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AAFA15-C2AB-474E-A942-7576EE7EA0EB}" v="1" dt="2024-08-01T12:36:13.989"/>
    <p1510:client id="{FDBF3300-2FDC-4B36-E81B-D9BC4BB3D4FA}" v="772" dt="2024-08-01T12:58:10.9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1_Cou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1440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latin typeface="Pole Emploi PRO" panose="02000503040000020004" pitchFamily="50" charset="0"/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960000"/>
            <a:ext cx="5314950" cy="165576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4"/>
                </a:solidFill>
                <a:latin typeface="Pole Emploi PRO" panose="02000503040000020004" pitchFamily="50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80285" y="796883"/>
            <a:ext cx="5652000" cy="565200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space réservé pour une image  14">
            <a:extLst>
              <a:ext uri="{FF2B5EF4-FFF2-40B4-BE49-F238E27FC236}">
                <a16:creationId xmlns:a16="http://schemas.microsoft.com/office/drawing/2014/main" id="{5507AEDD-8CA8-1049-A596-898E3E0C24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6285" y="834492"/>
            <a:ext cx="5580000" cy="5580000"/>
          </a:xfrm>
          <a:prstGeom prst="ellipse">
            <a:avLst/>
          </a:prstGeom>
          <a:noFill/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blipFill>
                  <a:blip r:embed="rId2"/>
                  <a:tile tx="0" ty="0" sx="100000" sy="100000" flip="none" algn="tl"/>
                </a:blipFill>
              </a:defRPr>
            </a:lvl1pPr>
          </a:lstStyle>
          <a:p>
            <a:endParaRPr lang="fr-FR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FD47407C-19B9-7D43-8149-9C418E1574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09" y="197778"/>
            <a:ext cx="2694054" cy="89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Focus Version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C4BFB60-577D-6545-8C65-CE00BCDAC713}"/>
              </a:ext>
            </a:extLst>
          </p:cNvPr>
          <p:cNvSpPr/>
          <p:nvPr userDrawn="1"/>
        </p:nvSpPr>
        <p:spPr>
          <a:xfrm>
            <a:off x="0" y="3429000"/>
            <a:ext cx="12192000" cy="3429001"/>
          </a:xfrm>
          <a:prstGeom prst="rect">
            <a:avLst/>
          </a:prstGeom>
          <a:solidFill>
            <a:schemeClr val="accent4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28289" y="3429000"/>
            <a:ext cx="5501036" cy="1123289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33AF95C0-C400-184B-8B6C-4FBAE334CF53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0" name="Logo">
            <a:extLst>
              <a:ext uri="{FF2B5EF4-FFF2-40B4-BE49-F238E27FC236}">
                <a16:creationId xmlns:a16="http://schemas.microsoft.com/office/drawing/2014/main" id="{24586DE6-51CA-2948-B823-22B956727B76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3" name="AutoShape 13" descr="Forme libre 29">
              <a:extLst>
                <a:ext uri="{FF2B5EF4-FFF2-40B4-BE49-F238E27FC236}">
                  <a16:creationId xmlns:a16="http://schemas.microsoft.com/office/drawing/2014/main" id="{596A7DE2-E07F-C347-8EEE-AC006FEF7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4" name="AutoShape 14" descr="Forme libre 30">
              <a:extLst>
                <a:ext uri="{FF2B5EF4-FFF2-40B4-BE49-F238E27FC236}">
                  <a16:creationId xmlns:a16="http://schemas.microsoft.com/office/drawing/2014/main" id="{D4001C0E-6E77-6A4E-BB5B-D213C0966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6C8A843-8912-C243-B5E8-6D76AD99DE8A}"/>
              </a:ext>
            </a:extLst>
          </p:cNvPr>
          <p:cNvGrpSpPr>
            <a:grpSpLocks noChangeAspect="1"/>
          </p:cNvGrpSpPr>
          <p:nvPr userDrawn="1"/>
        </p:nvGrpSpPr>
        <p:grpSpPr>
          <a:xfrm flipH="1">
            <a:off x="7290032" y="-7031048"/>
            <a:ext cx="13938949" cy="13212755"/>
            <a:chOff x="-4934542" y="-9517078"/>
            <a:chExt cx="17710972" cy="16788264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614B2499-4A4A-1145-9D2B-9C51E8121C5D}"/>
                </a:ext>
              </a:extLst>
            </p:cNvPr>
            <p:cNvSpPr/>
            <p:nvPr userDrawn="1"/>
          </p:nvSpPr>
          <p:spPr>
            <a:xfrm rot="4492608">
              <a:off x="-4934542" y="-9517078"/>
              <a:ext cx="16788264" cy="16788264"/>
            </a:xfrm>
            <a:prstGeom prst="arc">
              <a:avLst/>
            </a:prstGeom>
            <a:ln w="825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8AA61A9-E132-094A-B651-87DF4259F086}"/>
                </a:ext>
              </a:extLst>
            </p:cNvPr>
            <p:cNvSpPr/>
            <p:nvPr userDrawn="1"/>
          </p:nvSpPr>
          <p:spPr>
            <a:xfrm rot="21023656">
              <a:off x="7151082" y="780897"/>
              <a:ext cx="5625348" cy="5625348"/>
            </a:xfrm>
            <a:prstGeom prst="ellipse">
              <a:avLst/>
            </a:prstGeom>
            <a:solidFill>
              <a:schemeClr val="accent4"/>
            </a:solidFill>
            <a:ln w="825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58000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50B58D4-6C4B-8C4D-9D77-D45533B43E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9527" y="3632071"/>
            <a:ext cx="3643076" cy="48577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FontTx/>
              <a:buNone/>
              <a:defRPr>
                <a:solidFill>
                  <a:schemeClr val="accent2"/>
                </a:solidFill>
              </a:defRPr>
            </a:lvl2pPr>
            <a:lvl3pPr marL="914400" indent="0" algn="ctr">
              <a:buFontTx/>
              <a:buNone/>
              <a:defRPr>
                <a:solidFill>
                  <a:schemeClr val="accent2"/>
                </a:solidFill>
              </a:defRPr>
            </a:lvl3pPr>
            <a:lvl4pPr marL="1371600" indent="0" algn="ctr">
              <a:buFontTx/>
              <a:buNone/>
              <a:defRPr>
                <a:solidFill>
                  <a:schemeClr val="accent2"/>
                </a:solidFill>
              </a:defRPr>
            </a:lvl4pPr>
            <a:lvl5pPr marL="1828800" indent="0" algn="ctr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09D99ED-776C-CA4E-A874-42BBCEA749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15239" y="2221357"/>
            <a:ext cx="3671762" cy="105727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2800" b="1" i="0">
                <a:solidFill>
                  <a:schemeClr val="bg1"/>
                </a:solidFill>
                <a:latin typeface="Pole Emploi PRO" panose="02000503040000020004" pitchFamily="2" charset="77"/>
              </a:defRPr>
            </a:lvl1pPr>
            <a:lvl2pPr marL="4572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2pPr>
            <a:lvl3pPr marL="9144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3pPr>
            <a:lvl4pPr marL="13716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4pPr>
            <a:lvl5pPr marL="18288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25">
            <a:extLst>
              <a:ext uri="{FF2B5EF4-FFF2-40B4-BE49-F238E27FC236}">
                <a16:creationId xmlns:a16="http://schemas.microsoft.com/office/drawing/2014/main" id="{290C58F6-26F2-7449-9595-05B74AAF59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2925" y="1840047"/>
            <a:ext cx="5486400" cy="1262918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Espace réservé du texte 28">
            <a:extLst>
              <a:ext uri="{FF2B5EF4-FFF2-40B4-BE49-F238E27FC236}">
                <a16:creationId xmlns:a16="http://schemas.microsoft.com/office/drawing/2014/main" id="{58086997-3B92-164A-9535-AF3DEFFAB5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sp>
        <p:nvSpPr>
          <p:cNvPr id="28" name="Espace réservé du texte 25">
            <a:extLst>
              <a:ext uri="{FF2B5EF4-FFF2-40B4-BE49-F238E27FC236}">
                <a16:creationId xmlns:a16="http://schemas.microsoft.com/office/drawing/2014/main" id="{B6715AE3-BF44-E54D-8082-4F6ACBA059E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2925" y="4746638"/>
            <a:ext cx="5486400" cy="1262918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8" hasCustomPrompt="1"/>
          </p:nvPr>
        </p:nvSpPr>
        <p:spPr>
          <a:xfrm>
            <a:off x="546100" y="666749"/>
            <a:ext cx="5483225" cy="992543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chemeClr val="accent2"/>
                </a:solidFill>
                <a:latin typeface="Pole Emploi PRO" panose="02000503040000020004" pitchFamily="50" charset="0"/>
              </a:defRPr>
            </a:lvl1pPr>
          </a:lstStyle>
          <a:p>
            <a:pPr lvl="0"/>
            <a:r>
              <a:rPr lang="fr-FR"/>
              <a:t>MODIFIEZ LE STYLE DE TITRE</a:t>
            </a:r>
          </a:p>
        </p:txBody>
      </p:sp>
      <p:pic>
        <p:nvPicPr>
          <p:cNvPr id="26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849133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et Focus Version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10639"/>
            <a:ext cx="5435009" cy="1615043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33AF95C0-C400-184B-8B6C-4FBAE334CF53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0" name="Logo">
            <a:extLst>
              <a:ext uri="{FF2B5EF4-FFF2-40B4-BE49-F238E27FC236}">
                <a16:creationId xmlns:a16="http://schemas.microsoft.com/office/drawing/2014/main" id="{24586DE6-51CA-2948-B823-22B956727B76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3" name="AutoShape 13" descr="Forme libre 29">
              <a:extLst>
                <a:ext uri="{FF2B5EF4-FFF2-40B4-BE49-F238E27FC236}">
                  <a16:creationId xmlns:a16="http://schemas.microsoft.com/office/drawing/2014/main" id="{596A7DE2-E07F-C347-8EEE-AC006FEF7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4" name="AutoShape 14" descr="Forme libre 30">
              <a:extLst>
                <a:ext uri="{FF2B5EF4-FFF2-40B4-BE49-F238E27FC236}">
                  <a16:creationId xmlns:a16="http://schemas.microsoft.com/office/drawing/2014/main" id="{D4001C0E-6E77-6A4E-BB5B-D213C0966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grpSp>
        <p:nvGrpSpPr>
          <p:cNvPr id="10" name="Groupe 9">
            <a:extLst>
              <a:ext uri="{FF2B5EF4-FFF2-40B4-BE49-F238E27FC236}">
                <a16:creationId xmlns:a16="http://schemas.microsoft.com/office/drawing/2014/main" id="{66C8A843-8912-C243-B5E8-6D76AD99DE8A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4266972" y="-8174052"/>
            <a:ext cx="16208081" cy="15363669"/>
            <a:chOff x="-4934542" y="-9517078"/>
            <a:chExt cx="17710972" cy="16788264"/>
          </a:xfrm>
        </p:grpSpPr>
        <p:sp>
          <p:nvSpPr>
            <p:cNvPr id="18" name="Arc 17">
              <a:extLst>
                <a:ext uri="{FF2B5EF4-FFF2-40B4-BE49-F238E27FC236}">
                  <a16:creationId xmlns:a16="http://schemas.microsoft.com/office/drawing/2014/main" id="{614B2499-4A4A-1145-9D2B-9C51E8121C5D}"/>
                </a:ext>
              </a:extLst>
            </p:cNvPr>
            <p:cNvSpPr/>
            <p:nvPr userDrawn="1"/>
          </p:nvSpPr>
          <p:spPr>
            <a:xfrm rot="4492608">
              <a:off x="-4934542" y="-9517078"/>
              <a:ext cx="16788264" cy="16788264"/>
            </a:xfrm>
            <a:prstGeom prst="arc">
              <a:avLst/>
            </a:prstGeom>
            <a:ln w="825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id="{A8AA61A9-E132-094A-B651-87DF4259F086}"/>
                </a:ext>
              </a:extLst>
            </p:cNvPr>
            <p:cNvSpPr/>
            <p:nvPr userDrawn="1"/>
          </p:nvSpPr>
          <p:spPr>
            <a:xfrm rot="21023656">
              <a:off x="7151082" y="780897"/>
              <a:ext cx="5625348" cy="5625348"/>
            </a:xfrm>
            <a:prstGeom prst="ellipse">
              <a:avLst/>
            </a:prstGeom>
            <a:solidFill>
              <a:schemeClr val="bg1"/>
            </a:solidFill>
            <a:ln w="825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F50B58D4-6C4B-8C4D-9D77-D45533B43E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29527" y="2957513"/>
            <a:ext cx="3629025" cy="485775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1400">
                <a:solidFill>
                  <a:schemeClr val="accent2"/>
                </a:solidFill>
              </a:defRPr>
            </a:lvl1pPr>
            <a:lvl2pPr marL="457200" indent="0" algn="ctr">
              <a:buFontTx/>
              <a:buNone/>
              <a:defRPr>
                <a:solidFill>
                  <a:schemeClr val="accent2"/>
                </a:solidFill>
              </a:defRPr>
            </a:lvl2pPr>
            <a:lvl3pPr marL="914400" indent="0" algn="ctr">
              <a:buFontTx/>
              <a:buNone/>
              <a:defRPr>
                <a:solidFill>
                  <a:schemeClr val="accent2"/>
                </a:solidFill>
              </a:defRPr>
            </a:lvl3pPr>
            <a:lvl4pPr marL="1371600" indent="0" algn="ctr">
              <a:buFontTx/>
              <a:buNone/>
              <a:defRPr>
                <a:solidFill>
                  <a:schemeClr val="accent2"/>
                </a:solidFill>
              </a:defRPr>
            </a:lvl4pPr>
            <a:lvl5pPr marL="1828800" indent="0" algn="ctr">
              <a:buFontTx/>
              <a:buNone/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209D99ED-776C-CA4E-A874-42BBCEA749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15239" y="3600451"/>
            <a:ext cx="3657600" cy="1057275"/>
          </a:xfrm>
        </p:spPr>
        <p:txBody>
          <a:bodyPr anchor="ctr">
            <a:noAutofit/>
          </a:bodyPr>
          <a:lstStyle>
            <a:lvl1pPr marL="0" indent="0" algn="ctr">
              <a:buFontTx/>
              <a:buNone/>
              <a:defRPr sz="2000" b="1" i="0">
                <a:solidFill>
                  <a:schemeClr val="accent4"/>
                </a:solidFill>
                <a:latin typeface="Pole Emploi PRO" panose="02000503040000020004" pitchFamily="2" charset="77"/>
              </a:defRPr>
            </a:lvl1pPr>
            <a:lvl2pPr marL="4572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2pPr>
            <a:lvl3pPr marL="9144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3pPr>
            <a:lvl4pPr marL="13716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4pPr>
            <a:lvl5pPr marL="1828800" indent="0">
              <a:buFontTx/>
              <a:buNone/>
              <a:defRPr sz="2000" b="1" i="0">
                <a:solidFill>
                  <a:schemeClr val="accent1"/>
                </a:solidFill>
                <a:latin typeface="Pole Emploi PRO" panose="02000503040000020004" pitchFamily="2" charset="77"/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25">
            <a:extLst>
              <a:ext uri="{FF2B5EF4-FFF2-40B4-BE49-F238E27FC236}">
                <a16:creationId xmlns:a16="http://schemas.microsoft.com/office/drawing/2014/main" id="{290C58F6-26F2-7449-9595-05B74AAF59C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2925" y="2124858"/>
            <a:ext cx="5486400" cy="4398963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0" name="Espace réservé du texte 28">
            <a:extLst>
              <a:ext uri="{FF2B5EF4-FFF2-40B4-BE49-F238E27FC236}">
                <a16:creationId xmlns:a16="http://schemas.microsoft.com/office/drawing/2014/main" id="{58086997-3B92-164A-9535-AF3DEFFAB5A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4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75616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grpSp>
        <p:nvGrpSpPr>
          <p:cNvPr id="18" name="Logo">
            <a:extLst>
              <a:ext uri="{FF2B5EF4-FFF2-40B4-BE49-F238E27FC236}">
                <a16:creationId xmlns:a16="http://schemas.microsoft.com/office/drawing/2014/main" id="{0FFDE514-3234-6949-A402-C5D8FFCD80B9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9" name="AutoShape 13" descr="Forme libre 29">
              <a:extLst>
                <a:ext uri="{FF2B5EF4-FFF2-40B4-BE49-F238E27FC236}">
                  <a16:creationId xmlns:a16="http://schemas.microsoft.com/office/drawing/2014/main" id="{24706C56-A1C0-DF43-987A-CDCC0E6D3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0" name="AutoShape 14" descr="Forme libre 30">
              <a:extLst>
                <a:ext uri="{FF2B5EF4-FFF2-40B4-BE49-F238E27FC236}">
                  <a16:creationId xmlns:a16="http://schemas.microsoft.com/office/drawing/2014/main" id="{643A88A7-3AC0-7248-8A99-C5297CDB2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60943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8198F7CA-F303-8347-879F-B1840B5E05B2}" type="datetime1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23" name="Espace réservé du texte 28">
            <a:extLst>
              <a:ext uri="{FF2B5EF4-FFF2-40B4-BE49-F238E27FC236}">
                <a16:creationId xmlns:a16="http://schemas.microsoft.com/office/drawing/2014/main" id="{A4BC9205-4C34-DA4B-BFFE-1AADB0EA0A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7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2444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onnes fond Bleu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8E5EC97E-430A-C843-9894-D8D98DAA17D8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1" name="AutoShape 13" descr="Forme libre 29">
              <a:extLst>
                <a:ext uri="{FF2B5EF4-FFF2-40B4-BE49-F238E27FC236}">
                  <a16:creationId xmlns:a16="http://schemas.microsoft.com/office/drawing/2014/main" id="{0BA81608-B1A9-574D-89C0-F989537B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2" name="AutoShape 14" descr="Forme libre 30">
              <a:extLst>
                <a:ext uri="{FF2B5EF4-FFF2-40B4-BE49-F238E27FC236}">
                  <a16:creationId xmlns:a16="http://schemas.microsoft.com/office/drawing/2014/main" id="{8C16A347-1E84-B440-A0A4-EA8CDAFF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B94F50-7FF3-C44D-A426-33BC6162A86E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60943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>
              <a:buClr>
                <a:schemeClr val="accent4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4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4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4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4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>
              <a:buClr>
                <a:schemeClr val="accent4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4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4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4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4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4D5B2A10-F9D7-C542-AC90-1783952E4DC3}" type="datetime1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9" name="Espace réservé du texte 28">
            <a:extLst>
              <a:ext uri="{FF2B5EF4-FFF2-40B4-BE49-F238E27FC236}">
                <a16:creationId xmlns:a16="http://schemas.microsoft.com/office/drawing/2014/main" id="{438DAC5E-B12F-934D-8752-92F74813FF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8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6625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onnes fond Bleu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Logo">
            <a:extLst>
              <a:ext uri="{FF2B5EF4-FFF2-40B4-BE49-F238E27FC236}">
                <a16:creationId xmlns:a16="http://schemas.microsoft.com/office/drawing/2014/main" id="{8E5EC97E-430A-C843-9894-D8D98DAA17D8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1" name="AutoShape 13" descr="Forme libre 29">
              <a:extLst>
                <a:ext uri="{FF2B5EF4-FFF2-40B4-BE49-F238E27FC236}">
                  <a16:creationId xmlns:a16="http://schemas.microsoft.com/office/drawing/2014/main" id="{0BA81608-B1A9-574D-89C0-F989537BA7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2" name="AutoShape 14" descr="Forme libre 30">
              <a:extLst>
                <a:ext uri="{FF2B5EF4-FFF2-40B4-BE49-F238E27FC236}">
                  <a16:creationId xmlns:a16="http://schemas.microsoft.com/office/drawing/2014/main" id="{8C16A347-1E84-B440-A0A4-EA8CDAFF6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97351947-423C-B24A-B115-10D2BD69BA01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B94F50-7FF3-C44D-A426-33BC6162A86E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609434"/>
          </a:xfrm>
        </p:spPr>
        <p:txBody>
          <a:bodyPr anchor="ctr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40000" y="2160000"/>
            <a:ext cx="5181600" cy="4351338"/>
          </a:xfrm>
          <a:ln>
            <a:noFill/>
          </a:ln>
        </p:spPr>
        <p:txBody>
          <a:bodyPr/>
          <a:lstStyle>
            <a:lvl1pPr marL="0" indent="0">
              <a:buClr>
                <a:schemeClr val="accent5"/>
              </a:buClr>
              <a:buFontTx/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accent6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2160000"/>
            <a:ext cx="5181600" cy="4351338"/>
          </a:xfrm>
        </p:spPr>
        <p:txBody>
          <a:bodyPr/>
          <a:lstStyle>
            <a:lvl1pPr marL="0" indent="0">
              <a:buClr>
                <a:schemeClr val="accent5"/>
              </a:buClr>
              <a:buFontTx/>
              <a:buNone/>
              <a:defRPr>
                <a:solidFill>
                  <a:schemeClr val="bg1"/>
                </a:solidFill>
              </a:defRPr>
            </a:lvl1pPr>
            <a:lvl2pPr>
              <a:buClr>
                <a:schemeClr val="accent6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6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6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6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47687" y="7656810"/>
            <a:ext cx="838200" cy="187027"/>
          </a:xfrm>
        </p:spPr>
        <p:txBody>
          <a:bodyPr/>
          <a:lstStyle/>
          <a:p>
            <a:fld id="{4D5B2A10-F9D7-C542-AC90-1783952E4DC3}" type="datetime1">
              <a:rPr lang="fr-FR" smtClean="0"/>
              <a:t>01/08/2024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500187" y="7656810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9" name="Espace réservé du texte 28">
            <a:extLst>
              <a:ext uri="{FF2B5EF4-FFF2-40B4-BE49-F238E27FC236}">
                <a16:creationId xmlns:a16="http://schemas.microsoft.com/office/drawing/2014/main" id="{438DAC5E-B12F-934D-8752-92F74813FF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18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722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grpSp>
        <p:nvGrpSpPr>
          <p:cNvPr id="14" name="Logo">
            <a:extLst>
              <a:ext uri="{FF2B5EF4-FFF2-40B4-BE49-F238E27FC236}">
                <a16:creationId xmlns:a16="http://schemas.microsoft.com/office/drawing/2014/main" id="{1C92B5B2-6A21-DC49-B357-96EC899BEFD9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8" name="AutoShape 13" descr="Forme libre 29">
              <a:extLst>
                <a:ext uri="{FF2B5EF4-FFF2-40B4-BE49-F238E27FC236}">
                  <a16:creationId xmlns:a16="http://schemas.microsoft.com/office/drawing/2014/main" id="{5BA05636-4827-2940-B30C-997790CDA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9" name="AutoShape 14" descr="Forme libre 30">
              <a:extLst>
                <a:ext uri="{FF2B5EF4-FFF2-40B4-BE49-F238E27FC236}">
                  <a16:creationId xmlns:a16="http://schemas.microsoft.com/office/drawing/2014/main" id="{185C99B8-CEAA-C846-8DC9-4233A0F07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AF225402-CD42-9C44-9B94-C82B5FF63BCF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6851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868DB6B1-1930-024B-A6D7-219AB1973B75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00689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ide Bleu"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868DB6B1-1930-024B-A6D7-219AB1973B75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1E24928D-C72E-0D4B-B959-2129F15663EB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71719A7A-1047-E640-812D-944957E10B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09297469-0E98-B04F-A833-DBD67B251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9234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Colonnes Fond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00DF9681-7768-254C-B962-8FB51777DB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Forme libre : forme 12">
            <a:extLst>
              <a:ext uri="{FF2B5EF4-FFF2-40B4-BE49-F238E27FC236}">
                <a16:creationId xmlns:a16="http://schemas.microsoft.com/office/drawing/2014/main" id="{A925156F-F1E5-7A4F-A619-56FCD2CE08CC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10847138" cy="1609434"/>
          </a:xfrm>
        </p:spPr>
        <p:txBody>
          <a:bodyPr anchor="ctr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 noChangeAspect="1"/>
          </p:cNvSpPr>
          <p:nvPr>
            <p:ph sz="half" idx="1"/>
          </p:nvPr>
        </p:nvSpPr>
        <p:spPr>
          <a:xfrm>
            <a:off x="540006" y="2160000"/>
            <a:ext cx="3597067" cy="4293815"/>
          </a:xfrm>
          <a:ln>
            <a:noFill/>
          </a:ln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 noChangeAspect="1"/>
          </p:cNvSpPr>
          <p:nvPr>
            <p:ph sz="half" idx="2"/>
          </p:nvPr>
        </p:nvSpPr>
        <p:spPr>
          <a:xfrm>
            <a:off x="4466236" y="2160000"/>
            <a:ext cx="3597067" cy="4293815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Espace réservé du contenu 3">
            <a:extLst>
              <a:ext uri="{FF2B5EF4-FFF2-40B4-BE49-F238E27FC236}">
                <a16:creationId xmlns:a16="http://schemas.microsoft.com/office/drawing/2014/main" id="{85C3B3AF-AC05-FB4D-8A5A-39F30B8AE25C}"/>
              </a:ext>
            </a:extLst>
          </p:cNvPr>
          <p:cNvSpPr>
            <a:spLocks noGrp="1" noChangeAspect="1"/>
          </p:cNvSpPr>
          <p:nvPr>
            <p:ph sz="half" idx="13"/>
          </p:nvPr>
        </p:nvSpPr>
        <p:spPr>
          <a:xfrm>
            <a:off x="8386346" y="2160000"/>
            <a:ext cx="3597067" cy="4293815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2" name="Espace réservé du texte 28">
            <a:extLst>
              <a:ext uri="{FF2B5EF4-FFF2-40B4-BE49-F238E27FC236}">
                <a16:creationId xmlns:a16="http://schemas.microsoft.com/office/drawing/2014/main" id="{9F3A3FAC-7CF4-B343-BCF5-430B2EFD78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grpSp>
        <p:nvGrpSpPr>
          <p:cNvPr id="5" name="Logo">
            <a:extLst>
              <a:ext uri="{FF2B5EF4-FFF2-40B4-BE49-F238E27FC236}">
                <a16:creationId xmlns:a16="http://schemas.microsoft.com/office/drawing/2014/main" id="{675A5826-CCA4-C6FC-853B-EF2B95A0703E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13" name="AutoShape 13" descr="Forme libre 29">
              <a:extLst>
                <a:ext uri="{FF2B5EF4-FFF2-40B4-BE49-F238E27FC236}">
                  <a16:creationId xmlns:a16="http://schemas.microsoft.com/office/drawing/2014/main" id="{93E1A3DD-3003-EF15-B4F7-E3A6322E91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14" name="AutoShape 14" descr="Forme libre 30">
              <a:extLst>
                <a:ext uri="{FF2B5EF4-FFF2-40B4-BE49-F238E27FC236}">
                  <a16:creationId xmlns:a16="http://schemas.microsoft.com/office/drawing/2014/main" id="{DFDABC7F-40E7-5E21-8876-AFD897B14F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pic>
        <p:nvPicPr>
          <p:cNvPr id="15" name="Google Shape;65;p13">
            <a:extLst>
              <a:ext uri="{FF2B5EF4-FFF2-40B4-BE49-F238E27FC236}">
                <a16:creationId xmlns:a16="http://schemas.microsoft.com/office/drawing/2014/main" id="{A1548EE4-72E1-CC6D-137F-ADF5449B70C6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23464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E56AA-2E83-4E22-B86E-BDB67400E004}" type="datetimeFigureOut">
              <a:rPr lang="fr-FR" smtClean="0"/>
              <a:t>01/08/2024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AD4B-0A28-4840-A58E-3F3DA098808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864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_Long">
    <p:bg>
      <p:bgPr>
        <a:solidFill>
          <a:srgbClr val="73001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51" name="Espace réservé du texte 8">
            <a:extLst>
              <a:ext uri="{FF2B5EF4-FFF2-40B4-BE49-F238E27FC236}">
                <a16:creationId xmlns:a16="http://schemas.microsoft.com/office/drawing/2014/main" id="{8B03DBCA-F295-8746-8DAF-8B3EEA7F43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9419" y="1065389"/>
            <a:ext cx="658523" cy="353943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rgbClr val="FF9BBC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90" name="Sous-titre 2">
            <a:extLst>
              <a:ext uri="{FF2B5EF4-FFF2-40B4-BE49-F238E27FC236}">
                <a16:creationId xmlns:a16="http://schemas.microsoft.com/office/drawing/2014/main" id="{0E27009F-9B3B-AB4C-9181-36A1E1A55B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8382" y="1011528"/>
            <a:ext cx="2333502" cy="461665"/>
          </a:xfrm>
        </p:spPr>
        <p:txBody>
          <a:bodyPr vert="horz" lIns="0" tIns="0" rIns="0" bIns="0" rtlCol="0" anchor="ctr">
            <a:spAutoFit/>
          </a:bodyPr>
          <a:lstStyle>
            <a:lvl1pPr>
              <a:buFontTx/>
              <a:buNone/>
              <a:defRPr lang="fr-FR" sz="1500" b="1" cap="all" baseline="0" dirty="0">
                <a:solidFill>
                  <a:srgbClr val="FF9BBC"/>
                </a:solidFill>
              </a:defRPr>
            </a:lvl1pPr>
          </a:lstStyle>
          <a:p>
            <a:pPr marL="0" lvl="0" indent="0">
              <a:buFontTx/>
              <a:buNone/>
            </a:pPr>
            <a:r>
              <a:rPr lang="fr-FR"/>
              <a:t>Modifiez le style des titres</a:t>
            </a:r>
          </a:p>
        </p:txBody>
      </p:sp>
      <p:sp>
        <p:nvSpPr>
          <p:cNvPr id="9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19" y="188529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F99D6-5209-C44E-B121-EB188E2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7268" y="1884363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7" name="Espace réservé du texte 4">
            <a:extLst>
              <a:ext uri="{FF2B5EF4-FFF2-40B4-BE49-F238E27FC236}">
                <a16:creationId xmlns:a16="http://schemas.microsoft.com/office/drawing/2014/main" id="{50C1C02F-4F10-BD47-BB82-7C1361E91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97268" y="2468866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9" name="Espace réservé du texte 4">
            <a:extLst>
              <a:ext uri="{FF2B5EF4-FFF2-40B4-BE49-F238E27FC236}">
                <a16:creationId xmlns:a16="http://schemas.microsoft.com/office/drawing/2014/main" id="{59679C81-60C0-7747-87E4-B130F23BA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97268" y="3053369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1" name="Espace réservé du texte 4">
            <a:extLst>
              <a:ext uri="{FF2B5EF4-FFF2-40B4-BE49-F238E27FC236}">
                <a16:creationId xmlns:a16="http://schemas.microsoft.com/office/drawing/2014/main" id="{08D40874-3DDB-1042-85D9-7D78753414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97268" y="3637872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4">
            <a:extLst>
              <a:ext uri="{FF2B5EF4-FFF2-40B4-BE49-F238E27FC236}">
                <a16:creationId xmlns:a16="http://schemas.microsoft.com/office/drawing/2014/main" id="{AC50021B-6F85-0149-84EA-1010105189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97268" y="4222375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4">
            <a:extLst>
              <a:ext uri="{FF2B5EF4-FFF2-40B4-BE49-F238E27FC236}">
                <a16:creationId xmlns:a16="http://schemas.microsoft.com/office/drawing/2014/main" id="{F56D289E-3AAA-EC45-90C0-9934D2362A5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97268" y="4806879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6" name="Espace réservé du texte 8">
            <a:extLst>
              <a:ext uri="{FF2B5EF4-FFF2-40B4-BE49-F238E27FC236}">
                <a16:creationId xmlns:a16="http://schemas.microsoft.com/office/drawing/2014/main" id="{9300AD24-D8CC-0447-873F-37F612C075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84229" y="1065389"/>
            <a:ext cx="658523" cy="353943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rgbClr val="FF9BBC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109" name="Espace réservé du texte 4">
            <a:extLst>
              <a:ext uri="{FF2B5EF4-FFF2-40B4-BE49-F238E27FC236}">
                <a16:creationId xmlns:a16="http://schemas.microsoft.com/office/drawing/2014/main" id="{80C515A3-2917-F04E-8EF9-B8D6BB3AA1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02078" y="1884363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1" name="Espace réservé du texte 4">
            <a:extLst>
              <a:ext uri="{FF2B5EF4-FFF2-40B4-BE49-F238E27FC236}">
                <a16:creationId xmlns:a16="http://schemas.microsoft.com/office/drawing/2014/main" id="{A1C7F87C-E1E8-1448-9DBE-CD9512427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302078" y="2468866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3" name="Espace réservé du texte 4">
            <a:extLst>
              <a:ext uri="{FF2B5EF4-FFF2-40B4-BE49-F238E27FC236}">
                <a16:creationId xmlns:a16="http://schemas.microsoft.com/office/drawing/2014/main" id="{14FF84DA-C212-714C-8959-3A3ED40DBE2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02078" y="3053369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5" name="Espace réservé du texte 4">
            <a:extLst>
              <a:ext uri="{FF2B5EF4-FFF2-40B4-BE49-F238E27FC236}">
                <a16:creationId xmlns:a16="http://schemas.microsoft.com/office/drawing/2014/main" id="{6010E604-BA1B-4F4E-94F9-37A1D03E649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02078" y="3637872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7" name="Espace réservé du texte 4">
            <a:extLst>
              <a:ext uri="{FF2B5EF4-FFF2-40B4-BE49-F238E27FC236}">
                <a16:creationId xmlns:a16="http://schemas.microsoft.com/office/drawing/2014/main" id="{37892731-D573-664F-8893-EADD4CBEAA1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302078" y="4222375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9" name="Espace réservé du texte 4">
            <a:extLst>
              <a:ext uri="{FF2B5EF4-FFF2-40B4-BE49-F238E27FC236}">
                <a16:creationId xmlns:a16="http://schemas.microsoft.com/office/drawing/2014/main" id="{EE3B2EA8-E277-A544-B33F-53E961CDCC3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302078" y="4806879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1" name="Espace réservé du texte 4">
            <a:extLst>
              <a:ext uri="{FF2B5EF4-FFF2-40B4-BE49-F238E27FC236}">
                <a16:creationId xmlns:a16="http://schemas.microsoft.com/office/drawing/2014/main" id="{BC19ED37-69C8-BF4C-B4F9-0B51B9E7292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643713" y="1884363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3" name="Espace réservé du texte 4">
            <a:extLst>
              <a:ext uri="{FF2B5EF4-FFF2-40B4-BE49-F238E27FC236}">
                <a16:creationId xmlns:a16="http://schemas.microsoft.com/office/drawing/2014/main" id="{17BD7125-7BDE-104D-A76B-A944BA40655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643713" y="2468866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5" name="Espace réservé du texte 4">
            <a:extLst>
              <a:ext uri="{FF2B5EF4-FFF2-40B4-BE49-F238E27FC236}">
                <a16:creationId xmlns:a16="http://schemas.microsoft.com/office/drawing/2014/main" id="{B0B8C0E8-08CB-FF48-A0C2-241E742BD67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643713" y="3053369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D1F4D694-CBA8-8346-862E-3FD12293575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9643713" y="3637872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9" name="Espace réservé du texte 4">
            <a:extLst>
              <a:ext uri="{FF2B5EF4-FFF2-40B4-BE49-F238E27FC236}">
                <a16:creationId xmlns:a16="http://schemas.microsoft.com/office/drawing/2014/main" id="{64A1BDC2-9E2E-9349-90EB-BE8C1A46245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643713" y="4222375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1" name="Espace réservé du texte 4">
            <a:extLst>
              <a:ext uri="{FF2B5EF4-FFF2-40B4-BE49-F238E27FC236}">
                <a16:creationId xmlns:a16="http://schemas.microsoft.com/office/drawing/2014/main" id="{08227E97-9524-F94F-9D77-34D9D36ECB3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9643713" y="4806879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06A29DDF-F810-8146-B005-A5D00BB21F25}"/>
              </a:ext>
            </a:extLst>
          </p:cNvPr>
          <p:cNvSpPr txBox="1"/>
          <p:nvPr userDrawn="1"/>
        </p:nvSpPr>
        <p:spPr>
          <a:xfrm rot="16200000">
            <a:off x="-2708563" y="2708565"/>
            <a:ext cx="6858000" cy="144087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8000" b="1" i="0">
                <a:solidFill>
                  <a:schemeClr val="accent6"/>
                </a:solidFill>
                <a:latin typeface="Pole Emploi PRO" panose="02000503040000020004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>
                <a:solidFill>
                  <a:srgbClr val="FF9BBC"/>
                </a:solidFill>
              </a:rPr>
              <a:t>SOMMAIRE</a:t>
            </a:r>
          </a:p>
        </p:txBody>
      </p:sp>
      <p:sp>
        <p:nvSpPr>
          <p:cNvPr id="136" name="Espace réservé du texte 4">
            <a:extLst>
              <a:ext uri="{FF2B5EF4-FFF2-40B4-BE49-F238E27FC236}">
                <a16:creationId xmlns:a16="http://schemas.microsoft.com/office/drawing/2014/main" id="{2AB3129C-8146-2246-8A53-D0D893F17DC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315932" y="1011528"/>
            <a:ext cx="4033413" cy="461665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rgbClr val="FF9BBC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575366" y="2468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581996" y="3056294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600200" y="36417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597344" y="4223670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610851" y="481272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84229" y="188914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483515" y="2468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2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483515" y="304858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3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83514" y="36417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90712" y="4234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90712" y="481272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815212" y="188529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815212" y="2501013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815212" y="306583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802419" y="363787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815211" y="4234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8815211" y="48390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bg1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4147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_Long_blan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Image 61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479"/>
            <a:ext cx="3747541" cy="6858000"/>
          </a:xfrm>
          <a:prstGeom prst="rect">
            <a:avLst/>
          </a:prstGeom>
        </p:spPr>
      </p:pic>
      <p:sp>
        <p:nvSpPr>
          <p:cNvPr id="51" name="Espace réservé du texte 8">
            <a:extLst>
              <a:ext uri="{FF2B5EF4-FFF2-40B4-BE49-F238E27FC236}">
                <a16:creationId xmlns:a16="http://schemas.microsoft.com/office/drawing/2014/main" id="{8B03DBCA-F295-8746-8DAF-8B3EEA7F430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79419" y="1065389"/>
            <a:ext cx="658523" cy="353943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90" name="Sous-titre 2">
            <a:extLst>
              <a:ext uri="{FF2B5EF4-FFF2-40B4-BE49-F238E27FC236}">
                <a16:creationId xmlns:a16="http://schemas.microsoft.com/office/drawing/2014/main" id="{0E27009F-9B3B-AB4C-9181-36A1E1A55B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68382" y="1011528"/>
            <a:ext cx="2333502" cy="461665"/>
          </a:xfrm>
        </p:spPr>
        <p:txBody>
          <a:bodyPr vert="horz" lIns="0" tIns="0" rIns="0" bIns="0" rtlCol="0" anchor="ctr">
            <a:spAutoFit/>
          </a:bodyPr>
          <a:lstStyle>
            <a:lvl1pPr>
              <a:buFontTx/>
              <a:buNone/>
              <a:defRPr lang="fr-FR" sz="1500" b="1" cap="all" baseline="0" dirty="0">
                <a:solidFill>
                  <a:schemeClr val="accent4"/>
                </a:solidFill>
              </a:defRPr>
            </a:lvl1pPr>
          </a:lstStyle>
          <a:p>
            <a:pPr marL="0" lvl="0" indent="0">
              <a:buFontTx/>
              <a:buNone/>
            </a:pPr>
            <a:r>
              <a:rPr lang="fr-FR"/>
              <a:t>Modifiez le style des titres</a:t>
            </a:r>
          </a:p>
        </p:txBody>
      </p:sp>
      <p:sp>
        <p:nvSpPr>
          <p:cNvPr id="9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79419" y="188529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1F99D6-5209-C44E-B121-EB188E2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97268" y="1884363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7" name="Espace réservé du texte 4">
            <a:extLst>
              <a:ext uri="{FF2B5EF4-FFF2-40B4-BE49-F238E27FC236}">
                <a16:creationId xmlns:a16="http://schemas.microsoft.com/office/drawing/2014/main" id="{50C1C02F-4F10-BD47-BB82-7C1361E91C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397268" y="2468866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9" name="Espace réservé du texte 4">
            <a:extLst>
              <a:ext uri="{FF2B5EF4-FFF2-40B4-BE49-F238E27FC236}">
                <a16:creationId xmlns:a16="http://schemas.microsoft.com/office/drawing/2014/main" id="{59679C81-60C0-7747-87E4-B130F23BA19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397268" y="3053369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1" name="Espace réservé du texte 4">
            <a:extLst>
              <a:ext uri="{FF2B5EF4-FFF2-40B4-BE49-F238E27FC236}">
                <a16:creationId xmlns:a16="http://schemas.microsoft.com/office/drawing/2014/main" id="{08D40874-3DDB-1042-85D9-7D78753414A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397268" y="3637872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3" name="Espace réservé du texte 4">
            <a:extLst>
              <a:ext uri="{FF2B5EF4-FFF2-40B4-BE49-F238E27FC236}">
                <a16:creationId xmlns:a16="http://schemas.microsoft.com/office/drawing/2014/main" id="{AC50021B-6F85-0149-84EA-1010105189F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397268" y="4222375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5" name="Espace réservé du texte 4">
            <a:extLst>
              <a:ext uri="{FF2B5EF4-FFF2-40B4-BE49-F238E27FC236}">
                <a16:creationId xmlns:a16="http://schemas.microsoft.com/office/drawing/2014/main" id="{F56D289E-3AAA-EC45-90C0-9934D2362A5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397268" y="4806879"/>
            <a:ext cx="2520950" cy="400110"/>
          </a:xfrm>
        </p:spPr>
        <p:txBody>
          <a:bodyPr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6" name="Espace réservé du texte 8">
            <a:extLst>
              <a:ext uri="{FF2B5EF4-FFF2-40B4-BE49-F238E27FC236}">
                <a16:creationId xmlns:a16="http://schemas.microsoft.com/office/drawing/2014/main" id="{9300AD24-D8CC-0447-873F-37F612C0756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484229" y="1065389"/>
            <a:ext cx="658523" cy="353943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/>
              <a:t>SLIDE</a:t>
            </a:r>
            <a:br>
              <a:rPr lang="fr-FR"/>
            </a:br>
            <a:r>
              <a:rPr lang="fr-FR"/>
              <a:t>N°X</a:t>
            </a:r>
          </a:p>
        </p:txBody>
      </p:sp>
      <p:sp>
        <p:nvSpPr>
          <p:cNvPr id="109" name="Espace réservé du texte 4">
            <a:extLst>
              <a:ext uri="{FF2B5EF4-FFF2-40B4-BE49-F238E27FC236}">
                <a16:creationId xmlns:a16="http://schemas.microsoft.com/office/drawing/2014/main" id="{80C515A3-2917-F04E-8EF9-B8D6BB3AA14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302078" y="1884363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1" name="Espace réservé du texte 4">
            <a:extLst>
              <a:ext uri="{FF2B5EF4-FFF2-40B4-BE49-F238E27FC236}">
                <a16:creationId xmlns:a16="http://schemas.microsoft.com/office/drawing/2014/main" id="{A1C7F87C-E1E8-1448-9DBE-CD951242719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302078" y="2468866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3" name="Espace réservé du texte 4">
            <a:extLst>
              <a:ext uri="{FF2B5EF4-FFF2-40B4-BE49-F238E27FC236}">
                <a16:creationId xmlns:a16="http://schemas.microsoft.com/office/drawing/2014/main" id="{14FF84DA-C212-714C-8959-3A3ED40DBE23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302078" y="3053369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5" name="Espace réservé du texte 4">
            <a:extLst>
              <a:ext uri="{FF2B5EF4-FFF2-40B4-BE49-F238E27FC236}">
                <a16:creationId xmlns:a16="http://schemas.microsoft.com/office/drawing/2014/main" id="{6010E604-BA1B-4F4E-94F9-37A1D03E6491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6302078" y="3637872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7" name="Espace réservé du texte 4">
            <a:extLst>
              <a:ext uri="{FF2B5EF4-FFF2-40B4-BE49-F238E27FC236}">
                <a16:creationId xmlns:a16="http://schemas.microsoft.com/office/drawing/2014/main" id="{37892731-D573-664F-8893-EADD4CBEAA1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302078" y="4222375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9" name="Espace réservé du texte 4">
            <a:extLst>
              <a:ext uri="{FF2B5EF4-FFF2-40B4-BE49-F238E27FC236}">
                <a16:creationId xmlns:a16="http://schemas.microsoft.com/office/drawing/2014/main" id="{EE3B2EA8-E277-A544-B33F-53E961CDCC32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302078" y="4806879"/>
            <a:ext cx="2343157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1" name="Espace réservé du texte 4">
            <a:extLst>
              <a:ext uri="{FF2B5EF4-FFF2-40B4-BE49-F238E27FC236}">
                <a16:creationId xmlns:a16="http://schemas.microsoft.com/office/drawing/2014/main" id="{BC19ED37-69C8-BF4C-B4F9-0B51B9E7292D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9643713" y="1884363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3" name="Espace réservé du texte 4">
            <a:extLst>
              <a:ext uri="{FF2B5EF4-FFF2-40B4-BE49-F238E27FC236}">
                <a16:creationId xmlns:a16="http://schemas.microsoft.com/office/drawing/2014/main" id="{17BD7125-7BDE-104D-A76B-A944BA40655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9643713" y="2468866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5" name="Espace réservé du texte 4">
            <a:extLst>
              <a:ext uri="{FF2B5EF4-FFF2-40B4-BE49-F238E27FC236}">
                <a16:creationId xmlns:a16="http://schemas.microsoft.com/office/drawing/2014/main" id="{B0B8C0E8-08CB-FF48-A0C2-241E742BD67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9643713" y="3053369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7" name="Espace réservé du texte 4">
            <a:extLst>
              <a:ext uri="{FF2B5EF4-FFF2-40B4-BE49-F238E27FC236}">
                <a16:creationId xmlns:a16="http://schemas.microsoft.com/office/drawing/2014/main" id="{D1F4D694-CBA8-8346-862E-3FD122935752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9643713" y="3637872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9" name="Espace réservé du texte 4">
            <a:extLst>
              <a:ext uri="{FF2B5EF4-FFF2-40B4-BE49-F238E27FC236}">
                <a16:creationId xmlns:a16="http://schemas.microsoft.com/office/drawing/2014/main" id="{64A1BDC2-9E2E-9349-90EB-BE8C1A46245B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9643713" y="4222375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1" name="Espace réservé du texte 4">
            <a:extLst>
              <a:ext uri="{FF2B5EF4-FFF2-40B4-BE49-F238E27FC236}">
                <a16:creationId xmlns:a16="http://schemas.microsoft.com/office/drawing/2014/main" id="{08227E97-9524-F94F-9D77-34D9D36ECB3B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9643713" y="4806879"/>
            <a:ext cx="2326610" cy="400110"/>
          </a:xfrm>
        </p:spPr>
        <p:txBody>
          <a:bodyPr wrap="square">
            <a:spAutoFit/>
          </a:bodyPr>
          <a:lstStyle>
            <a:lvl1pPr marL="0" indent="0">
              <a:buFontTx/>
              <a:buNone/>
              <a:defRPr>
                <a:solidFill>
                  <a:schemeClr val="bg2">
                    <a:lumMod val="10000"/>
                  </a:schemeClr>
                </a:solidFill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2" name="ZoneTexte 131">
            <a:extLst>
              <a:ext uri="{FF2B5EF4-FFF2-40B4-BE49-F238E27FC236}">
                <a16:creationId xmlns:a16="http://schemas.microsoft.com/office/drawing/2014/main" id="{06A29DDF-F810-8146-B005-A5D00BB21F25}"/>
              </a:ext>
            </a:extLst>
          </p:cNvPr>
          <p:cNvSpPr txBox="1"/>
          <p:nvPr userDrawn="1"/>
        </p:nvSpPr>
        <p:spPr>
          <a:xfrm rot="16200000">
            <a:off x="-2708563" y="2708565"/>
            <a:ext cx="6858000" cy="144087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lnSpc>
                <a:spcPct val="100000"/>
              </a:lnSpc>
              <a:spcBef>
                <a:spcPts val="0"/>
              </a:spcBef>
              <a:buNone/>
              <a:defRPr sz="8000" b="1" i="0">
                <a:solidFill>
                  <a:schemeClr val="accent6"/>
                </a:solidFill>
                <a:latin typeface="Pole Emploi PRO" panose="02000503040000020004" pitchFamily="2" charset="77"/>
                <a:ea typeface="+mj-ea"/>
                <a:cs typeface="+mj-cs"/>
              </a:defRPr>
            </a:lvl1pPr>
          </a:lstStyle>
          <a:p>
            <a:pPr lvl="0"/>
            <a:r>
              <a:rPr lang="fr-FR">
                <a:solidFill>
                  <a:schemeClr val="accent4"/>
                </a:solidFill>
              </a:rPr>
              <a:t>SOMMAIRE</a:t>
            </a:r>
          </a:p>
        </p:txBody>
      </p:sp>
      <p:sp>
        <p:nvSpPr>
          <p:cNvPr id="136" name="Espace réservé du texte 4">
            <a:extLst>
              <a:ext uri="{FF2B5EF4-FFF2-40B4-BE49-F238E27FC236}">
                <a16:creationId xmlns:a16="http://schemas.microsoft.com/office/drawing/2014/main" id="{2AB3129C-8146-2246-8A53-D0D893F17DCD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6315932" y="1011528"/>
            <a:ext cx="4033413" cy="461665"/>
          </a:xfrm>
        </p:spPr>
        <p:txBody>
          <a:bodyPr vert="horz" wrap="square" lIns="0" tIns="0" rIns="0" bIns="0" rtlCol="0" anchor="ctr">
            <a:spAutoFit/>
          </a:bodyPr>
          <a:lstStyle>
            <a:lvl1pPr marL="0" indent="0">
              <a:buFontTx/>
              <a:buNone/>
              <a:defRPr lang="fr-FR" sz="1500" b="1" cap="all" baseline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575366" y="2468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581996" y="3056294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600200" y="36417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1597344" y="4223670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610851" y="481272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4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484229" y="188914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5483515" y="2468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2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483515" y="304858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3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483514" y="36417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4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490712" y="4234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5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90712" y="481272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6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815212" y="188529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7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8815212" y="2501013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8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815212" y="3065838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59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802419" y="3637872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0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8815211" y="423486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  <p:sp>
        <p:nvSpPr>
          <p:cNvPr id="61" name="Espace réservé du texte 8">
            <a:extLst>
              <a:ext uri="{FF2B5EF4-FFF2-40B4-BE49-F238E27FC236}">
                <a16:creationId xmlns:a16="http://schemas.microsoft.com/office/drawing/2014/main" id="{71DE631B-149C-494C-98E9-DCC7FC312574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8815211" y="4839026"/>
            <a:ext cx="658523" cy="153888"/>
          </a:xfrm>
        </p:spPr>
        <p:txBody>
          <a:bodyPr vert="horz" lIns="0" tIns="0" rIns="0" bIns="0" rtlCol="0" anchor="ctr">
            <a:spAutoFit/>
          </a:bodyPr>
          <a:lstStyle>
            <a:lvl1pPr algn="r">
              <a:buFontTx/>
              <a:buNone/>
              <a:defRPr lang="fr-FR" sz="1000" b="1" dirty="0">
                <a:solidFill>
                  <a:schemeClr val="accent4"/>
                </a:solidFill>
              </a:defRPr>
            </a:lvl1pPr>
          </a:lstStyle>
          <a:p>
            <a:pPr marL="0" lvl="0" indent="0" algn="r">
              <a:buFontTx/>
              <a:buNone/>
            </a:pPr>
            <a:r>
              <a:rPr lang="fr-FR" sz="1000" err="1"/>
              <a:t>p.X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60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hapitr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80285" y="796883"/>
            <a:ext cx="5652000" cy="5652000"/>
          </a:xfrm>
          <a:prstGeom prst="ellipse">
            <a:avLst/>
          </a:prstGeom>
          <a:solidFill>
            <a:schemeClr val="bg1"/>
          </a:solidFill>
          <a:ln w="825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756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531495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6" name="Espace réservé pour une image  14">
            <a:extLst>
              <a:ext uri="{FF2B5EF4-FFF2-40B4-BE49-F238E27FC236}">
                <a16:creationId xmlns:a16="http://schemas.microsoft.com/office/drawing/2014/main" id="{A3A06414-8D96-2848-A4DA-32DD1AD595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25712" y="830615"/>
            <a:ext cx="5580000" cy="55800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33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hapitre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E618FAA9-4F0B-9E4B-9B89-549E086009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10" name="Arc 9">
            <a:extLst>
              <a:ext uri="{FF2B5EF4-FFF2-40B4-BE49-F238E27FC236}">
                <a16:creationId xmlns:a16="http://schemas.microsoft.com/office/drawing/2014/main" id="{59BC231A-D1BD-084E-8F1A-DA062621BC32}"/>
              </a:ext>
            </a:extLst>
          </p:cNvPr>
          <p:cNvSpPr/>
          <p:nvPr userDrawn="1"/>
        </p:nvSpPr>
        <p:spPr>
          <a:xfrm rot="4492608">
            <a:off x="-4934542" y="-9517078"/>
            <a:ext cx="16788264" cy="16788264"/>
          </a:xfrm>
          <a:prstGeom prst="arc">
            <a:avLst/>
          </a:prstGeom>
          <a:ln w="82550">
            <a:solidFill>
              <a:srgbClr val="FF9BB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05F863FE-1B4D-464D-90E6-0033A4AC518B}"/>
              </a:ext>
            </a:extLst>
          </p:cNvPr>
          <p:cNvSpPr/>
          <p:nvPr userDrawn="1"/>
        </p:nvSpPr>
        <p:spPr>
          <a:xfrm rot="21023656">
            <a:off x="7274278" y="797388"/>
            <a:ext cx="5652000" cy="5580000"/>
          </a:xfrm>
          <a:prstGeom prst="ellipse">
            <a:avLst/>
          </a:prstGeom>
          <a:solidFill>
            <a:schemeClr val="bg1"/>
          </a:solidFill>
          <a:ln w="82550">
            <a:solidFill>
              <a:srgbClr val="FF9B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720000" y="756000"/>
            <a:ext cx="5314950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00" y="3240000"/>
            <a:ext cx="531495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16" name="Espace réservé pour une image  14">
            <a:extLst>
              <a:ext uri="{FF2B5EF4-FFF2-40B4-BE49-F238E27FC236}">
                <a16:creationId xmlns:a16="http://schemas.microsoft.com/office/drawing/2014/main" id="{A3A06414-8D96-2848-A4DA-32DD1AD595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9705" y="808686"/>
            <a:ext cx="5544000" cy="5544000"/>
          </a:xfrm>
          <a:prstGeom prst="ellipse">
            <a:avLst/>
          </a:prstGeo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accent4"/>
                </a:solidFill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47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_Fond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8" y="-1537511"/>
            <a:ext cx="8928000" cy="8928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5435009" cy="160943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</a:t>
            </a:r>
            <a:br>
              <a:rPr lang="fr-FR"/>
            </a:br>
            <a:r>
              <a:rPr lang="fr-FR"/>
              <a:t>LE STYLE</a:t>
            </a:r>
            <a:br>
              <a:rPr lang="fr-FR"/>
            </a:br>
            <a:r>
              <a:rPr lang="fr-FR"/>
              <a:t>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E60CC378-FC54-D041-B5F4-B42A70B664BD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9BF582F5-4A99-C44F-9F49-E5C0419E9625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589F5E54-5D79-E742-A4BC-762306ADE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tx2">
                  <a:lumMod val="75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738FD99E-9B1C-5945-96F8-179132B13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7E8A98C0-2199-174F-89AF-630114FB67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2160000"/>
            <a:ext cx="5472113" cy="4160838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7" name="Espace réservé pour une image  14">
            <a:extLst>
              <a:ext uri="{FF2B5EF4-FFF2-40B4-BE49-F238E27FC236}">
                <a16:creationId xmlns:a16="http://schemas.microsoft.com/office/drawing/2014/main" id="{077FAEB6-12C8-E74F-8F64-F699563DEE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56462"/>
            <a:ext cx="5749872" cy="569985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5C52A7F2-25A7-3C4E-89B7-6A7AB37A42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04139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_Fond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44B2DDB3-1A6A-B943-AE5A-2515B32F86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7" y="-1537511"/>
            <a:ext cx="8928000" cy="8928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5435009" cy="1609434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E60CC378-FC54-D041-B5F4-B42A70B664BD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grpSp>
        <p:nvGrpSpPr>
          <p:cNvPr id="21" name="Logo">
            <a:extLst>
              <a:ext uri="{FF2B5EF4-FFF2-40B4-BE49-F238E27FC236}">
                <a16:creationId xmlns:a16="http://schemas.microsoft.com/office/drawing/2014/main" id="{9BF582F5-4A99-C44F-9F49-E5C0419E9625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2" name="AutoShape 13" descr="Forme libre 29">
              <a:extLst>
                <a:ext uri="{FF2B5EF4-FFF2-40B4-BE49-F238E27FC236}">
                  <a16:creationId xmlns:a16="http://schemas.microsoft.com/office/drawing/2014/main" id="{589F5E54-5D79-E742-A4BC-762306ADE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3" name="AutoShape 14" descr="Forme libre 30">
              <a:extLst>
                <a:ext uri="{FF2B5EF4-FFF2-40B4-BE49-F238E27FC236}">
                  <a16:creationId xmlns:a16="http://schemas.microsoft.com/office/drawing/2014/main" id="{738FD99E-9B1C-5945-96F8-179132B13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texte 25">
            <a:extLst>
              <a:ext uri="{FF2B5EF4-FFF2-40B4-BE49-F238E27FC236}">
                <a16:creationId xmlns:a16="http://schemas.microsoft.com/office/drawing/2014/main" id="{7E8A98C0-2199-174F-89AF-630114FB67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2160000"/>
            <a:ext cx="5472113" cy="4160838"/>
          </a:xfrm>
        </p:spPr>
        <p:txBody>
          <a:bodyPr/>
          <a:lstStyle>
            <a:lvl1pPr marL="0" indent="0">
              <a:buClr>
                <a:schemeClr val="accent4"/>
              </a:buClr>
              <a:buFontTx/>
              <a:buNone/>
              <a:defRPr/>
            </a:lvl1pPr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7" name="Espace réservé pour une image  14">
            <a:extLst>
              <a:ext uri="{FF2B5EF4-FFF2-40B4-BE49-F238E27FC236}">
                <a16:creationId xmlns:a16="http://schemas.microsoft.com/office/drawing/2014/main" id="{077FAEB6-12C8-E74F-8F64-F699563DEEE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56462"/>
            <a:ext cx="5749872" cy="569985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bg1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texte 28">
            <a:extLst>
              <a:ext uri="{FF2B5EF4-FFF2-40B4-BE49-F238E27FC236}">
                <a16:creationId xmlns:a16="http://schemas.microsoft.com/office/drawing/2014/main" id="{5C52A7F2-25A7-3C4E-89B7-6A7AB37A425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2454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_FondBleu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8" y="-1537511"/>
            <a:ext cx="8928000" cy="8928000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9" name="Logo">
            <a:extLst>
              <a:ext uri="{FF2B5EF4-FFF2-40B4-BE49-F238E27FC236}">
                <a16:creationId xmlns:a16="http://schemas.microsoft.com/office/drawing/2014/main" id="{2081C2CD-3DC2-514E-93F6-A3095E42347A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0" name="AutoShape 13" descr="Forme libre 29">
              <a:extLst>
                <a:ext uri="{FF2B5EF4-FFF2-40B4-BE49-F238E27FC236}">
                  <a16:creationId xmlns:a16="http://schemas.microsoft.com/office/drawing/2014/main" id="{953B135F-7275-154F-8B47-D1EFD6459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6" name="AutoShape 14" descr="Forme libre 30">
              <a:extLst>
                <a:ext uri="{FF2B5EF4-FFF2-40B4-BE49-F238E27FC236}">
                  <a16:creationId xmlns:a16="http://schemas.microsoft.com/office/drawing/2014/main" id="{CEC7E4B1-3272-E143-8695-DE743375FE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5435009" cy="1609434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40000" y="2160000"/>
            <a:ext cx="5435009" cy="4351338"/>
          </a:xfrm>
        </p:spPr>
        <p:txBody>
          <a:bodyPr/>
          <a:lstStyle>
            <a:lvl1pPr marL="0" indent="0">
              <a:buClr>
                <a:schemeClr val="accent4"/>
              </a:buClr>
              <a:buSzPct val="100000"/>
              <a:buFontTx/>
              <a:buNone/>
              <a:defRPr>
                <a:solidFill>
                  <a:schemeClr val="bg1"/>
                </a:solidFill>
              </a:defRPr>
            </a:lvl1pPr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  <a:lvl3pPr marL="11430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3pPr>
            <a:lvl4pPr marL="16002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C196D78F-38CC-DD47-864F-5398921C7FE6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pour une image  14">
            <a:extLst>
              <a:ext uri="{FF2B5EF4-FFF2-40B4-BE49-F238E27FC236}">
                <a16:creationId xmlns:a16="http://schemas.microsoft.com/office/drawing/2014/main" id="{2A6CC0C9-62BB-3948-A775-5B4C117D1C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87459"/>
            <a:ext cx="5749872" cy="582736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8" name="Espace réservé du texte 28">
            <a:extLst>
              <a:ext uri="{FF2B5EF4-FFF2-40B4-BE49-F238E27FC236}">
                <a16:creationId xmlns:a16="http://schemas.microsoft.com/office/drawing/2014/main" id="{6D123EC0-4D8D-3744-BCA6-81B2A960B5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pic>
        <p:nvPicPr>
          <p:cNvPr id="22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40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_FondBleu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 descr="Une image contenant photo, sombre, lumière, grand&#10;&#10;Description générée automatiquement">
            <a:extLst>
              <a:ext uri="{FF2B5EF4-FFF2-40B4-BE49-F238E27FC236}">
                <a16:creationId xmlns:a16="http://schemas.microsoft.com/office/drawing/2014/main" id="{6D873991-0888-2343-A71D-7CED788B5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3747541" cy="6858000"/>
          </a:xfrm>
          <a:prstGeom prst="rect">
            <a:avLst/>
          </a:prstGeom>
        </p:spPr>
      </p:pic>
      <p:sp>
        <p:nvSpPr>
          <p:cNvPr id="9" name="Ellipse 8">
            <a:extLst>
              <a:ext uri="{FF2B5EF4-FFF2-40B4-BE49-F238E27FC236}">
                <a16:creationId xmlns:a16="http://schemas.microsoft.com/office/drawing/2014/main" id="{E5C0FD5B-E29E-3C4E-9257-B315D44B9E1A}"/>
              </a:ext>
            </a:extLst>
          </p:cNvPr>
          <p:cNvSpPr/>
          <p:nvPr userDrawn="1"/>
        </p:nvSpPr>
        <p:spPr>
          <a:xfrm rot="21023656">
            <a:off x="5688978" y="-1537511"/>
            <a:ext cx="8928000" cy="8928000"/>
          </a:xfrm>
          <a:prstGeom prst="ellipse">
            <a:avLst/>
          </a:prstGeom>
          <a:solidFill>
            <a:schemeClr val="bg1"/>
          </a:solidFill>
          <a:ln w="825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6" name="Logo">
            <a:extLst>
              <a:ext uri="{FF2B5EF4-FFF2-40B4-BE49-F238E27FC236}">
                <a16:creationId xmlns:a16="http://schemas.microsoft.com/office/drawing/2014/main" id="{2A8F6A64-DD7C-954E-9E5A-F0BC39969040}"/>
              </a:ext>
            </a:extLst>
          </p:cNvPr>
          <p:cNvGrpSpPr/>
          <p:nvPr userDrawn="1"/>
        </p:nvGrpSpPr>
        <p:grpSpPr>
          <a:xfrm>
            <a:off x="11063288" y="6099628"/>
            <a:ext cx="1128712" cy="889000"/>
            <a:chOff x="11063288" y="6099628"/>
            <a:chExt cx="1128712" cy="889000"/>
          </a:xfrm>
        </p:grpSpPr>
        <p:sp>
          <p:nvSpPr>
            <p:cNvPr id="27" name="AutoShape 13" descr="Forme libre 29">
              <a:extLst>
                <a:ext uri="{FF2B5EF4-FFF2-40B4-BE49-F238E27FC236}">
                  <a16:creationId xmlns:a16="http://schemas.microsoft.com/office/drawing/2014/main" id="{0672E2F3-92EF-CE45-B601-DA4903BD03F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63288" y="6099628"/>
              <a:ext cx="1128712" cy="8890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3829" y="0"/>
                  </a:moveTo>
                  <a:cubicBezTo>
                    <a:pt x="16693" y="0"/>
                    <a:pt x="19353" y="1106"/>
                    <a:pt x="21560" y="3001"/>
                  </a:cubicBezTo>
                  <a:lnTo>
                    <a:pt x="21600" y="3039"/>
                  </a:lnTo>
                  <a:lnTo>
                    <a:pt x="21600" y="21600"/>
                  </a:lnTo>
                  <a:lnTo>
                    <a:pt x="379" y="21600"/>
                  </a:lnTo>
                  <a:lnTo>
                    <a:pt x="281" y="21115"/>
                  </a:lnTo>
                  <a:cubicBezTo>
                    <a:pt x="97" y="19971"/>
                    <a:pt x="0" y="18787"/>
                    <a:pt x="0" y="17573"/>
                  </a:cubicBezTo>
                  <a:cubicBezTo>
                    <a:pt x="0" y="7868"/>
                    <a:pt x="6191" y="0"/>
                    <a:pt x="138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204092" dist="29368" dir="13500000" algn="br" rotWithShape="0">
                <a:schemeClr val="accent5">
                  <a:lumMod val="50000"/>
                  <a:alpha val="40000"/>
                </a:schemeClr>
              </a:outerShdw>
            </a:effectLst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  <p:sp>
          <p:nvSpPr>
            <p:cNvPr id="29" name="AutoShape 14" descr="Forme libre 30">
              <a:extLst>
                <a:ext uri="{FF2B5EF4-FFF2-40B4-BE49-F238E27FC236}">
                  <a16:creationId xmlns:a16="http://schemas.microsoft.com/office/drawing/2014/main" id="{188CC40B-4C9E-4643-B783-50571B9ABA0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0736" y="6160750"/>
              <a:ext cx="1111263" cy="827878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>
                  <a:moveTo>
                    <a:pt x="14046" y="0"/>
                  </a:moveTo>
                  <a:cubicBezTo>
                    <a:pt x="16470" y="0"/>
                    <a:pt x="18751" y="825"/>
                    <a:pt x="20741" y="2278"/>
                  </a:cubicBezTo>
                  <a:lnTo>
                    <a:pt x="21600" y="2979"/>
                  </a:lnTo>
                  <a:lnTo>
                    <a:pt x="21600" y="21600"/>
                  </a:lnTo>
                  <a:lnTo>
                    <a:pt x="163" y="21600"/>
                  </a:lnTo>
                  <a:lnTo>
                    <a:pt x="73" y="20800"/>
                  </a:lnTo>
                  <a:cubicBezTo>
                    <a:pt x="25" y="20166"/>
                    <a:pt x="0" y="19522"/>
                    <a:pt x="0" y="18871"/>
                  </a:cubicBezTo>
                  <a:cubicBezTo>
                    <a:pt x="0" y="8449"/>
                    <a:pt x="6288" y="0"/>
                    <a:pt x="1404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4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45720" rIns="45720" anchor="ctr"/>
            <a:lstStyle/>
            <a:p>
              <a:endParaRPr lang="fr-FR"/>
            </a:p>
          </p:txBody>
        </p:sp>
      </p:grpSp>
      <p:sp>
        <p:nvSpPr>
          <p:cNvPr id="7" name="Forme libre : forme 12">
            <a:extLst>
              <a:ext uri="{FF2B5EF4-FFF2-40B4-BE49-F238E27FC236}">
                <a16:creationId xmlns:a16="http://schemas.microsoft.com/office/drawing/2014/main" id="{42A42BAA-1A26-AF40-BA63-943E0E510297}"/>
              </a:ext>
            </a:extLst>
          </p:cNvPr>
          <p:cNvSpPr/>
          <p:nvPr userDrawn="1"/>
        </p:nvSpPr>
        <p:spPr>
          <a:xfrm>
            <a:off x="-1" y="6479979"/>
            <a:ext cx="473076" cy="378021"/>
          </a:xfrm>
          <a:custGeom>
            <a:avLst/>
            <a:gdLst>
              <a:gd name="connsiteX0" fmla="*/ 0 w 643218"/>
              <a:gd name="connsiteY0" fmla="*/ 0 h 513976"/>
              <a:gd name="connsiteX1" fmla="*/ 386230 w 643218"/>
              <a:gd name="connsiteY1" fmla="*/ 0 h 513976"/>
              <a:gd name="connsiteX2" fmla="*/ 643218 w 643218"/>
              <a:gd name="connsiteY2" fmla="*/ 256988 h 513976"/>
              <a:gd name="connsiteX3" fmla="*/ 386230 w 643218"/>
              <a:gd name="connsiteY3" fmla="*/ 513976 h 513976"/>
              <a:gd name="connsiteX4" fmla="*/ 0 w 643218"/>
              <a:gd name="connsiteY4" fmla="*/ 513976 h 5139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3218" h="513976">
                <a:moveTo>
                  <a:pt x="0" y="0"/>
                </a:moveTo>
                <a:lnTo>
                  <a:pt x="386230" y="0"/>
                </a:lnTo>
                <a:cubicBezTo>
                  <a:pt x="528161" y="0"/>
                  <a:pt x="643218" y="115057"/>
                  <a:pt x="643218" y="256988"/>
                </a:cubicBezTo>
                <a:cubicBezTo>
                  <a:pt x="643218" y="398919"/>
                  <a:pt x="528161" y="513976"/>
                  <a:pt x="386230" y="513976"/>
                </a:cubicBezTo>
                <a:lnTo>
                  <a:pt x="0" y="513976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540000" y="540000"/>
            <a:ext cx="5435009" cy="159755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-291639" y="7626676"/>
            <a:ext cx="838200" cy="187027"/>
          </a:xfrm>
        </p:spPr>
        <p:txBody>
          <a:bodyPr/>
          <a:lstStyle/>
          <a:p>
            <a:fld id="{C196D78F-38CC-DD47-864F-5398921C7FE6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0861" y="7626676"/>
            <a:ext cx="8420100" cy="187027"/>
          </a:xfr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34504" y="6588000"/>
            <a:ext cx="838200" cy="187027"/>
          </a:xfrm>
        </p:spPr>
        <p:txBody>
          <a:bodyPr/>
          <a:lstStyle/>
          <a:p>
            <a:fld id="{C814DB2B-3EFD-4766-A6C9-C9A5E84D2897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F624CB7-E18F-164D-832D-825D782EDFF4}"/>
              </a:ext>
            </a:extLst>
          </p:cNvPr>
          <p:cNvSpPr/>
          <p:nvPr userDrawn="1"/>
        </p:nvSpPr>
        <p:spPr>
          <a:xfrm>
            <a:off x="2254102" y="-2573079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7ADFC11-F0C8-5D4F-9301-1ED0FBA90D72}"/>
              </a:ext>
            </a:extLst>
          </p:cNvPr>
          <p:cNvSpPr/>
          <p:nvPr userDrawn="1"/>
        </p:nvSpPr>
        <p:spPr>
          <a:xfrm>
            <a:off x="2254102" y="6885384"/>
            <a:ext cx="13864856" cy="2573079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3532303-DCB9-9C44-9F97-D141277811CC}"/>
              </a:ext>
            </a:extLst>
          </p:cNvPr>
          <p:cNvSpPr/>
          <p:nvPr userDrawn="1"/>
        </p:nvSpPr>
        <p:spPr>
          <a:xfrm>
            <a:off x="12192000" y="-659219"/>
            <a:ext cx="3969488" cy="10271052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pour une image  14">
            <a:extLst>
              <a:ext uri="{FF2B5EF4-FFF2-40B4-BE49-F238E27FC236}">
                <a16:creationId xmlns:a16="http://schemas.microsoft.com/office/drawing/2014/main" id="{2A6CC0C9-62BB-3948-A775-5B4C117D1C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23309" y="387459"/>
            <a:ext cx="5749872" cy="5827362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1500" b="1">
                <a:solidFill>
                  <a:schemeClr val="accent4"/>
                </a:solidFill>
              </a:defRPr>
            </a:lvl1pPr>
          </a:lstStyle>
          <a:p>
            <a:endParaRPr lang="fr-FR"/>
          </a:p>
        </p:txBody>
      </p:sp>
      <p:sp>
        <p:nvSpPr>
          <p:cNvPr id="28" name="Espace réservé du texte 28">
            <a:extLst>
              <a:ext uri="{FF2B5EF4-FFF2-40B4-BE49-F238E27FC236}">
                <a16:creationId xmlns:a16="http://schemas.microsoft.com/office/drawing/2014/main" id="{6D123EC0-4D8D-3744-BCA6-81B2A960B54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40000" y="180000"/>
            <a:ext cx="1858643" cy="331304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0000" tIns="0" rIns="180000" anchor="ctr" anchorCtr="0">
            <a:normAutofit/>
          </a:bodyPr>
          <a:lstStyle>
            <a:lvl1pPr marL="0" indent="0" algn="l">
              <a:buFontTx/>
              <a:buNone/>
              <a:defRPr sz="1000" b="0" i="0" cap="all" spc="200" normalizeH="0" baseline="0">
                <a:solidFill>
                  <a:schemeClr val="bg1"/>
                </a:solidFill>
                <a:latin typeface="Pole Emploi PRO Light" panose="02000303040000020004" pitchFamily="2" charset="77"/>
              </a:defRPr>
            </a:lvl1pPr>
            <a:lvl2pPr marL="177800" indent="0">
              <a:buFontTx/>
              <a:buNone/>
              <a:defRPr>
                <a:solidFill>
                  <a:schemeClr val="bg1"/>
                </a:solidFill>
              </a:defRPr>
            </a:lvl2pPr>
            <a:lvl3pPr marL="357187" indent="0">
              <a:buFontTx/>
              <a:buNone/>
              <a:defRPr>
                <a:solidFill>
                  <a:schemeClr val="bg1"/>
                </a:solidFill>
              </a:defRPr>
            </a:lvl3pPr>
            <a:lvl4pPr marL="536575" indent="0">
              <a:buFontTx/>
              <a:buNone/>
              <a:defRPr>
                <a:solidFill>
                  <a:schemeClr val="bg1"/>
                </a:solidFill>
              </a:defRPr>
            </a:lvl4pPr>
            <a:lvl5pPr marL="7143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Titre du chapitre</a:t>
            </a:r>
          </a:p>
        </p:txBody>
      </p:sp>
      <p:sp>
        <p:nvSpPr>
          <p:cNvPr id="10" name="Espace réservé du contenu 9">
            <a:extLst>
              <a:ext uri="{FF2B5EF4-FFF2-40B4-BE49-F238E27FC236}">
                <a16:creationId xmlns:a16="http://schemas.microsoft.com/office/drawing/2014/main" id="{FFCED9B7-4006-1F47-AFF7-64B74DDB038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31813" y="2484438"/>
            <a:ext cx="5445125" cy="3711575"/>
          </a:xfrm>
        </p:spPr>
        <p:txBody>
          <a:bodyPr/>
          <a:lstStyle>
            <a:lvl1pPr>
              <a:buClr>
                <a:schemeClr val="accent4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4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4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4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4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pic>
        <p:nvPicPr>
          <p:cNvPr id="20" name="Google Shape;65;p13">
            <a:extLst>
              <a:ext uri="{FF2B5EF4-FFF2-40B4-BE49-F238E27FC236}">
                <a16:creationId xmlns:a16="http://schemas.microsoft.com/office/drawing/2014/main" id="{08953D88-DBA2-A847-93EF-D9C1FA7A8CE8}"/>
              </a:ext>
            </a:extLst>
          </p:cNvPr>
          <p:cNvPicPr preferRelativeResize="0"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1366" y="6358687"/>
            <a:ext cx="841574" cy="439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7072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400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104900" y="6670973"/>
            <a:ext cx="8382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55EEF743-0E1B-B843-B232-8710B8C2ED0B}" type="datetime1">
              <a:rPr lang="fr-FR" smtClean="0"/>
              <a:t>01/08/2024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7400" y="6670973"/>
            <a:ext cx="84201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27000" y="6670973"/>
            <a:ext cx="838200" cy="1870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C814DB2B-3EFD-4766-A6C9-C9A5E84D289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90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4000" b="1" i="0" kern="1200">
          <a:solidFill>
            <a:schemeClr val="accent2"/>
          </a:solidFill>
          <a:latin typeface="Pole Emploi PRO" panose="02000503040000020004" pitchFamily="2" charset="77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00000"/>
        </a:lnSpc>
        <a:spcBef>
          <a:spcPts val="0"/>
        </a:spcBef>
        <a:buClr>
          <a:schemeClr val="accent4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57188" indent="-179388" algn="l" defTabSz="914400" rtl="0" eaLnBrk="1" latinLnBrk="0" hangingPunct="1">
        <a:lnSpc>
          <a:spcPct val="100000"/>
        </a:lnSpc>
        <a:spcBef>
          <a:spcPts val="0"/>
        </a:spcBef>
        <a:buClr>
          <a:srgbClr val="4E9D72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536575" indent="-179388" algn="l" defTabSz="914400" rtl="0" eaLnBrk="1" latinLnBrk="0" hangingPunct="1">
        <a:lnSpc>
          <a:spcPct val="100000"/>
        </a:lnSpc>
        <a:spcBef>
          <a:spcPts val="0"/>
        </a:spcBef>
        <a:buClr>
          <a:srgbClr val="4E9D72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714375" indent="-177800" algn="l" defTabSz="914400" rtl="0" eaLnBrk="1" latinLnBrk="0" hangingPunct="1">
        <a:lnSpc>
          <a:spcPct val="100000"/>
        </a:lnSpc>
        <a:spcBef>
          <a:spcPts val="0"/>
        </a:spcBef>
        <a:buClr>
          <a:srgbClr val="4E9D72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893763" indent="-179388" algn="l" defTabSz="914400" rtl="0" eaLnBrk="1" latinLnBrk="0" hangingPunct="1">
        <a:lnSpc>
          <a:spcPct val="100000"/>
        </a:lnSpc>
        <a:spcBef>
          <a:spcPts val="0"/>
        </a:spcBef>
        <a:buClr>
          <a:srgbClr val="4E9D72"/>
        </a:buClr>
        <a:buFont typeface="Arial" panose="020B0604020202020204" pitchFamily="34" charset="0"/>
        <a:buChar char="•"/>
        <a:tabLst/>
        <a:defRPr sz="13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6465" y="35600"/>
            <a:ext cx="4116716" cy="315719"/>
          </a:xfrm>
          <a:ln>
            <a:solidFill>
              <a:schemeClr val="accent5"/>
            </a:solidFill>
          </a:ln>
        </p:spPr>
        <p:txBody>
          <a:bodyPr>
            <a:noAutofit/>
          </a:bodyPr>
          <a:lstStyle/>
          <a:p>
            <a:pPr algn="ctr"/>
            <a:r>
              <a:rPr lang="fr-FR" sz="1600" b="1" dirty="0">
                <a:solidFill>
                  <a:schemeClr val="accent5"/>
                </a:solidFill>
                <a:latin typeface="72 Black"/>
                <a:cs typeface="72 Black" panose="020B0A04030603020204" pitchFamily="34" charset="0"/>
              </a:rPr>
              <a:t>SCRIPT</a:t>
            </a:r>
            <a:r>
              <a:rPr lang="fr-FR" sz="1600" dirty="0">
                <a:solidFill>
                  <a:schemeClr val="accent5"/>
                </a:solidFill>
                <a:latin typeface="72 Black"/>
                <a:cs typeface="72 Black" panose="020B0A04030603020204" pitchFamily="34" charset="0"/>
              </a:rPr>
              <a:t> D'APPEL SORTANT MER</a:t>
            </a:r>
            <a:endParaRPr lang="fr-FR" sz="1600" b="1" dirty="0">
              <a:solidFill>
                <a:schemeClr val="accent5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148590" y="445912"/>
            <a:ext cx="3000243" cy="89737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Bonjour </a:t>
            </a: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EA547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M/Mme X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Je suis M/Mme Y de France Travail.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vous appelle pour vous proposer une offre d'emploi dans la sécurité pour les JOP 2024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Vous avez été formé pour exercer cette profession.</a:t>
            </a:r>
            <a:b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</a:b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Etes-vous disponible pendant la période des Jeux ?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4192120" y="5802538"/>
            <a:ext cx="4931566" cy="561596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6519F">
                    <a:lumMod val="60000"/>
                    <a:lumOff val="4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 des critères des offres proposées ne convient pas au candidat</a:t>
            </a:r>
            <a:endParaRPr kumimoji="0" lang="fr-FR" sz="900" b="1" i="1" u="none" strike="noStrike" kern="1200" cap="none" spc="0" normalizeH="0" baseline="0" noProof="0" dirty="0">
              <a:ln>
                <a:noFill/>
              </a:ln>
              <a:solidFill>
                <a:srgbClr val="16519F">
                  <a:lumMod val="60000"/>
                  <a:lumOff val="40000"/>
                </a:srgbClr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Echanger, creuser les arguments du candidat ; pour tenter de dépasser sa réticence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Lui dire également qu'il sera recontacté pour d'autres propositions dans les prochains jours. 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L'inviter à consulter et postuler directement aux offres via Emplois 2024 ou le site de France Travail</a:t>
            </a:r>
          </a:p>
        </p:txBody>
      </p:sp>
      <p:sp>
        <p:nvSpPr>
          <p:cNvPr id="10" name="Rectangle à coins arrondis 43">
            <a:extLst>
              <a:ext uri="{FF2B5EF4-FFF2-40B4-BE49-F238E27FC236}">
                <a16:creationId xmlns:a16="http://schemas.microsoft.com/office/drawing/2014/main" id="{E95F2A81-D500-F634-8F68-ED0CC7AB8D38}"/>
              </a:ext>
            </a:extLst>
          </p:cNvPr>
          <p:cNvSpPr/>
          <p:nvPr/>
        </p:nvSpPr>
        <p:spPr>
          <a:xfrm>
            <a:off x="9300870" y="-3424"/>
            <a:ext cx="2879882" cy="6828912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1" i="0" u="none" strike="noStrike" kern="1200" cap="none" spc="0" normalizeH="0" baseline="0" noProof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1" i="0" u="sng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Etape 1 : </a:t>
            </a:r>
            <a:endParaRPr lang="fr-FR" sz="1400" b="0" i="0" u="sng" strike="noStrike" kern="1200" cap="none" spc="0" normalizeH="0" baseline="0" noProof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05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1/ Clôturer l'appel </a:t>
            </a:r>
            <a:endParaRPr lang="fr-FR" sz="1200" b="0" i="0" u="none" strike="noStrike" kern="1200" cap="none" spc="0" normalizeH="0" baseline="0" noProof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1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algn="ctr"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2/ Renseigner le bandeau d'appe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l</a:t>
            </a:r>
            <a:r>
              <a:rPr lang="fr-FR" sz="1200" dirty="0">
                <a:solidFill>
                  <a:srgbClr val="18073A"/>
                </a:solidFill>
                <a:latin typeface="Calibri" panose="020F0502020204030204"/>
                <a:ea typeface="Calibri"/>
                <a:cs typeface="Calibri"/>
              </a:rPr>
              <a:t> : </a:t>
            </a:r>
            <a:r>
              <a:rPr lang="fr-FR" sz="1200" b="1" dirty="0">
                <a:solidFill>
                  <a:srgbClr val="FF0000"/>
                </a:solidFill>
                <a:latin typeface="Calibri" panose="020F0502020204030204"/>
                <a:ea typeface="Calibri"/>
                <a:cs typeface="Calibri"/>
              </a:rPr>
              <a:t>copier-coller  l'email du recruteur</a:t>
            </a:r>
            <a:r>
              <a:rPr lang="fr-FR" sz="1100" b="1" dirty="0">
                <a:solidFill>
                  <a:srgbClr val="FF0000"/>
                </a:solidFill>
                <a:latin typeface="Calibri" panose="020F0502020204030204"/>
                <a:ea typeface="Calibri"/>
                <a:cs typeface="Calibri"/>
              </a:rPr>
              <a:t> auquel le candidat doit adresser/joindre les</a:t>
            </a:r>
            <a:r>
              <a:rPr lang="fr-FR" sz="1200" b="1" dirty="0">
                <a:solidFill>
                  <a:srgbClr val="FF0000"/>
                </a:solidFill>
                <a:latin typeface="Calibri" panose="020F0502020204030204"/>
                <a:ea typeface="Calibri"/>
                <a:cs typeface="Calibri"/>
              </a:rPr>
              <a:t> pièces obligatoires</a:t>
            </a:r>
          </a:p>
          <a:p>
            <a:pPr algn="ctr">
              <a:defRPr/>
            </a:pPr>
            <a:r>
              <a:rPr lang="fr-FR" sz="1200" b="1" dirty="0">
                <a:solidFill>
                  <a:schemeClr val="tx1"/>
                </a:solidFill>
                <a:latin typeface="Calibri" panose="020F0502020204030204"/>
                <a:ea typeface="Calibri"/>
                <a:cs typeface="Calibri"/>
              </a:rPr>
              <a:t>A défaut : </a:t>
            </a:r>
            <a:r>
              <a:rPr lang="fr-FR" sz="1200" b="1" dirty="0">
                <a:solidFill>
                  <a:srgbClr val="FF0000"/>
                </a:solidFill>
                <a:latin typeface="Calibri" panose="020F0502020204030204"/>
                <a:ea typeface="Calibri"/>
                <a:cs typeface="Calibri"/>
              </a:rPr>
              <a:t>via PCM – GMS, adresser au candidat  un "GMS unitaire" avec ces mêmes informations</a:t>
            </a:r>
          </a:p>
          <a:p>
            <a:pPr algn="ctr">
              <a:defRPr/>
            </a:pPr>
            <a:endParaRPr lang="fr-FR" sz="1200" b="1" dirty="0">
              <a:solidFill>
                <a:srgbClr val="18073A"/>
              </a:solidFill>
              <a:latin typeface="Calibri" panose="020F0502020204030204"/>
              <a:ea typeface="Calibri"/>
              <a:cs typeface="Calibri"/>
            </a:endParaRPr>
          </a:p>
          <a:p>
            <a:pPr algn="ctr"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3/ Si indisponibilité totale ou DE qui ne recherche plus dans la sécurité, saisir le code OP1 «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951641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 JN 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» dans le Diagnostic dans MAP.</a:t>
            </a:r>
            <a:endParaRPr lang="fr-FR" sz="1200"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2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1" i="0" u="sng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Etape 2 :</a:t>
            </a:r>
            <a:endParaRPr lang="fr-FR" sz="1600" b="1" i="0" u="sng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1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algn="ctr">
              <a:defRPr/>
            </a:pPr>
            <a:r>
              <a:rPr lang="fr-FR" sz="1200" b="1" dirty="0">
                <a:solidFill>
                  <a:srgbClr val="18073A"/>
                </a:solidFill>
                <a:latin typeface="Calibri" panose="020F0502020204030204"/>
                <a:ea typeface="Calibri"/>
                <a:cs typeface="Calibri"/>
              </a:rPr>
              <a:t>Compléter les 4 ou 5 (si besoin) </a:t>
            </a:r>
            <a:r>
              <a:rPr lang="fr-FR" sz="1200" b="1" dirty="0">
                <a:solidFill>
                  <a:srgbClr val="18073A"/>
                </a:solidFill>
                <a:highlight>
                  <a:srgbClr val="FFFF00"/>
                </a:highlight>
                <a:latin typeface="Calibri" panose="020F0502020204030204"/>
                <a:ea typeface="Calibri"/>
                <a:cs typeface="Calibri"/>
              </a:rPr>
              <a:t>colonnes en jaune de l'onglet de l'offre</a:t>
            </a:r>
            <a:r>
              <a:rPr lang="fr-FR" sz="1200" b="1" dirty="0">
                <a:solidFill>
                  <a:srgbClr val="18073A"/>
                </a:solidFill>
                <a:latin typeface="Calibri" panose="020F0502020204030204"/>
                <a:ea typeface="Calibri"/>
                <a:cs typeface="Calibri"/>
              </a:rPr>
              <a:t> concernée : sur la ligne du candidat</a:t>
            </a:r>
            <a:endParaRPr lang="fr-FR" sz="12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171450" indent="-171450" algn="ctr">
              <a:buFont typeface="Calibri"/>
              <a:buChar char="-"/>
              <a:defRPr/>
            </a:pPr>
            <a:endParaRPr lang="fr-FR" sz="1200" b="1" dirty="0">
              <a:solidFill>
                <a:srgbClr val="18073A"/>
              </a:solidFill>
              <a:latin typeface="Calibri" panose="020F0502020204030204"/>
              <a:ea typeface="Calibri"/>
              <a:cs typeface="Calibri"/>
            </a:endParaRPr>
          </a:p>
          <a:p>
            <a:pPr marL="171450" indent="-171450" algn="ctr">
              <a:buFont typeface="Calibri"/>
              <a:buChar char="-"/>
              <a:defRPr/>
            </a:pPr>
            <a:endParaRPr lang="fr-FR" sz="1200" b="1" dirty="0">
              <a:solidFill>
                <a:srgbClr val="18073A"/>
              </a:solidFill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Le process de MER est terminé une fois la totalité des poste pourvus. </a:t>
            </a:r>
            <a:endParaRPr lang="fr-FR" sz="12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En fin de journée, et en cas de nécessité de MER complémentaires, l'offre sera remise pour MER soit à DPR soit au réseau le lendemain</a:t>
            </a:r>
            <a:endParaRPr lang="fr-FR" sz="1200" b="0" i="0" u="none" strike="noStrike" kern="1200" cap="none" spc="0" normalizeH="0" baseline="0" noProof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sz="1100" b="0" i="1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1" i="1" u="none" strike="noStrike" kern="1200" cap="none" spc="0" normalizeH="0" baseline="0" noProof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sp>
        <p:nvSpPr>
          <p:cNvPr id="35" name="Rectangle à coins arrondis 88">
            <a:extLst>
              <a:ext uri="{FF2B5EF4-FFF2-40B4-BE49-F238E27FC236}">
                <a16:creationId xmlns:a16="http://schemas.microsoft.com/office/drawing/2014/main" id="{6E6297E9-FC99-A4E4-D1F2-DDDD6FDEA31A}"/>
              </a:ext>
            </a:extLst>
          </p:cNvPr>
          <p:cNvSpPr/>
          <p:nvPr/>
        </p:nvSpPr>
        <p:spPr>
          <a:xfrm>
            <a:off x="433795" y="5699398"/>
            <a:ext cx="3629164" cy="113105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Réaliser la MER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 indiquant au candidat 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endParaRPr lang="fr-FR" sz="1200" b="1" i="0" u="none" strike="noStrike" kern="1200" cap="none" spc="0" normalizeH="0" baseline="0" noProof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  <a:p>
            <a:pPr algn="ctr">
              <a:defRPr/>
            </a:pPr>
            <a:r>
              <a:rPr lang="fr-FR" sz="1200" b="1" dirty="0">
                <a:solidFill>
                  <a:srgbClr val="18073A"/>
                </a:solidFill>
                <a:latin typeface="Calibri" panose="020F0502020204030204"/>
              </a:rPr>
              <a:t>d'adresser</a:t>
            </a:r>
            <a:r>
              <a:rPr kumimoji="0" lang="fr-FR" sz="12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fr-FR" sz="1200" b="1" dirty="0">
                <a:solidFill>
                  <a:srgbClr val="18073A"/>
                </a:solidFill>
                <a:latin typeface="Calibri" panose="020F0502020204030204"/>
              </a:rPr>
              <a:t>à la suite à cet appel, et au plus tard dans la journée les pièces nécessaires à son recrutement par email du recruteur : </a:t>
            </a:r>
            <a:r>
              <a:rPr lang="fr-FR" sz="1200" b="1" dirty="0">
                <a:solidFill>
                  <a:srgbClr val="FF0000"/>
                </a:solidFill>
                <a:latin typeface="Calibri" panose="020F0502020204030204"/>
              </a:rPr>
              <a:t>"Nous vous adressons 1 mail ou sms avec l'email du recruteur et les pièces obligatoires à lui adresser après notre appel"</a:t>
            </a:r>
            <a:endParaRPr lang="fr-FR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cs typeface="Calibri"/>
            </a:endParaRPr>
          </a:p>
        </p:txBody>
      </p:sp>
      <p:sp>
        <p:nvSpPr>
          <p:cNvPr id="29" name="Rectangle à coins arrondis 75">
            <a:extLst>
              <a:ext uri="{FF2B5EF4-FFF2-40B4-BE49-F238E27FC236}">
                <a16:creationId xmlns:a16="http://schemas.microsoft.com/office/drawing/2014/main" id="{2AB5DA2C-C3B3-483D-448B-395676721E83}"/>
              </a:ext>
            </a:extLst>
          </p:cNvPr>
          <p:cNvSpPr/>
          <p:nvPr/>
        </p:nvSpPr>
        <p:spPr>
          <a:xfrm>
            <a:off x="4067577" y="663521"/>
            <a:ext cx="4916084" cy="191590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EA547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 disponibilité partielle suite à contrat de travail</a:t>
            </a: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srgbClr val="EA547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Les employeurs ont des besoins en recrutement même ponctuels, votre profil peut les intéresser.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Vous travaillez pour une entreprise de la sécurité ?</a:t>
            </a: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 </a:t>
            </a: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Laquelle ?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  Proposer les offres des entreprises différentes de celle où travaille déjà la personne et mettre en relation.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  Rappeler que la reprise d’activité même de courte durée doit être déclarée lors de l’actualisation.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***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EA547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 disponibilité partielle pour motif autre</a:t>
            </a: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srgbClr val="EA547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Les employeurs ont des besoins en recrutement même ponctuels, votre profil peut les intéresser.</a:t>
            </a: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Proposer et Mettre en relation sur les offres d’emploi.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***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50" b="1" i="0" u="none" strike="noStrike" kern="1200" cap="none" spc="0" normalizeH="0" baseline="0" noProof="0" dirty="0">
                <a:ln>
                  <a:noFill/>
                </a:ln>
                <a:solidFill>
                  <a:srgbClr val="EA5475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Calibri"/>
              </a:rPr>
              <a:t>Si indisponibilité totale</a:t>
            </a: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srgbClr val="EA547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8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Avez-vous déclaré votre indisponibilité sur votre espace personnel? Si non, je vous invite à le faire dès à présent car sans cette déclaration vous serez recontacté pour qu’on vous propose des offres</a:t>
            </a:r>
            <a:endParaRPr kumimoji="0" lang="fr-FR" sz="800" b="1" i="0" u="none" strike="noStrike" kern="1200" cap="none" spc="0" normalizeH="0" baseline="0" noProof="0" dirty="0">
              <a:ln>
                <a:noFill/>
              </a:ln>
              <a:solidFill>
                <a:srgbClr val="EA5475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8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EAD47BD4-73A0-BC8C-68DE-BCE4F19CD63F}"/>
              </a:ext>
            </a:extLst>
          </p:cNvPr>
          <p:cNvCxnSpPr>
            <a:cxnSpLocks/>
          </p:cNvCxnSpPr>
          <p:nvPr/>
        </p:nvCxnSpPr>
        <p:spPr>
          <a:xfrm>
            <a:off x="6563021" y="5627260"/>
            <a:ext cx="0" cy="15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à coins arrondis 5">
            <a:extLst>
              <a:ext uri="{FF2B5EF4-FFF2-40B4-BE49-F238E27FC236}">
                <a16:creationId xmlns:a16="http://schemas.microsoft.com/office/drawing/2014/main" id="{18D95325-6742-2417-15B4-C31230088545}"/>
              </a:ext>
            </a:extLst>
          </p:cNvPr>
          <p:cNvSpPr/>
          <p:nvPr/>
        </p:nvSpPr>
        <p:spPr>
          <a:xfrm>
            <a:off x="799104" y="4727282"/>
            <a:ext cx="6893869" cy="52377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vous communique les informations sur les postes disponibles susceptibles de vous intéresser : 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descriptif du poste,  formation exigée, conditions de travail, lieu de travail,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amplitude horaire </a:t>
            </a: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(tôt le matin, tard le soir,…)</a:t>
            </a:r>
            <a:endParaRPr kumimoji="0" lang="fr-FR" sz="900" b="0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Cette offre vous correspond ; j’en informe l’entreprise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11" name="Rectangle à coins arrondis 7">
            <a:extLst>
              <a:ext uri="{FF2B5EF4-FFF2-40B4-BE49-F238E27FC236}">
                <a16:creationId xmlns:a16="http://schemas.microsoft.com/office/drawing/2014/main" id="{BFFEC465-9499-44FC-FE5B-97227717F91F}"/>
              </a:ext>
            </a:extLst>
          </p:cNvPr>
          <p:cNvSpPr/>
          <p:nvPr/>
        </p:nvSpPr>
        <p:spPr>
          <a:xfrm>
            <a:off x="351641" y="2959403"/>
            <a:ext cx="2450592" cy="41163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Disposez-vous d'une carte professionnelle valide ?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12" name="Rectangle à coins arrondis 7">
            <a:extLst>
              <a:ext uri="{FF2B5EF4-FFF2-40B4-BE49-F238E27FC236}">
                <a16:creationId xmlns:a16="http://schemas.microsoft.com/office/drawing/2014/main" id="{47E75EB8-2E35-0B36-E2FA-9B0F08F94E85}"/>
              </a:ext>
            </a:extLst>
          </p:cNvPr>
          <p:cNvSpPr/>
          <p:nvPr/>
        </p:nvSpPr>
        <p:spPr>
          <a:xfrm>
            <a:off x="266724" y="3936264"/>
            <a:ext cx="2658466" cy="27718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Etes-vous titulaire de l'accréditation pour les JOP ?</a:t>
            </a:r>
            <a:endParaRPr kumimoji="0" lang="fr-FR" sz="900" b="1" i="0" u="none" strike="noStrike" kern="1200" cap="none" spc="0" normalizeH="0" baseline="0" noProof="0" dirty="0">
              <a:ln>
                <a:noFill/>
              </a:ln>
              <a:solidFill>
                <a:srgbClr val="18073A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6" name="Rectangle à coins arrondis 8">
            <a:extLst>
              <a:ext uri="{FF2B5EF4-FFF2-40B4-BE49-F238E27FC236}">
                <a16:creationId xmlns:a16="http://schemas.microsoft.com/office/drawing/2014/main" id="{C2599375-989E-8DEF-D3B6-1443A5699B9A}"/>
              </a:ext>
            </a:extLst>
          </p:cNvPr>
          <p:cNvSpPr/>
          <p:nvPr/>
        </p:nvSpPr>
        <p:spPr>
          <a:xfrm>
            <a:off x="799104" y="3538682"/>
            <a:ext cx="608754" cy="1794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OUI</a:t>
            </a:r>
          </a:p>
        </p:txBody>
      </p:sp>
      <p:sp>
        <p:nvSpPr>
          <p:cNvPr id="14" name="Rectangle à coins arrondis 8">
            <a:extLst>
              <a:ext uri="{FF2B5EF4-FFF2-40B4-BE49-F238E27FC236}">
                <a16:creationId xmlns:a16="http://schemas.microsoft.com/office/drawing/2014/main" id="{056E40BD-F918-7ACB-3943-D6B3BBB8F185}"/>
              </a:ext>
            </a:extLst>
          </p:cNvPr>
          <p:cNvSpPr/>
          <p:nvPr/>
        </p:nvSpPr>
        <p:spPr>
          <a:xfrm>
            <a:off x="1275503" y="2225529"/>
            <a:ext cx="608754" cy="1794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OUI</a:t>
            </a:r>
          </a:p>
        </p:txBody>
      </p:sp>
      <p:sp>
        <p:nvSpPr>
          <p:cNvPr id="16" name="Rectangle à coins arrondis 8">
            <a:extLst>
              <a:ext uri="{FF2B5EF4-FFF2-40B4-BE49-F238E27FC236}">
                <a16:creationId xmlns:a16="http://schemas.microsoft.com/office/drawing/2014/main" id="{0B676F63-63FA-E7BC-B5A6-D666EC992574}"/>
              </a:ext>
            </a:extLst>
          </p:cNvPr>
          <p:cNvSpPr/>
          <p:nvPr/>
        </p:nvSpPr>
        <p:spPr>
          <a:xfrm>
            <a:off x="1291580" y="4378038"/>
            <a:ext cx="608754" cy="1794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OUI</a:t>
            </a:r>
          </a:p>
        </p:txBody>
      </p:sp>
      <p:sp>
        <p:nvSpPr>
          <p:cNvPr id="18" name="Rectangle à coins arrondis 4">
            <a:extLst>
              <a:ext uri="{FF2B5EF4-FFF2-40B4-BE49-F238E27FC236}">
                <a16:creationId xmlns:a16="http://schemas.microsoft.com/office/drawing/2014/main" id="{045CE5A4-F9AB-F585-A1E8-6BA0972A0EFF}"/>
              </a:ext>
            </a:extLst>
          </p:cNvPr>
          <p:cNvSpPr/>
          <p:nvPr/>
        </p:nvSpPr>
        <p:spPr>
          <a:xfrm>
            <a:off x="3195998" y="3926850"/>
            <a:ext cx="2559074" cy="378900"/>
          </a:xfrm>
          <a:prstGeom prst="round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</a:t>
            </a:r>
          </a:p>
          <a:p>
            <a:pPr marL="0" marR="0" lvl="0" indent="0" algn="ctr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 n’est pas bloquant</a:t>
            </a:r>
          </a:p>
        </p:txBody>
      </p:sp>
      <p:sp>
        <p:nvSpPr>
          <p:cNvPr id="21" name="Rectangle à coins arrondis 4">
            <a:extLst>
              <a:ext uri="{FF2B5EF4-FFF2-40B4-BE49-F238E27FC236}">
                <a16:creationId xmlns:a16="http://schemas.microsoft.com/office/drawing/2014/main" id="{43D5DEA4-5334-8EF7-0665-04CDA5DD6381}"/>
              </a:ext>
            </a:extLst>
          </p:cNvPr>
          <p:cNvSpPr/>
          <p:nvPr/>
        </p:nvSpPr>
        <p:spPr>
          <a:xfrm>
            <a:off x="6232738" y="5418702"/>
            <a:ext cx="633193" cy="17312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</a:t>
            </a:r>
          </a:p>
        </p:txBody>
      </p:sp>
      <p:sp>
        <p:nvSpPr>
          <p:cNvPr id="23" name="Rectangle à coins arrondis 4">
            <a:extLst>
              <a:ext uri="{FF2B5EF4-FFF2-40B4-BE49-F238E27FC236}">
                <a16:creationId xmlns:a16="http://schemas.microsoft.com/office/drawing/2014/main" id="{296A4E76-738E-E517-7DA6-8B809B3C50D1}"/>
              </a:ext>
            </a:extLst>
          </p:cNvPr>
          <p:cNvSpPr/>
          <p:nvPr/>
        </p:nvSpPr>
        <p:spPr>
          <a:xfrm>
            <a:off x="3102953" y="3071718"/>
            <a:ext cx="633193" cy="17312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</a:t>
            </a:r>
          </a:p>
        </p:txBody>
      </p:sp>
      <p:sp>
        <p:nvSpPr>
          <p:cNvPr id="24" name="Rectangle à coins arrondis 4">
            <a:extLst>
              <a:ext uri="{FF2B5EF4-FFF2-40B4-BE49-F238E27FC236}">
                <a16:creationId xmlns:a16="http://schemas.microsoft.com/office/drawing/2014/main" id="{8FCCD5F5-D568-D9F4-4510-905D557168F0}"/>
              </a:ext>
            </a:extLst>
          </p:cNvPr>
          <p:cNvSpPr/>
          <p:nvPr/>
        </p:nvSpPr>
        <p:spPr>
          <a:xfrm>
            <a:off x="3108713" y="1529683"/>
            <a:ext cx="633193" cy="17312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NON</a:t>
            </a:r>
          </a:p>
        </p:txBody>
      </p:sp>
      <p:sp>
        <p:nvSpPr>
          <p:cNvPr id="25" name="Rectangle à coins arrondis 8">
            <a:extLst>
              <a:ext uri="{FF2B5EF4-FFF2-40B4-BE49-F238E27FC236}">
                <a16:creationId xmlns:a16="http://schemas.microsoft.com/office/drawing/2014/main" id="{59527C56-3FD3-2A29-52CF-016AA12914FF}"/>
              </a:ext>
            </a:extLst>
          </p:cNvPr>
          <p:cNvSpPr/>
          <p:nvPr/>
        </p:nvSpPr>
        <p:spPr>
          <a:xfrm>
            <a:off x="1309594" y="5423455"/>
            <a:ext cx="608754" cy="179421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OUI</a:t>
            </a: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859C4FE0-2378-C20B-5B67-4425C0F111A5}"/>
              </a:ext>
            </a:extLst>
          </p:cNvPr>
          <p:cNvCxnSpPr>
            <a:cxnSpLocks/>
          </p:cNvCxnSpPr>
          <p:nvPr/>
        </p:nvCxnSpPr>
        <p:spPr>
          <a:xfrm>
            <a:off x="1613069" y="5615068"/>
            <a:ext cx="0" cy="15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9B60A56B-77BC-B187-48EB-C693FAD9C32F}"/>
              </a:ext>
            </a:extLst>
          </p:cNvPr>
          <p:cNvCxnSpPr>
            <a:stCxn id="32" idx="2"/>
            <a:endCxn id="21" idx="1"/>
          </p:cNvCxnSpPr>
          <p:nvPr/>
        </p:nvCxnSpPr>
        <p:spPr>
          <a:xfrm>
            <a:off x="4246039" y="5251060"/>
            <a:ext cx="1986699" cy="254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D32DBA79-BE5E-31E2-6562-F4AA3C3FD83D}"/>
              </a:ext>
            </a:extLst>
          </p:cNvPr>
          <p:cNvCxnSpPr>
            <a:stCxn id="32" idx="2"/>
            <a:endCxn id="25" idx="3"/>
          </p:cNvCxnSpPr>
          <p:nvPr/>
        </p:nvCxnSpPr>
        <p:spPr>
          <a:xfrm flipH="1">
            <a:off x="1918348" y="5251060"/>
            <a:ext cx="2327691" cy="2621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>
            <a:extLst>
              <a:ext uri="{FF2B5EF4-FFF2-40B4-BE49-F238E27FC236}">
                <a16:creationId xmlns:a16="http://schemas.microsoft.com/office/drawing/2014/main" id="{6A7FA032-5166-2ECD-59BB-80E8FA9587EC}"/>
              </a:ext>
            </a:extLst>
          </p:cNvPr>
          <p:cNvCxnSpPr>
            <a:cxnSpLocks/>
          </p:cNvCxnSpPr>
          <p:nvPr/>
        </p:nvCxnSpPr>
        <p:spPr>
          <a:xfrm>
            <a:off x="1604607" y="4574880"/>
            <a:ext cx="0" cy="15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>
            <a:extLst>
              <a:ext uri="{FF2B5EF4-FFF2-40B4-BE49-F238E27FC236}">
                <a16:creationId xmlns:a16="http://schemas.microsoft.com/office/drawing/2014/main" id="{91C8E04C-2BBE-8D7C-DC36-FE00B0B86901}"/>
              </a:ext>
            </a:extLst>
          </p:cNvPr>
          <p:cNvCxnSpPr>
            <a:cxnSpLocks/>
          </p:cNvCxnSpPr>
          <p:nvPr/>
        </p:nvCxnSpPr>
        <p:spPr>
          <a:xfrm>
            <a:off x="1604607" y="4225636"/>
            <a:ext cx="0" cy="15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>
            <a:extLst>
              <a:ext uri="{FF2B5EF4-FFF2-40B4-BE49-F238E27FC236}">
                <a16:creationId xmlns:a16="http://schemas.microsoft.com/office/drawing/2014/main" id="{A7DB1E13-23B1-8BBF-9778-DB51044350DC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1103481" y="3718103"/>
            <a:ext cx="0" cy="2006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>
            <a:extLst>
              <a:ext uri="{FF2B5EF4-FFF2-40B4-BE49-F238E27FC236}">
                <a16:creationId xmlns:a16="http://schemas.microsoft.com/office/drawing/2014/main" id="{712C2ADE-E528-4659-5FB6-43FB4A12D9AC}"/>
              </a:ext>
            </a:extLst>
          </p:cNvPr>
          <p:cNvCxnSpPr>
            <a:cxnSpLocks/>
          </p:cNvCxnSpPr>
          <p:nvPr/>
        </p:nvCxnSpPr>
        <p:spPr>
          <a:xfrm>
            <a:off x="1103481" y="3388524"/>
            <a:ext cx="0" cy="1524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C11EB726-98FC-A5C0-840B-EEE4D903F0BD}"/>
              </a:ext>
            </a:extLst>
          </p:cNvPr>
          <p:cNvCxnSpPr>
            <a:cxnSpLocks/>
            <a:stCxn id="14" idx="2"/>
            <a:endCxn id="11" idx="0"/>
          </p:cNvCxnSpPr>
          <p:nvPr/>
        </p:nvCxnSpPr>
        <p:spPr>
          <a:xfrm flipH="1">
            <a:off x="1576937" y="2404950"/>
            <a:ext cx="2943" cy="554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4FE203A2-EB6C-22D8-1677-F38BFE01D529}"/>
              </a:ext>
            </a:extLst>
          </p:cNvPr>
          <p:cNvCxnSpPr>
            <a:cxnSpLocks/>
            <a:endCxn id="14" idx="0"/>
          </p:cNvCxnSpPr>
          <p:nvPr/>
        </p:nvCxnSpPr>
        <p:spPr>
          <a:xfrm>
            <a:off x="1575990" y="1331036"/>
            <a:ext cx="3890" cy="8944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3C0FDB76-7364-42E0-FE52-700F4616CB2F}"/>
              </a:ext>
            </a:extLst>
          </p:cNvPr>
          <p:cNvCxnSpPr>
            <a:cxnSpLocks/>
            <a:stCxn id="11" idx="3"/>
            <a:endCxn id="23" idx="1"/>
          </p:cNvCxnSpPr>
          <p:nvPr/>
        </p:nvCxnSpPr>
        <p:spPr>
          <a:xfrm flipV="1">
            <a:off x="2802233" y="3158283"/>
            <a:ext cx="300720" cy="69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140FCD88-0464-3F67-DB51-ADDBA1A5FCDF}"/>
              </a:ext>
            </a:extLst>
          </p:cNvPr>
          <p:cNvCxnSpPr>
            <a:cxnSpLocks/>
            <a:stCxn id="24" idx="3"/>
            <a:endCxn id="29" idx="1"/>
          </p:cNvCxnSpPr>
          <p:nvPr/>
        </p:nvCxnSpPr>
        <p:spPr>
          <a:xfrm>
            <a:off x="3741906" y="1616248"/>
            <a:ext cx="325671" cy="5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 : en angle 58">
            <a:extLst>
              <a:ext uri="{FF2B5EF4-FFF2-40B4-BE49-F238E27FC236}">
                <a16:creationId xmlns:a16="http://schemas.microsoft.com/office/drawing/2014/main" id="{88197F64-ADC3-DBEB-BB4F-EAE859C5F986}"/>
              </a:ext>
            </a:extLst>
          </p:cNvPr>
          <p:cNvCxnSpPr>
            <a:cxnSpLocks/>
            <a:stCxn id="23" idx="3"/>
            <a:endCxn id="3" idx="1"/>
          </p:cNvCxnSpPr>
          <p:nvPr/>
        </p:nvCxnSpPr>
        <p:spPr>
          <a:xfrm>
            <a:off x="3736146" y="3158283"/>
            <a:ext cx="517035" cy="20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>
            <a:extLst>
              <a:ext uri="{FF2B5EF4-FFF2-40B4-BE49-F238E27FC236}">
                <a16:creationId xmlns:a16="http://schemas.microsoft.com/office/drawing/2014/main" id="{7A274D1C-856C-C58D-1BFC-08F2E5471306}"/>
              </a:ext>
            </a:extLst>
          </p:cNvPr>
          <p:cNvCxnSpPr/>
          <p:nvPr/>
        </p:nvCxnSpPr>
        <p:spPr>
          <a:xfrm>
            <a:off x="2948354" y="4085718"/>
            <a:ext cx="2493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8774222D-1E23-C484-07BF-B7765AF50BD9}"/>
              </a:ext>
            </a:extLst>
          </p:cNvPr>
          <p:cNvCxnSpPr>
            <a:cxnSpLocks/>
          </p:cNvCxnSpPr>
          <p:nvPr/>
        </p:nvCxnSpPr>
        <p:spPr>
          <a:xfrm>
            <a:off x="8983661" y="1703889"/>
            <a:ext cx="622009" cy="295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avec flèche 64">
            <a:extLst>
              <a:ext uri="{FF2B5EF4-FFF2-40B4-BE49-F238E27FC236}">
                <a16:creationId xmlns:a16="http://schemas.microsoft.com/office/drawing/2014/main" id="{85052911-85F9-516B-81E7-9782D1DE083E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9123686" y="6083336"/>
            <a:ext cx="4819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 : en angle 66">
            <a:extLst>
              <a:ext uri="{FF2B5EF4-FFF2-40B4-BE49-F238E27FC236}">
                <a16:creationId xmlns:a16="http://schemas.microsoft.com/office/drawing/2014/main" id="{6C30A6B2-10EA-0A9A-DEDB-7F90B0B583DF}"/>
              </a:ext>
            </a:extLst>
          </p:cNvPr>
          <p:cNvCxnSpPr>
            <a:cxnSpLocks/>
          </p:cNvCxnSpPr>
          <p:nvPr/>
        </p:nvCxnSpPr>
        <p:spPr>
          <a:xfrm flipV="1">
            <a:off x="3585439" y="6467959"/>
            <a:ext cx="6020231" cy="3642"/>
          </a:xfrm>
          <a:prstGeom prst="bentConnector3">
            <a:avLst>
              <a:gd name="adj1" fmla="val 5034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à coins arrondis 6">
            <a:extLst>
              <a:ext uri="{FF2B5EF4-FFF2-40B4-BE49-F238E27FC236}">
                <a16:creationId xmlns:a16="http://schemas.microsoft.com/office/drawing/2014/main" id="{E9B114FA-04FA-9019-2FB6-E63105CE178B}"/>
              </a:ext>
            </a:extLst>
          </p:cNvPr>
          <p:cNvSpPr/>
          <p:nvPr/>
        </p:nvSpPr>
        <p:spPr>
          <a:xfrm>
            <a:off x="4253181" y="2891628"/>
            <a:ext cx="4546285" cy="5373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Une carte pro en attente n’empêchera pas d’effectuer une mise en relation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18073A"/>
                </a:solidFill>
                <a:effectLst/>
                <a:uLnTx/>
                <a:uFillTx/>
                <a:latin typeface="Calibri" panose="020F0502020204030204"/>
                <a:ea typeface="Calibri"/>
                <a:cs typeface="Calibri"/>
              </a:rPr>
              <a:t>Renseigner le tableau « Informations Carte Pro » avec ses champs : prénom, nom, identifiant, numéro de carte pro</a:t>
            </a:r>
          </a:p>
        </p:txBody>
      </p:sp>
      <p:cxnSp>
        <p:nvCxnSpPr>
          <p:cNvPr id="20" name="Connecteur : en angle 19">
            <a:extLst>
              <a:ext uri="{FF2B5EF4-FFF2-40B4-BE49-F238E27FC236}">
                <a16:creationId xmlns:a16="http://schemas.microsoft.com/office/drawing/2014/main" id="{8E234351-FFB8-18D4-BAE3-2C64C3F6DE7C}"/>
              </a:ext>
            </a:extLst>
          </p:cNvPr>
          <p:cNvCxnSpPr>
            <a:stCxn id="4" idx="2"/>
            <a:endCxn id="24" idx="1"/>
          </p:cNvCxnSpPr>
          <p:nvPr/>
        </p:nvCxnSpPr>
        <p:spPr>
          <a:xfrm rot="16200000" flipH="1">
            <a:off x="2242231" y="749766"/>
            <a:ext cx="272962" cy="146000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>
            <a:extLst>
              <a:ext uri="{FF2B5EF4-FFF2-40B4-BE49-F238E27FC236}">
                <a16:creationId xmlns:a16="http://schemas.microsoft.com/office/drawing/2014/main" id="{FFC558AC-E119-E5C1-F77F-5283CD4ADA1D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4475535" y="4305750"/>
            <a:ext cx="0" cy="3719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 : en angle 83">
            <a:extLst>
              <a:ext uri="{FF2B5EF4-FFF2-40B4-BE49-F238E27FC236}">
                <a16:creationId xmlns:a16="http://schemas.microsoft.com/office/drawing/2014/main" id="{2E28F083-11F8-3AF9-DFB6-69A062E9C6B5}"/>
              </a:ext>
            </a:extLst>
          </p:cNvPr>
          <p:cNvCxnSpPr>
            <a:cxnSpLocks/>
            <a:stCxn id="3" idx="2"/>
            <a:endCxn id="12" idx="0"/>
          </p:cNvCxnSpPr>
          <p:nvPr/>
        </p:nvCxnSpPr>
        <p:spPr>
          <a:xfrm rot="5400000">
            <a:off x="3807509" y="1217449"/>
            <a:ext cx="507264" cy="493036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89424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PoleEmploi_Couleur Interne">
      <a:dk1>
        <a:srgbClr val="18073A"/>
      </a:dk1>
      <a:lt1>
        <a:srgbClr val="FFFFFF"/>
      </a:lt1>
      <a:dk2>
        <a:srgbClr val="003C7C"/>
      </a:dk2>
      <a:lt2>
        <a:srgbClr val="E7E6E6"/>
      </a:lt2>
      <a:accent1>
        <a:srgbClr val="CD1251"/>
      </a:accent1>
      <a:accent2>
        <a:srgbClr val="16519F"/>
      </a:accent2>
      <a:accent3>
        <a:srgbClr val="0E79BF"/>
      </a:accent3>
      <a:accent4>
        <a:srgbClr val="EA5475"/>
      </a:accent4>
      <a:accent5>
        <a:srgbClr val="951641"/>
      </a:accent5>
      <a:accent6>
        <a:srgbClr val="EBD0DA"/>
      </a:accent6>
      <a:hlink>
        <a:srgbClr val="0E79BF"/>
      </a:hlink>
      <a:folHlink>
        <a:srgbClr val="FCBC0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1814E29B5D8343BC8AD89EDB249B27" ma:contentTypeVersion="15" ma:contentTypeDescription="Crée un document." ma:contentTypeScope="" ma:versionID="f2d928d22dbdabc335a17043a7483050">
  <xsd:schema xmlns:xsd="http://www.w3.org/2001/XMLSchema" xmlns:xs="http://www.w3.org/2001/XMLSchema" xmlns:p="http://schemas.microsoft.com/office/2006/metadata/properties" xmlns:ns2="01bf5e45-3c2e-4817-93b7-7828ffe5a206" xmlns:ns3="42e2b773-6701-4c55-9d8c-ce8cbdab39d6" targetNamespace="http://schemas.microsoft.com/office/2006/metadata/properties" ma:root="true" ma:fieldsID="2548977a4c544b4ec304075489da7521" ns2:_="" ns3:_="">
    <xsd:import namespace="01bf5e45-3c2e-4817-93b7-7828ffe5a206"/>
    <xsd:import namespace="42e2b773-6701-4c55-9d8c-ce8cbdab39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f5e45-3c2e-4817-93b7-7828ffe5a2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Balises d’images" ma:readOnly="false" ma:fieldId="{5cf76f15-5ced-4ddc-b409-7134ff3c332f}" ma:taxonomyMulti="true" ma:sspId="0281f9de-dbd9-438f-9c50-0f15139160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e2b773-6701-4c55-9d8c-ce8cbdab39d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6a023bf-d2d6-4c30-8c81-5050a54387e1}" ma:internalName="TaxCatchAll" ma:showField="CatchAllData" ma:web="42e2b773-6701-4c55-9d8c-ce8cbdab39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1bf5e45-3c2e-4817-93b7-7828ffe5a206">
      <Terms xmlns="http://schemas.microsoft.com/office/infopath/2007/PartnerControls"/>
    </lcf76f155ced4ddcb4097134ff3c332f>
    <TaxCatchAll xmlns="42e2b773-6701-4c55-9d8c-ce8cbdab39d6" xsi:nil="true"/>
  </documentManagement>
</p:properties>
</file>

<file path=customXml/itemProps1.xml><?xml version="1.0" encoding="utf-8"?>
<ds:datastoreItem xmlns:ds="http://schemas.openxmlformats.org/officeDocument/2006/customXml" ds:itemID="{EB265F8A-ED4A-4745-9E98-48F4ABB3B181}"/>
</file>

<file path=customXml/itemProps2.xml><?xml version="1.0" encoding="utf-8"?>
<ds:datastoreItem xmlns:ds="http://schemas.openxmlformats.org/officeDocument/2006/customXml" ds:itemID="{E877067B-5A8B-47C8-B097-CD08FBB81413}"/>
</file>

<file path=customXml/itemProps3.xml><?xml version="1.0" encoding="utf-8"?>
<ds:datastoreItem xmlns:ds="http://schemas.openxmlformats.org/officeDocument/2006/customXml" ds:itemID="{3ADA3D79-8C9A-4507-AB88-8E5B8E91739F}"/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560</Words>
  <Application>Microsoft Office PowerPoint</Application>
  <PresentationFormat>Grand écran</PresentationFormat>
  <Paragraphs>55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72 Black</vt:lpstr>
      <vt:lpstr>Arial</vt:lpstr>
      <vt:lpstr>Calibri</vt:lpstr>
      <vt:lpstr>Pole Emploi PRO</vt:lpstr>
      <vt:lpstr>Pole Emploi PRO Light</vt:lpstr>
      <vt:lpstr>Verdana</vt:lpstr>
      <vt:lpstr>1_Thème Office</vt:lpstr>
      <vt:lpstr>SCRIPT D'APPEL SORTANT MER</vt:lpstr>
    </vt:vector>
  </TitlesOfParts>
  <Company>Pole Emploi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SCRIPT D'APPEL SORTANT MER</dc:title>
  <dc:creator>NICOLAS Siga</dc:creator>
  <cp:lastModifiedBy>JEGOU-KOSTRUBALA Sandrine (DRA ILE DE FRANCE)</cp:lastModifiedBy>
  <cp:revision>553</cp:revision>
  <dcterms:created xsi:type="dcterms:W3CDTF">2024-07-31T08:22:20Z</dcterms:created>
  <dcterms:modified xsi:type="dcterms:W3CDTF">2024-08-01T13:00:00Z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0x010100411814E29B5D8343BC8AD89EDB249B27</vt:lpwstr>
  </property>
</Properties>
</file>