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</p:sldIdLst>
  <p:sldSz cx="10439400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466"/>
    <a:srgbClr val="FFF0C7"/>
    <a:srgbClr val="6B408D"/>
    <a:srgbClr val="4565AD"/>
    <a:srgbClr val="990554"/>
    <a:srgbClr val="F4A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027382-050B-487F-A752-13A88306664E}" v="5" dt="2024-11-29T11:15:46.0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47" d="100"/>
          <a:sy n="47" d="100"/>
        </p:scale>
        <p:origin x="2220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8425EFA7-EED0-468A-A2AC-9CF5F25AC4F6}"/>
    <pc:docChg chg="modSld">
      <pc:chgData name="IZQUIERDO Adelaide" userId="916b5bc8-a6cf-43dc-9fb7-063b106bd8cd" providerId="ADAL" clId="{8425EFA7-EED0-468A-A2AC-9CF5F25AC4F6}" dt="2024-11-08T09:33:08.988" v="337" actId="18131"/>
      <pc:docMkLst>
        <pc:docMk/>
      </pc:docMkLst>
      <pc:sldChg chg="modSp mod">
        <pc:chgData name="IZQUIERDO Adelaide" userId="916b5bc8-a6cf-43dc-9fb7-063b106bd8cd" providerId="ADAL" clId="{8425EFA7-EED0-468A-A2AC-9CF5F25AC4F6}" dt="2024-11-08T09:30:17.289" v="208" actId="18131"/>
        <pc:sldMkLst>
          <pc:docMk/>
          <pc:sldMk cId="2905138820" sldId="257"/>
        </pc:sldMkLst>
        <pc:spChg chg="mod modCrop">
          <ac:chgData name="IZQUIERDO Adelaide" userId="916b5bc8-a6cf-43dc-9fb7-063b106bd8cd" providerId="ADAL" clId="{8425EFA7-EED0-468A-A2AC-9CF5F25AC4F6}" dt="2024-11-08T09:30:17.289" v="208" actId="18131"/>
          <ac:spMkLst>
            <pc:docMk/>
            <pc:sldMk cId="2905138820" sldId="257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8425EFA7-EED0-468A-A2AC-9CF5F25AC4F6}" dt="2024-11-08T09:33:08.988" v="337" actId="18131"/>
        <pc:sldMkLst>
          <pc:docMk/>
          <pc:sldMk cId="3033088459" sldId="259"/>
        </pc:sldMkLst>
        <pc:spChg chg="mod modCrop">
          <ac:chgData name="IZQUIERDO Adelaide" userId="916b5bc8-a6cf-43dc-9fb7-063b106bd8cd" providerId="ADAL" clId="{8425EFA7-EED0-468A-A2AC-9CF5F25AC4F6}" dt="2024-11-08T09:33:08.988" v="337" actId="18131"/>
          <ac:spMkLst>
            <pc:docMk/>
            <pc:sldMk cId="3033088459" sldId="259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D3027382-050B-487F-A752-13A88306664E}"/>
    <pc:docChg chg="modSld">
      <pc:chgData name="IZQUIERDO Adelaide" userId="916b5bc8-a6cf-43dc-9fb7-063b106bd8cd" providerId="ADAL" clId="{D3027382-050B-487F-A752-13A88306664E}" dt="2024-11-29T11:15:40.027" v="665" actId="18131"/>
      <pc:docMkLst>
        <pc:docMk/>
      </pc:docMkLst>
      <pc:sldChg chg="modSp mod">
        <pc:chgData name="IZQUIERDO Adelaide" userId="916b5bc8-a6cf-43dc-9fb7-063b106bd8cd" providerId="ADAL" clId="{D3027382-050B-487F-A752-13A88306664E}" dt="2024-11-29T11:12:13.167" v="390" actId="18131"/>
        <pc:sldMkLst>
          <pc:docMk/>
          <pc:sldMk cId="2905138820" sldId="257"/>
        </pc:sldMkLst>
        <pc:spChg chg="mod modCrop">
          <ac:chgData name="IZQUIERDO Adelaide" userId="916b5bc8-a6cf-43dc-9fb7-063b106bd8cd" providerId="ADAL" clId="{D3027382-050B-487F-A752-13A88306664E}" dt="2024-11-29T11:12:13.167" v="390" actId="18131"/>
          <ac:spMkLst>
            <pc:docMk/>
            <pc:sldMk cId="2905138820" sldId="257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D3027382-050B-487F-A752-13A88306664E}" dt="2024-11-29T11:13:56.353" v="530" actId="18131"/>
        <pc:sldMkLst>
          <pc:docMk/>
          <pc:sldMk cId="3673362805" sldId="258"/>
        </pc:sldMkLst>
        <pc:spChg chg="mod modCrop">
          <ac:chgData name="IZQUIERDO Adelaide" userId="916b5bc8-a6cf-43dc-9fb7-063b106bd8cd" providerId="ADAL" clId="{D3027382-050B-487F-A752-13A88306664E}" dt="2024-11-29T11:13:56.353" v="530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D3027382-050B-487F-A752-13A88306664E}" dt="2024-11-29T11:10:59.929" v="131" actId="18131"/>
        <pc:sldMkLst>
          <pc:docMk/>
          <pc:sldMk cId="3033088459" sldId="259"/>
        </pc:sldMkLst>
        <pc:spChg chg="mod modCrop">
          <ac:chgData name="IZQUIERDO Adelaide" userId="916b5bc8-a6cf-43dc-9fb7-063b106bd8cd" providerId="ADAL" clId="{D3027382-050B-487F-A752-13A88306664E}" dt="2024-11-29T11:10:59.929" v="131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D3027382-050B-487F-A752-13A88306664E}" dt="2024-11-29T11:15:40.027" v="665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D3027382-050B-487F-A752-13A88306664E}" dt="2024-11-29T11:15:40.027" v="665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2474395"/>
            <a:ext cx="8873490" cy="5263774"/>
          </a:xfrm>
        </p:spPr>
        <p:txBody>
          <a:bodyPr anchor="b"/>
          <a:lstStyle>
            <a:lvl1pPr algn="ctr"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7941160"/>
            <a:ext cx="7829550" cy="3650342"/>
          </a:xfrm>
        </p:spPr>
        <p:txBody>
          <a:bodyPr/>
          <a:lstStyle>
            <a:lvl1pPr marL="0" indent="0" algn="ctr">
              <a:buNone/>
              <a:defRPr sz="2740"/>
            </a:lvl1pPr>
            <a:lvl2pPr marL="521985" indent="0" algn="ctr">
              <a:buNone/>
              <a:defRPr sz="2283"/>
            </a:lvl2pPr>
            <a:lvl3pPr marL="1043970" indent="0" algn="ctr">
              <a:buNone/>
              <a:defRPr sz="2055"/>
            </a:lvl3pPr>
            <a:lvl4pPr marL="1565956" indent="0" algn="ctr">
              <a:buNone/>
              <a:defRPr sz="1827"/>
            </a:lvl4pPr>
            <a:lvl5pPr marL="2087941" indent="0" algn="ctr">
              <a:buNone/>
              <a:defRPr sz="1827"/>
            </a:lvl5pPr>
            <a:lvl6pPr marL="2609926" indent="0" algn="ctr">
              <a:buNone/>
              <a:defRPr sz="1827"/>
            </a:lvl6pPr>
            <a:lvl7pPr marL="3131911" indent="0" algn="ctr">
              <a:buNone/>
              <a:defRPr sz="1827"/>
            </a:lvl7pPr>
            <a:lvl8pPr marL="3653897" indent="0" algn="ctr">
              <a:buNone/>
              <a:defRPr sz="1827"/>
            </a:lvl8pPr>
            <a:lvl9pPr marL="4175882" indent="0" algn="ctr">
              <a:buNone/>
              <a:defRPr sz="182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D0FF10-AFC2-C99C-AD21-B4024D1A8476}"/>
              </a:ext>
            </a:extLst>
          </p:cNvPr>
          <p:cNvSpPr txBox="1"/>
          <p:nvPr userDrawn="1"/>
        </p:nvSpPr>
        <p:spPr>
          <a:xfrm rot="16200000">
            <a:off x="-1978816" y="10833252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PHOTO :ADOBE STOCK</a:t>
            </a:r>
          </a:p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FRANCE TRAVAIL ÎLE-DE-FRANCE</a:t>
            </a:r>
          </a:p>
        </p:txBody>
      </p:sp>
    </p:spTree>
    <p:extLst>
      <p:ext uri="{BB962C8B-B14F-4D97-AF65-F5344CB8AC3E}">
        <p14:creationId xmlns:p14="http://schemas.microsoft.com/office/powerpoint/2010/main" val="82875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77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804966"/>
            <a:ext cx="2250996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804966"/>
            <a:ext cx="6622494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71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4286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3769342"/>
            <a:ext cx="9003983" cy="6289229"/>
          </a:xfrm>
        </p:spPr>
        <p:txBody>
          <a:bodyPr anchor="b"/>
          <a:lstStyle>
            <a:lvl1pPr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10118069"/>
            <a:ext cx="9003983" cy="3307357"/>
          </a:xfrm>
        </p:spPr>
        <p:txBody>
          <a:bodyPr/>
          <a:lstStyle>
            <a:lvl1pPr marL="0" indent="0">
              <a:buNone/>
              <a:defRPr sz="2740">
                <a:solidFill>
                  <a:schemeClr val="tx1">
                    <a:tint val="82000"/>
                  </a:schemeClr>
                </a:solidFill>
              </a:defRPr>
            </a:lvl1pPr>
            <a:lvl2pPr marL="521985" indent="0">
              <a:buNone/>
              <a:defRPr sz="2283">
                <a:solidFill>
                  <a:schemeClr val="tx1">
                    <a:tint val="82000"/>
                  </a:schemeClr>
                </a:solidFill>
              </a:defRPr>
            </a:lvl2pPr>
            <a:lvl3pPr marL="1043970" indent="0">
              <a:buNone/>
              <a:defRPr sz="2055">
                <a:solidFill>
                  <a:schemeClr val="tx1">
                    <a:tint val="82000"/>
                  </a:schemeClr>
                </a:solidFill>
              </a:defRPr>
            </a:lvl3pPr>
            <a:lvl4pPr marL="156595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4pPr>
            <a:lvl5pPr marL="208794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5pPr>
            <a:lvl6pPr marL="260992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6pPr>
            <a:lvl7pPr marL="313191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7pPr>
            <a:lvl8pPr marL="3653897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8pPr>
            <a:lvl9pPr marL="4175882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50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01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804969"/>
            <a:ext cx="9003983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3706342"/>
            <a:ext cx="441635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5522763"/>
            <a:ext cx="441635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3706342"/>
            <a:ext cx="443810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5522763"/>
            <a:ext cx="443810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009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89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65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2176910"/>
            <a:ext cx="5284946" cy="10744538"/>
          </a:xfrm>
        </p:spPr>
        <p:txBody>
          <a:bodyPr/>
          <a:lstStyle>
            <a:lvl1pPr>
              <a:defRPr sz="3653"/>
            </a:lvl1pPr>
            <a:lvl2pPr>
              <a:defRPr sz="3197"/>
            </a:lvl2pPr>
            <a:lvl3pPr>
              <a:defRPr sz="2740"/>
            </a:lvl3pPr>
            <a:lvl4pPr>
              <a:defRPr sz="2283"/>
            </a:lvl4pPr>
            <a:lvl5pPr>
              <a:defRPr sz="2283"/>
            </a:lvl5pPr>
            <a:lvl6pPr>
              <a:defRPr sz="2283"/>
            </a:lvl6pPr>
            <a:lvl7pPr>
              <a:defRPr sz="2283"/>
            </a:lvl7pPr>
            <a:lvl8pPr>
              <a:defRPr sz="2283"/>
            </a:lvl8pPr>
            <a:lvl9pPr>
              <a:defRPr sz="228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165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2176910"/>
            <a:ext cx="5284946" cy="10744538"/>
          </a:xfrm>
        </p:spPr>
        <p:txBody>
          <a:bodyPr anchor="t"/>
          <a:lstStyle>
            <a:lvl1pPr marL="0" indent="0">
              <a:buNone/>
              <a:defRPr sz="3653"/>
            </a:lvl1pPr>
            <a:lvl2pPr marL="521985" indent="0">
              <a:buNone/>
              <a:defRPr sz="3197"/>
            </a:lvl2pPr>
            <a:lvl3pPr marL="1043970" indent="0">
              <a:buNone/>
              <a:defRPr sz="2740"/>
            </a:lvl3pPr>
            <a:lvl4pPr marL="1565956" indent="0">
              <a:buNone/>
              <a:defRPr sz="2283"/>
            </a:lvl4pPr>
            <a:lvl5pPr marL="2087941" indent="0">
              <a:buNone/>
              <a:defRPr sz="2283"/>
            </a:lvl5pPr>
            <a:lvl6pPr marL="2609926" indent="0">
              <a:buNone/>
              <a:defRPr sz="2283"/>
            </a:lvl6pPr>
            <a:lvl7pPr marL="3131911" indent="0">
              <a:buNone/>
              <a:defRPr sz="2283"/>
            </a:lvl7pPr>
            <a:lvl8pPr marL="3653897" indent="0">
              <a:buNone/>
              <a:defRPr sz="2283"/>
            </a:lvl8pPr>
            <a:lvl9pPr marL="4175882" indent="0">
              <a:buNone/>
              <a:defRPr sz="228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88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804969"/>
            <a:ext cx="9003983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4024827"/>
            <a:ext cx="9003983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14013401"/>
            <a:ext cx="352329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88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43970" rtl="0" eaLnBrk="1" latinLnBrk="0" hangingPunct="1">
        <a:lnSpc>
          <a:spcPct val="90000"/>
        </a:lnSpc>
        <a:spcBef>
          <a:spcPct val="0"/>
        </a:spcBef>
        <a:buNone/>
        <a:defRPr sz="50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0993" indent="-260993" algn="l" defTabSz="1043970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3197" kern="1200">
          <a:solidFill>
            <a:schemeClr val="tx1"/>
          </a:solidFill>
          <a:latin typeface="+mn-lt"/>
          <a:ea typeface="+mn-ea"/>
          <a:cs typeface="+mn-cs"/>
        </a:defRPr>
      </a:lvl1pPr>
      <a:lvl2pPr marL="78297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63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283" kern="1200">
          <a:solidFill>
            <a:schemeClr val="tx1"/>
          </a:solidFill>
          <a:latin typeface="+mn-lt"/>
          <a:ea typeface="+mn-ea"/>
          <a:cs typeface="+mn-cs"/>
        </a:defRPr>
      </a:lvl3pPr>
      <a:lvl4pPr marL="182694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34893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87091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39290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91488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436875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1pPr>
      <a:lvl2pPr marL="521985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2pPr>
      <a:lvl3pPr marL="104397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3pPr>
      <a:lvl4pPr marL="156595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08794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60992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13191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653897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175882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2.png"/><Relationship Id="rId7" Type="http://schemas.openxmlformats.org/officeDocument/2006/relationships/image" Target="../media/image7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8.jpg"/><Relationship Id="rId5" Type="http://schemas.openxmlformats.org/officeDocument/2006/relationships/image" Target="../media/image4.png"/><Relationship Id="rId10" Type="http://schemas.openxmlformats.org/officeDocument/2006/relationships/image" Target="../media/image16.svg"/><Relationship Id="rId4" Type="http://schemas.openxmlformats.org/officeDocument/2006/relationships/image" Target="../media/image3.sv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8.jpg"/><Relationship Id="rId5" Type="http://schemas.openxmlformats.org/officeDocument/2006/relationships/image" Target="../media/image4.png"/><Relationship Id="rId10" Type="http://schemas.openxmlformats.org/officeDocument/2006/relationships/image" Target="../media/image16.svg"/><Relationship Id="rId4" Type="http://schemas.openxmlformats.org/officeDocument/2006/relationships/image" Target="../media/image3.sv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7F1F521-E601-F2F5-9AF3-2FC5B9163FEC}"/>
              </a:ext>
            </a:extLst>
          </p:cNvPr>
          <p:cNvSpPr/>
          <p:nvPr/>
        </p:nvSpPr>
        <p:spPr>
          <a:xfrm>
            <a:off x="6152520" y="11859019"/>
            <a:ext cx="4576440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9714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4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 </a:t>
            </a:r>
            <a:b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l’action sociale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633777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8263456" y="14478214"/>
            <a:ext cx="169261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7" name="Graphique 6">
            <a:extLst>
              <a:ext uri="{FF2B5EF4-FFF2-40B4-BE49-F238E27FC236}">
                <a16:creationId xmlns:a16="http://schemas.microsoft.com/office/drawing/2014/main" id="{EB0B0FD2-9168-3644-0F0C-B48850DCCA3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791669">
            <a:off x="7187053" y="11205129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13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8000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4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 </a:t>
            </a:r>
            <a:b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l’action sociale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739368" y="14478214"/>
            <a:ext cx="221670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www.francetravail.fr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547B1474-C500-34D9-80C7-9A5A63285C53}"/>
              </a:ext>
            </a:extLst>
          </p:cNvPr>
          <p:cNvSpPr/>
          <p:nvPr/>
        </p:nvSpPr>
        <p:spPr>
          <a:xfrm>
            <a:off x="6152520" y="11859019"/>
            <a:ext cx="4576440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B8B69E42-8C27-DF5A-41B2-3D0A83C47D56}"/>
              </a:ext>
            </a:extLst>
          </p:cNvPr>
          <p:cNvSpPr txBox="1"/>
          <p:nvPr/>
        </p:nvSpPr>
        <p:spPr>
          <a:xfrm>
            <a:off x="633777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5" name="Image 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679E193-3DED-D881-08EA-77ACAA4E3C2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424ADB00-1E54-7B19-E437-F635B1F403F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791669">
            <a:off x="7187053" y="11205129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088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285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221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4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Métiers</a:t>
            </a:r>
            <a:b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l’action sociale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023861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362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771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221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4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Métiers</a:t>
            </a:r>
            <a:b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l’action sociale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023861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8365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55a8600f-4ee6-4bb5-8f14-53589536b6df}" enabled="0" method="" siteId="{55a8600f-4ee6-4bb5-8f14-53589536b6d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963</TotalTime>
  <Words>364</Words>
  <Application>Microsoft Office PowerPoint</Application>
  <PresentationFormat>Personnalisé</PresentationFormat>
  <Paragraphs>68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Marianne</vt:lpstr>
      <vt:lpstr>Marianne ExtraBold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Pole Emploi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IZQUIERDO Adelaide</dc:creator>
  <cp:lastModifiedBy>IZQUIERDO Adelaide</cp:lastModifiedBy>
  <cp:revision>2</cp:revision>
  <dcterms:created xsi:type="dcterms:W3CDTF">2024-08-22T14:38:54Z</dcterms:created>
  <dcterms:modified xsi:type="dcterms:W3CDTF">2024-11-29T11:15:47Z</dcterms:modified>
</cp:coreProperties>
</file>