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handoutMasterIdLst>
    <p:handoutMasterId r:id="rId8"/>
  </p:handoutMasterIdLst>
  <p:sldIdLst>
    <p:sldId id="361" r:id="rId4"/>
    <p:sldId id="366" r:id="rId5"/>
    <p:sldId id="365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5AD"/>
    <a:srgbClr val="6B408D"/>
    <a:srgbClr val="EB6466"/>
    <a:srgbClr val="FF5950"/>
    <a:srgbClr val="BE3636"/>
    <a:srgbClr val="0E7ABF"/>
    <a:srgbClr val="0E3263"/>
    <a:srgbClr val="97CEF1"/>
    <a:srgbClr val="16529F"/>
    <a:srgbClr val="F58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9E52C6-B2B6-448A-9602-19D063335C04}" v="2" dt="2024-11-29T11:18:41.8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85" autoAdjust="0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120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D872C39A-A8C8-4C73-AC7C-34B179D84E8E}"/>
    <pc:docChg chg="undo custSel addSld delSld modSld sldOrd modMainMaster">
      <pc:chgData name="IZQUIERDO Adelaide" userId="916b5bc8-a6cf-43dc-9fb7-063b106bd8cd" providerId="ADAL" clId="{D872C39A-A8C8-4C73-AC7C-34B179D84E8E}" dt="2024-09-02T15:31:08.390" v="381"/>
      <pc:docMkLst>
        <pc:docMk/>
      </pc:docMkLst>
      <pc:sldChg chg="addSp delSp modSp del mod">
        <pc:chgData name="IZQUIERDO Adelaide" userId="916b5bc8-a6cf-43dc-9fb7-063b106bd8cd" providerId="ADAL" clId="{D872C39A-A8C8-4C73-AC7C-34B179D84E8E}" dt="2024-09-02T15:31:05.529" v="379" actId="2696"/>
        <pc:sldMkLst>
          <pc:docMk/>
          <pc:sldMk cId="1585859221" sldId="355"/>
        </pc:sldMkLst>
        <pc:spChg chg="add mod modCrop">
          <ac:chgData name="IZQUIERDO Adelaide" userId="916b5bc8-a6cf-43dc-9fb7-063b106bd8cd" providerId="ADAL" clId="{D872C39A-A8C8-4C73-AC7C-34B179D84E8E}" dt="2024-09-02T14:28:35.864" v="77" actId="18131"/>
          <ac:spMkLst>
            <pc:docMk/>
            <pc:sldMk cId="1585859221" sldId="355"/>
            <ac:spMk id="2" creationId="{C8104438-1E8C-5A92-628D-5DD11585236F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3" creationId="{9C8C0A34-896A-6D78-237B-B15AD84671C9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4" creationId="{0C236784-85F1-15F4-E8D1-1F7E7AF55626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5" creationId="{0C2BC6D4-5E36-6C4C-F630-71102CFF0BD2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6" creationId="{2D38999F-61BD-5B6C-E5BF-10E1DFC7EEED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7" creationId="{CD678547-AEFB-D003-ADF8-B8923E4F7F91}"/>
          </ac:spMkLst>
        </pc:spChg>
        <pc:spChg chg="add del mod modCrop">
          <ac:chgData name="IZQUIERDO Adelaide" userId="916b5bc8-a6cf-43dc-9fb7-063b106bd8cd" providerId="ADAL" clId="{D872C39A-A8C8-4C73-AC7C-34B179D84E8E}" dt="2024-09-02T15:25:25.781" v="334" actId="21"/>
          <ac:spMkLst>
            <pc:docMk/>
            <pc:sldMk cId="1585859221" sldId="355"/>
            <ac:spMk id="8" creationId="{63D43B7B-B58C-265F-0194-7B8E0B506CE3}"/>
          </ac:spMkLst>
        </pc:spChg>
        <pc:spChg chg="del">
          <ac:chgData name="IZQUIERDO Adelaide" userId="916b5bc8-a6cf-43dc-9fb7-063b106bd8cd" providerId="ADAL" clId="{D872C39A-A8C8-4C73-AC7C-34B179D84E8E}" dt="2024-09-02T14:24:21.205" v="2" actId="478"/>
          <ac:spMkLst>
            <pc:docMk/>
            <pc:sldMk cId="1585859221" sldId="355"/>
            <ac:spMk id="9" creationId="{4EFD6EF1-BC6D-78A4-16F0-0FBEA13DA3FB}"/>
          </ac:spMkLst>
        </pc:spChg>
        <pc:spChg chg="del">
          <ac:chgData name="IZQUIERDO Adelaide" userId="916b5bc8-a6cf-43dc-9fb7-063b106bd8cd" providerId="ADAL" clId="{D872C39A-A8C8-4C73-AC7C-34B179D84E8E}" dt="2024-09-02T14:24:28.990" v="7" actId="478"/>
          <ac:spMkLst>
            <pc:docMk/>
            <pc:sldMk cId="1585859221" sldId="355"/>
            <ac:spMk id="10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10" creationId="{26DC1A99-072A-A66F-2777-5FA0F98A7655}"/>
          </ac:spMkLst>
        </pc:spChg>
        <pc:spChg chg="del">
          <ac:chgData name="IZQUIERDO Adelaide" userId="916b5bc8-a6cf-43dc-9fb7-063b106bd8cd" providerId="ADAL" clId="{D872C39A-A8C8-4C73-AC7C-34B179D84E8E}" dt="2024-09-02T14:24:27.387" v="6" actId="478"/>
          <ac:spMkLst>
            <pc:docMk/>
            <pc:sldMk cId="1585859221" sldId="355"/>
            <ac:spMk id="16" creationId="{00000000-0000-0000-0000-000000000000}"/>
          </ac:spMkLst>
        </pc:spChg>
        <pc:spChg chg="del mod">
          <ac:chgData name="IZQUIERDO Adelaide" userId="916b5bc8-a6cf-43dc-9fb7-063b106bd8cd" providerId="ADAL" clId="{D872C39A-A8C8-4C73-AC7C-34B179D84E8E}" dt="2024-09-02T14:24:25.600" v="5" actId="478"/>
          <ac:spMkLst>
            <pc:docMk/>
            <pc:sldMk cId="1585859221" sldId="355"/>
            <ac:spMk id="20" creationId="{4EFD6EF1-BC6D-78A4-16F0-0FBEA13DA3FB}"/>
          </ac:spMkLst>
        </pc:spChg>
      </pc:sldChg>
      <pc:sldChg chg="modSp mod">
        <pc:chgData name="IZQUIERDO Adelaide" userId="916b5bc8-a6cf-43dc-9fb7-063b106bd8cd" providerId="ADAL" clId="{D872C39A-A8C8-4C73-AC7C-34B179D84E8E}" dt="2024-09-02T14:24:13.299" v="1" actId="255"/>
        <pc:sldMkLst>
          <pc:docMk/>
          <pc:sldMk cId="78093171" sldId="361"/>
        </pc:sldMkLst>
        <pc:spChg chg="mod">
          <ac:chgData name="IZQUIERDO Adelaide" userId="916b5bc8-a6cf-43dc-9fb7-063b106bd8cd" providerId="ADAL" clId="{D872C39A-A8C8-4C73-AC7C-34B179D84E8E}" dt="2024-09-02T14:24:13.299" v="1" actId="255"/>
          <ac:spMkLst>
            <pc:docMk/>
            <pc:sldMk cId="78093171" sldId="361"/>
            <ac:spMk id="2" creationId="{00000000-0000-0000-0000-000000000000}"/>
          </ac:spMkLst>
        </pc:spChg>
      </pc:sldChg>
      <pc:sldChg chg="addSp delSp modSp mod">
        <pc:chgData name="IZQUIERDO Adelaide" userId="916b5bc8-a6cf-43dc-9fb7-063b106bd8cd" providerId="ADAL" clId="{D872C39A-A8C8-4C73-AC7C-34B179D84E8E}" dt="2024-09-02T15:28:03.934" v="352"/>
        <pc:sldMkLst>
          <pc:docMk/>
          <pc:sldMk cId="2680471158" sldId="365"/>
        </pc:sldMkLst>
        <pc:spChg chg="add del mod">
          <ac:chgData name="IZQUIERDO Adelaide" userId="916b5bc8-a6cf-43dc-9fb7-063b106bd8cd" providerId="ADAL" clId="{D872C39A-A8C8-4C73-AC7C-34B179D84E8E}" dt="2024-09-02T15:25:28.214" v="335" actId="478"/>
          <ac:spMkLst>
            <pc:docMk/>
            <pc:sldMk cId="2680471158" sldId="365"/>
            <ac:spMk id="2" creationId="{032A9ACD-9E03-DD12-30EE-290AA811B2F8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3" creationId="{36AF2B5F-94A7-43FB-487F-CB5C3005B685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4" creationId="{C355A1B2-C383-D297-4994-AB6365C6CB74}"/>
          </ac:spMkLst>
        </pc:spChg>
        <pc:spChg chg="add mod">
          <ac:chgData name="IZQUIERDO Adelaide" userId="916b5bc8-a6cf-43dc-9fb7-063b106bd8cd" providerId="ADAL" clId="{D872C39A-A8C8-4C73-AC7C-34B179D84E8E}" dt="2024-09-02T15:26:21.694" v="340" actId="207"/>
          <ac:spMkLst>
            <pc:docMk/>
            <pc:sldMk cId="2680471158" sldId="365"/>
            <ac:spMk id="5" creationId="{F3ECDEC1-F6F6-51BA-9349-D0EEB9F9BBF0}"/>
          </ac:spMkLst>
        </pc:spChg>
        <pc:spChg chg="del">
          <ac:chgData name="IZQUIERDO Adelaide" userId="916b5bc8-a6cf-43dc-9fb7-063b106bd8cd" providerId="ADAL" clId="{D872C39A-A8C8-4C73-AC7C-34B179D84E8E}" dt="2024-09-02T14:24:36.910" v="11" actId="478"/>
          <ac:spMkLst>
            <pc:docMk/>
            <pc:sldMk cId="2680471158" sldId="365"/>
            <ac:spMk id="6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5:48.922" v="339"/>
          <ac:spMkLst>
            <pc:docMk/>
            <pc:sldMk cId="2680471158" sldId="365"/>
            <ac:spMk id="6" creationId="{215E4E86-3AB4-C8A9-A1CA-21BFBDA2CDE2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7" creationId="{2454E94D-EEC8-FF1E-7852-1971DA905405}"/>
          </ac:spMkLst>
        </pc:spChg>
        <pc:spChg chg="del">
          <ac:chgData name="IZQUIERDO Adelaide" userId="916b5bc8-a6cf-43dc-9fb7-063b106bd8cd" providerId="ADAL" clId="{D872C39A-A8C8-4C73-AC7C-34B179D84E8E}" dt="2024-09-02T14:24:38.247" v="12" actId="478"/>
          <ac:spMkLst>
            <pc:docMk/>
            <pc:sldMk cId="2680471158" sldId="365"/>
            <ac:spMk id="7" creationId="{4EFD6EF1-BC6D-78A4-16F0-0FBEA13DA3FB}"/>
          </ac:spMkLst>
        </pc:spChg>
        <pc:spChg chg="add mod">
          <ac:chgData name="IZQUIERDO Adelaide" userId="916b5bc8-a6cf-43dc-9fb7-063b106bd8cd" providerId="ADAL" clId="{D872C39A-A8C8-4C73-AC7C-34B179D84E8E}" dt="2024-09-02T15:25:29.231" v="336"/>
          <ac:spMkLst>
            <pc:docMk/>
            <pc:sldMk cId="2680471158" sldId="365"/>
            <ac:spMk id="8" creationId="{63D43B7B-B58C-265F-0194-7B8E0B506CE3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9" creationId="{3A373884-C961-CA13-7769-D37C1397140C}"/>
          </ac:spMkLst>
        </pc:spChg>
        <pc:spChg chg="del">
          <ac:chgData name="IZQUIERDO Adelaide" userId="916b5bc8-a6cf-43dc-9fb7-063b106bd8cd" providerId="ADAL" clId="{D872C39A-A8C8-4C73-AC7C-34B179D84E8E}" dt="2024-09-02T14:24:31.995" v="8" actId="478"/>
          <ac:spMkLst>
            <pc:docMk/>
            <pc:sldMk cId="2680471158" sldId="365"/>
            <ac:spMk id="9" creationId="{4EFD6EF1-BC6D-78A4-16F0-0FBEA13DA3FB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10" creationId="{A5A4EDC7-1A14-909E-C869-8E87FA91D39C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1" creationId="{D16A7B50-C519-8628-17CF-FDF3941422AD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2" creationId="{04B64010-9043-E804-C5AF-7413105A4875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3" creationId="{6DA5C7E3-DAE1-892A-33B1-B12D8A5A4FF0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4" creationId="{211E7047-A882-B061-5A57-CE7B4D75C40C}"/>
          </ac:spMkLst>
        </pc:spChg>
        <pc:spChg chg="del">
          <ac:chgData name="IZQUIERDO Adelaide" userId="916b5bc8-a6cf-43dc-9fb7-063b106bd8cd" providerId="ADAL" clId="{D872C39A-A8C8-4C73-AC7C-34B179D84E8E}" dt="2024-09-02T14:24:35.128" v="10" actId="478"/>
          <ac:spMkLst>
            <pc:docMk/>
            <pc:sldMk cId="2680471158" sldId="365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872C39A-A8C8-4C73-AC7C-34B179D84E8E}" dt="2024-09-02T14:24:33.772" v="9" actId="478"/>
          <ac:spMkLst>
            <pc:docMk/>
            <pc:sldMk cId="2680471158" sldId="365"/>
            <ac:spMk id="20" creationId="{4EFD6EF1-BC6D-78A4-16F0-0FBEA13DA3FB}"/>
          </ac:spMkLst>
        </pc:spChg>
      </pc:sldChg>
      <pc:sldChg chg="addSp modSp new ord">
        <pc:chgData name="IZQUIERDO Adelaide" userId="916b5bc8-a6cf-43dc-9fb7-063b106bd8cd" providerId="ADAL" clId="{D872C39A-A8C8-4C73-AC7C-34B179D84E8E}" dt="2024-09-02T15:31:08.390" v="381"/>
        <pc:sldMkLst>
          <pc:docMk/>
          <pc:sldMk cId="1189167251" sldId="366"/>
        </pc:sldMkLst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2" creationId="{29CADE68-0C26-4721-E5FC-DA529409F3BC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3" creationId="{7441020D-F256-0B3B-0EBB-63171605019F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4" creationId="{6A30B707-4A25-2F6C-4A96-17E9FC3888C2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5" creationId="{9C6220A2-9677-DB77-E3FA-A3254243C3E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6" creationId="{BEF4446A-412B-778D-6995-EF008A4436D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7" creationId="{A4ECA21C-5518-498B-6AE2-A6BD944738EA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8" creationId="{076C55BC-916E-1056-5C08-5DCA53EDC9C9}"/>
          </ac:spMkLst>
        </pc:spChg>
      </pc:sldChg>
      <pc:sldMasterChg chg="modSldLayout">
        <pc:chgData name="IZQUIERDO Adelaide" userId="916b5bc8-a6cf-43dc-9fb7-063b106bd8cd" providerId="ADAL" clId="{D872C39A-A8C8-4C73-AC7C-34B179D84E8E}" dt="2024-09-02T15:30:17.879" v="376" actId="478"/>
        <pc:sldMasterMkLst>
          <pc:docMk/>
          <pc:sldMasterMk cId="1465029632" sldId="2147483660"/>
        </pc:sldMasterMkLst>
        <pc:sldLayoutChg chg="addSp delSp modSp mod">
          <pc:chgData name="IZQUIERDO Adelaide" userId="916b5bc8-a6cf-43dc-9fb7-063b106bd8cd" providerId="ADAL" clId="{D872C39A-A8C8-4C73-AC7C-34B179D84E8E}" dt="2024-09-02T15:30:17.879" v="376" actId="478"/>
          <pc:sldLayoutMkLst>
            <pc:docMk/>
            <pc:sldMasterMk cId="1465029632" sldId="2147483660"/>
            <pc:sldLayoutMk cId="2353451605" sldId="2147483661"/>
          </pc:sldLayoutMkLst>
          <pc:spChg chg="del">
            <ac:chgData name="IZQUIERDO Adelaide" userId="916b5bc8-a6cf-43dc-9fb7-063b106bd8cd" providerId="ADAL" clId="{D872C39A-A8C8-4C73-AC7C-34B179D84E8E}" dt="2024-09-02T14:24:50.642" v="13" actId="478"/>
            <ac:spMkLst>
              <pc:docMk/>
              <pc:sldMasterMk cId="1465029632" sldId="2147483660"/>
              <pc:sldLayoutMk cId="2353451605" sldId="2147483661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1.147" v="14" actId="478"/>
            <ac:spMkLst>
              <pc:docMk/>
              <pc:sldMasterMk cId="1465029632" sldId="2147483660"/>
              <pc:sldLayoutMk cId="2353451605" sldId="2147483661"/>
              <ac:spMk id="13" creationId="{ED5B7282-F1D1-2987-C5A5-EEE3A86CA201}"/>
            </ac:spMkLst>
          </pc:spChg>
          <pc:spChg chg="del">
            <ac:chgData name="IZQUIERDO Adelaide" userId="916b5bc8-a6cf-43dc-9fb7-063b106bd8cd" providerId="ADAL" clId="{D872C39A-A8C8-4C73-AC7C-34B179D84E8E}" dt="2024-09-02T14:25:02.799" v="20" actId="478"/>
            <ac:spMkLst>
              <pc:docMk/>
              <pc:sldMasterMk cId="1465029632" sldId="2147483660"/>
              <pc:sldLayoutMk cId="2353451605" sldId="2147483661"/>
              <ac:spMk id="14" creationId="{ED5B7282-F1D1-2987-C5A5-EEE3A86CA201}"/>
            </ac:spMkLst>
          </pc:spChg>
          <pc:picChg chg="del">
            <ac:chgData name="IZQUIERDO Adelaide" userId="916b5bc8-a6cf-43dc-9fb7-063b106bd8cd" providerId="ADAL" clId="{D872C39A-A8C8-4C73-AC7C-34B179D84E8E}" dt="2024-09-02T14:24:51.578" v="15" actId="478"/>
            <ac:picMkLst>
              <pc:docMk/>
              <pc:sldMasterMk cId="1465029632" sldId="2147483660"/>
              <pc:sldLayoutMk cId="2353451605" sldId="2147483661"/>
              <ac:picMk id="2" creationId="{00000000-0000-0000-0000-000000000000}"/>
            </ac:picMkLst>
          </pc:picChg>
          <pc:picChg chg="add del mod">
            <ac:chgData name="IZQUIERDO Adelaide" userId="916b5bc8-a6cf-43dc-9fb7-063b106bd8cd" providerId="ADAL" clId="{D872C39A-A8C8-4C73-AC7C-34B179D84E8E}" dt="2024-09-02T15:30:17.879" v="376" actId="478"/>
            <ac:picMkLst>
              <pc:docMk/>
              <pc:sldMasterMk cId="1465029632" sldId="2147483660"/>
              <pc:sldLayoutMk cId="2353451605" sldId="2147483661"/>
              <ac:picMk id="2" creationId="{2F2424CA-9789-F06F-1A83-8331E273768F}"/>
            </ac:picMkLst>
          </pc:picChg>
          <pc:picChg chg="add del mod">
            <ac:chgData name="IZQUIERDO Adelaide" userId="916b5bc8-a6cf-43dc-9fb7-063b106bd8cd" providerId="ADAL" clId="{D872C39A-A8C8-4C73-AC7C-34B179D84E8E}" dt="2024-09-02T15:28:16.077" v="354" actId="478"/>
            <ac:picMkLst>
              <pc:docMk/>
              <pc:sldMasterMk cId="1465029632" sldId="2147483660"/>
              <pc:sldLayoutMk cId="2353451605" sldId="2147483661"/>
              <ac:picMk id="3" creationId="{81D2213F-6B4D-7A07-BE09-63DE31C21B68}"/>
            </ac:picMkLst>
          </pc:picChg>
          <pc:picChg chg="del">
            <ac:chgData name="IZQUIERDO Adelaide" userId="916b5bc8-a6cf-43dc-9fb7-063b106bd8cd" providerId="ADAL" clId="{D872C39A-A8C8-4C73-AC7C-34B179D84E8E}" dt="2024-09-02T14:25:21.793" v="22" actId="478"/>
            <ac:picMkLst>
              <pc:docMk/>
              <pc:sldMasterMk cId="1465029632" sldId="2147483660"/>
              <pc:sldLayoutMk cId="2353451605" sldId="2147483661"/>
              <ac:picMk id="9" creationId="{FD47407C-19B9-7D43-8149-9C418E1574D5}"/>
            </ac:picMkLst>
          </pc:picChg>
        </pc:sldLayoutChg>
        <pc:sldLayoutChg chg="delSp modSp mod">
          <pc:chgData name="IZQUIERDO Adelaide" userId="916b5bc8-a6cf-43dc-9fb7-063b106bd8cd" providerId="ADAL" clId="{D872C39A-A8C8-4C73-AC7C-34B179D84E8E}" dt="2024-09-02T15:29:36.241" v="373" actId="1037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872C39A-A8C8-4C73-AC7C-34B179D84E8E}" dt="2024-09-02T14:24:55.428" v="18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508" v="17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159" v="16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872C39A-A8C8-4C73-AC7C-34B179D84E8E}" dt="2024-09-02T15:29:36.241" v="373" actId="1037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872C39A-A8C8-4C73-AC7C-34B179D84E8E}" dt="2024-09-02T14:24:56.913" v="19" actId="478"/>
            <ac:picMkLst>
              <pc:docMk/>
              <pc:sldMasterMk cId="1465029632" sldId="2147483660"/>
              <pc:sldLayoutMk cId="4253090054" sldId="2147483662"/>
              <ac:picMk id="15" creationId="{00000000-0000-0000-0000-000000000000}"/>
            </ac:picMkLst>
          </pc:picChg>
        </pc:sldLayoutChg>
      </pc:sldMasterChg>
    </pc:docChg>
  </pc:docChgLst>
  <pc:docChgLst>
    <pc:chgData name="IZQUIERDO Adelaide" userId="916b5bc8-a6cf-43dc-9fb7-063b106bd8cd" providerId="ADAL" clId="{BB9E52C6-B2B6-448A-9602-19D063335C04}"/>
    <pc:docChg chg="modSld">
      <pc:chgData name="IZQUIERDO Adelaide" userId="916b5bc8-a6cf-43dc-9fb7-063b106bd8cd" providerId="ADAL" clId="{BB9E52C6-B2B6-448A-9602-19D063335C04}" dt="2024-11-29T11:18:27.094" v="221" actId="18131"/>
      <pc:docMkLst>
        <pc:docMk/>
      </pc:docMkLst>
      <pc:sldChg chg="modSp mod">
        <pc:chgData name="IZQUIERDO Adelaide" userId="916b5bc8-a6cf-43dc-9fb7-063b106bd8cd" providerId="ADAL" clId="{BB9E52C6-B2B6-448A-9602-19D063335C04}" dt="2024-11-29T11:18:27.094" v="221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BB9E52C6-B2B6-448A-9602-19D063335C04}" dt="2024-11-29T11:18:27.094" v="221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BB9E52C6-B2B6-448A-9602-19D063335C04}" dt="2024-11-29T11:17:58.803" v="131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BB9E52C6-B2B6-448A-9602-19D063335C04}" dt="2024-11-29T11:17:58.803" v="131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29/11/2024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utiliser pour les événements</a:t>
            </a:r>
            <a:r>
              <a:rPr lang="fr-FR" baseline="0" dirty="0"/>
              <a:t> hors journées régionales ou semaines thématiques nationales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37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 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64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éném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ement avec parten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6" y="11930001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9600" y="581891"/>
            <a:ext cx="10958945" cy="115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Gabarits Facebook pour </a:t>
            </a:r>
            <a:b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vos événements locaux</a:t>
            </a:r>
          </a:p>
          <a:p>
            <a:endParaRPr lang="fr-FR" sz="5000" dirty="0">
              <a:solidFill>
                <a:schemeClr val="bg1"/>
              </a:solidFill>
              <a:latin typeface="Marianne" panose="02000000000000000000" pitchFamily="50" charset="0"/>
            </a:endParaRP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Ces modèles sont à utiliser pour les événements locaux </a:t>
            </a: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hors semaines nationales thématiques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. Pour les semaines nationales, des kits de communication sont mis à disposition sur l’intranet.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Pour respecter la charte, ne modifiez pas les polices, les tailles des éléments, les couleurs, et n’ajoutez pas de visuels.</a:t>
            </a: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Chaque modèle est disponible en deux versions, la deuxième permet d’ajouter des logos partenaires sur la bande blanche qui se trouve en bas du visuel. 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Attention de ne pas déformer les logos en les réduisant. </a:t>
            </a:r>
            <a:b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Pour les réduire de façon équilibrée appuyez sur la touche « MAJ » en même temps que vous réduisez la taille.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La Marianne ne doit être présente qu’une seule fois sur un visuel.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 Si vous devez ajouter un logo ayant aussi la Marianne,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il faut remplacer le logo République Française présent à côté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celui de Pôle emploi. Placez un rectangle blanc pour le masquer et mettez la Marianne avec le nouvel intitulé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sur le rectangle en respectant la taille et l’alignement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l’ancienne. </a:t>
            </a:r>
          </a:p>
        </p:txBody>
      </p:sp>
    </p:spTree>
    <p:extLst>
      <p:ext uri="{BB962C8B-B14F-4D97-AF65-F5344CB8AC3E}">
        <p14:creationId xmlns:p14="http://schemas.microsoft.com/office/powerpoint/2010/main" val="7809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4">
            <a:extLst>
              <a:ext uri="{FF2B5EF4-FFF2-40B4-BE49-F238E27FC236}">
                <a16:creationId xmlns:a16="http://schemas.microsoft.com/office/drawing/2014/main" id="{29CADE68-0C26-4721-E5FC-DA529409F3BC}"/>
              </a:ext>
            </a:extLst>
          </p:cNvPr>
          <p:cNvSpPr/>
          <p:nvPr/>
        </p:nvSpPr>
        <p:spPr>
          <a:xfrm>
            <a:off x="5864496" y="4638446"/>
            <a:ext cx="10256270" cy="9917484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41020D-F256-0B3B-0EBB-63171605019F}"/>
              </a:ext>
            </a:extLst>
          </p:cNvPr>
          <p:cNvSpPr/>
          <p:nvPr/>
        </p:nvSpPr>
        <p:spPr>
          <a:xfrm>
            <a:off x="4028097" y="8841466"/>
            <a:ext cx="3139397" cy="3139397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30B707-4A25-2F6C-4A96-17E9FC3888C2}"/>
              </a:ext>
            </a:extLst>
          </p:cNvPr>
          <p:cNvSpPr txBox="1"/>
          <p:nvPr/>
        </p:nvSpPr>
        <p:spPr>
          <a:xfrm>
            <a:off x="3489080" y="9664770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C6220A2-9677-DB77-E3FA-A3254243C3E4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F4446A-412B-778D-6995-EF008A4436D4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ECA21C-5518-498B-6AE2-A6BD944738EA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6C55BC-916E-1056-5C08-5DCA53EDC9C9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118916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que 4">
            <a:extLst>
              <a:ext uri="{FF2B5EF4-FFF2-40B4-BE49-F238E27FC236}">
                <a16:creationId xmlns:a16="http://schemas.microsoft.com/office/drawing/2014/main" id="{63D43B7B-B58C-265F-0194-7B8E0B506CE3}"/>
              </a:ext>
            </a:extLst>
          </p:cNvPr>
          <p:cNvSpPr/>
          <p:nvPr/>
        </p:nvSpPr>
        <p:spPr>
          <a:xfrm>
            <a:off x="5740142" y="4397954"/>
            <a:ext cx="10504978" cy="10157976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3ECDEC1-F6F6-51BA-9349-D0EEB9F9BBF0}"/>
              </a:ext>
            </a:extLst>
          </p:cNvPr>
          <p:cNvSpPr/>
          <p:nvPr/>
        </p:nvSpPr>
        <p:spPr>
          <a:xfrm>
            <a:off x="4042480" y="8423952"/>
            <a:ext cx="3139397" cy="3139397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5E4E86-3AB4-C8A9-A1CA-21BFBDA2CDE2}"/>
              </a:ext>
            </a:extLst>
          </p:cNvPr>
          <p:cNvSpPr txBox="1"/>
          <p:nvPr/>
        </p:nvSpPr>
        <p:spPr>
          <a:xfrm>
            <a:off x="3503463" y="9247256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16A7B50-C519-8628-17CF-FDF3941422AD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B64010-9043-E804-C5AF-7413105A4875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DA5C7E3-DAE1-892A-33B1-B12D8A5A4FF0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11E7047-A882-B061-5A57-CE7B4D75C40C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26804711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5950"/>
      </a:accent2>
      <a:accent3>
        <a:srgbClr val="BE3636"/>
      </a:accent3>
      <a:accent4>
        <a:srgbClr val="212B5E"/>
      </a:accent4>
      <a:accent5>
        <a:srgbClr val="ED7D31"/>
      </a:accent5>
      <a:accent6>
        <a:srgbClr val="E23C50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3" ma:contentTypeDescription="Crée un document." ma:contentTypeScope="" ma:versionID="c9fe7ea7073ef97bde5eb4ea49cbc896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1940d9399e9c355e609858b74fbcbb96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6AE5D4-5216-43FD-B7AE-B7CB0DA2B5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4698</TotalTime>
  <Words>307</Words>
  <Application>Microsoft Office PowerPoint</Application>
  <PresentationFormat>Personnalisé</PresentationFormat>
  <Paragraphs>27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Pole Emploi PRO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Facebook Action sociale</dc:title>
  <dc:creator>Olivier Laporte</dc:creator>
  <cp:lastModifiedBy>IZQUIERDO Adelaide</cp:lastModifiedBy>
  <cp:revision>409</cp:revision>
  <dcterms:created xsi:type="dcterms:W3CDTF">2021-12-28T18:27:40Z</dcterms:created>
  <dcterms:modified xsi:type="dcterms:W3CDTF">2024-11-29T11:18:44Z</dcterms:modified>
</cp:coreProperties>
</file>