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63" r:id="rId4"/>
    <p:sldId id="264" r:id="rId5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466"/>
    <a:srgbClr val="FFF0C7"/>
    <a:srgbClr val="6B408D"/>
    <a:srgbClr val="4565AD"/>
    <a:srgbClr val="990554"/>
    <a:srgbClr val="F4A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C1EBCE-8544-463F-8C3F-0DB3F0ADEE59}" v="17" dt="2024-11-08T08:43:50.7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47" d="100"/>
          <a:sy n="47" d="100"/>
        </p:scale>
        <p:origin x="309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D0FF10-AFC2-C99C-AD21-B4024D1A8476}"/>
              </a:ext>
            </a:extLst>
          </p:cNvPr>
          <p:cNvSpPr txBox="1"/>
          <p:nvPr userDrawn="1"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8287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8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0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8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5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16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8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2E498-E9B6-4C97-A864-D7DD7535E48F}" type="datetimeFigureOut">
              <a:rPr lang="fr-FR" smtClean="0"/>
              <a:t>08/11/2024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eg"/><Relationship Id="rId5" Type="http://schemas.openxmlformats.org/officeDocument/2006/relationships/image" Target="../media/image4.png"/><Relationship Id="rId10" Type="http://schemas.openxmlformats.org/officeDocument/2006/relationships/image" Target="../media/image15.svg"/><Relationship Id="rId4" Type="http://schemas.openxmlformats.org/officeDocument/2006/relationships/image" Target="../media/image3.sv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eg"/><Relationship Id="rId5" Type="http://schemas.openxmlformats.org/officeDocument/2006/relationships/image" Target="../media/image4.png"/><Relationship Id="rId10" Type="http://schemas.openxmlformats.org/officeDocument/2006/relationships/image" Target="../media/image15.svg"/><Relationship Id="rId4" Type="http://schemas.openxmlformats.org/officeDocument/2006/relationships/image" Target="../media/image3.sv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0902" r="16655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4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</a:t>
            </a:r>
            <a:b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petite enfance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547B1474-C500-34D9-80C7-9A5A63285C53}"/>
              </a:ext>
            </a:extLst>
          </p:cNvPr>
          <p:cNvSpPr/>
          <p:nvPr/>
        </p:nvSpPr>
        <p:spPr>
          <a:xfrm>
            <a:off x="6152520" y="11859019"/>
            <a:ext cx="4576440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8B69E42-8C27-DF5A-41B2-3D0A83C47D56}"/>
              </a:ext>
            </a:extLst>
          </p:cNvPr>
          <p:cNvSpPr txBox="1"/>
          <p:nvPr/>
        </p:nvSpPr>
        <p:spPr>
          <a:xfrm>
            <a:off x="633777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679E193-3DED-D881-08EA-77ACAA4E3C2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4748A0BB-D8DC-7F04-9A49-C1BDE0F53BC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791669">
            <a:off x="7187053" y="11205129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562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1146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4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</a:t>
            </a:r>
            <a:b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petite enfance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547B1474-C500-34D9-80C7-9A5A63285C53}"/>
              </a:ext>
            </a:extLst>
          </p:cNvPr>
          <p:cNvSpPr/>
          <p:nvPr/>
        </p:nvSpPr>
        <p:spPr>
          <a:xfrm>
            <a:off x="6152520" y="11859019"/>
            <a:ext cx="4576440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8B69E42-8C27-DF5A-41B2-3D0A83C47D56}"/>
              </a:ext>
            </a:extLst>
          </p:cNvPr>
          <p:cNvSpPr txBox="1"/>
          <p:nvPr/>
        </p:nvSpPr>
        <p:spPr>
          <a:xfrm>
            <a:off x="633777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679E193-3DED-D881-08EA-77ACAA4E3C28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222181FA-F493-39CA-7E72-DEDA5F61093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791669">
            <a:off x="7187053" y="11205129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65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6800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221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Métiers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petite enfance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023861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114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717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221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Métiers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la </a:t>
            </a:r>
            <a:r>
              <a:rPr lang="fr-FR" sz="5000" cap="all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petite enfance</a:t>
            </a:r>
            <a:endParaRPr lang="fr-FR" sz="5000" cap="all" dirty="0">
              <a:solidFill>
                <a:srgbClr val="EB6466"/>
              </a:solidFill>
              <a:latin typeface="Marianne ExtraBold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023861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084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55a8600f-4ee6-4bb5-8f14-53589536b6df}" enabled="0" method="" siteId="{55a8600f-4ee6-4bb5-8f14-53589536b6d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925</TotalTime>
  <Words>370</Words>
  <Application>Microsoft Office PowerPoint</Application>
  <PresentationFormat>Personnalisé</PresentationFormat>
  <Paragraphs>68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Pole Emploi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IZQUIERDO Adelaide</dc:creator>
  <cp:lastModifiedBy>IZQUIERDO Adelaide</cp:lastModifiedBy>
  <cp:revision>2</cp:revision>
  <dcterms:created xsi:type="dcterms:W3CDTF">2024-08-22T14:38:54Z</dcterms:created>
  <dcterms:modified xsi:type="dcterms:W3CDTF">2024-11-08T08:44:59Z</dcterms:modified>
</cp:coreProperties>
</file>