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notesMasterIdLst>
    <p:notesMasterId r:id="rId7"/>
  </p:notesMasterIdLst>
  <p:handoutMasterIdLst>
    <p:handoutMasterId r:id="rId8"/>
  </p:handoutMasterIdLst>
  <p:sldIdLst>
    <p:sldId id="361" r:id="rId4"/>
    <p:sldId id="366" r:id="rId5"/>
    <p:sldId id="365" r:id="rId6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EF76C34-78AB-D4F6-DF42-C738E0D2A066}" name="contact Boomerang" initials="cB" userId="S::contact@boomerang-agency.fr::bf344227-bd85-426c-9f49-ea87bad381d8" providerId="AD"/>
  <p188:author id="{A174C03F-288E-D8C7-0192-D6B2C619A8B3}" name="Olivier Laporte" initials="OL" userId="S::olivier.laporte@boomerang-agency.fr::bdc58392-2aca-4989-81dc-1ff2e47c118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65AD"/>
    <a:srgbClr val="6B408D"/>
    <a:srgbClr val="EB6466"/>
    <a:srgbClr val="FF5950"/>
    <a:srgbClr val="BE3636"/>
    <a:srgbClr val="0E7ABF"/>
    <a:srgbClr val="0E3263"/>
    <a:srgbClr val="97CEF1"/>
    <a:srgbClr val="16529F"/>
    <a:srgbClr val="F58B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C7B2F3-DB19-4BA0-B53A-E0B4763B526D}" v="2" dt="2024-11-22T10:06:25.82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585" autoAdjust="0"/>
    <p:restoredTop sz="91524" autoAdjust="0"/>
  </p:normalViewPr>
  <p:slideViewPr>
    <p:cSldViewPr snapToGrid="0" snapToObjects="1">
      <p:cViewPr varScale="1">
        <p:scale>
          <a:sx n="50" d="100"/>
          <a:sy n="50" d="100"/>
        </p:scale>
        <p:origin x="1200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91" d="100"/>
          <a:sy n="91" d="100"/>
        </p:scale>
        <p:origin x="2515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ZQUIERDO Adelaide" userId="916b5bc8-a6cf-43dc-9fb7-063b106bd8cd" providerId="ADAL" clId="{D872C39A-A8C8-4C73-AC7C-34B179D84E8E}"/>
    <pc:docChg chg="undo custSel addSld delSld modSld sldOrd modMainMaster">
      <pc:chgData name="IZQUIERDO Adelaide" userId="916b5bc8-a6cf-43dc-9fb7-063b106bd8cd" providerId="ADAL" clId="{D872C39A-A8C8-4C73-AC7C-34B179D84E8E}" dt="2024-09-02T15:31:08.390" v="381"/>
      <pc:docMkLst>
        <pc:docMk/>
      </pc:docMkLst>
      <pc:sldChg chg="addSp delSp modSp del mod">
        <pc:chgData name="IZQUIERDO Adelaide" userId="916b5bc8-a6cf-43dc-9fb7-063b106bd8cd" providerId="ADAL" clId="{D872C39A-A8C8-4C73-AC7C-34B179D84E8E}" dt="2024-09-02T15:31:05.529" v="379" actId="2696"/>
        <pc:sldMkLst>
          <pc:docMk/>
          <pc:sldMk cId="1585859221" sldId="355"/>
        </pc:sldMkLst>
        <pc:spChg chg="add mod modCrop">
          <ac:chgData name="IZQUIERDO Adelaide" userId="916b5bc8-a6cf-43dc-9fb7-063b106bd8cd" providerId="ADAL" clId="{D872C39A-A8C8-4C73-AC7C-34B179D84E8E}" dt="2024-09-02T14:28:35.864" v="77" actId="18131"/>
          <ac:spMkLst>
            <pc:docMk/>
            <pc:sldMk cId="1585859221" sldId="355"/>
            <ac:spMk id="2" creationId="{C8104438-1E8C-5A92-628D-5DD11585236F}"/>
          </ac:spMkLst>
        </pc:spChg>
        <pc:spChg chg="add mod">
          <ac:chgData name="IZQUIERDO Adelaide" userId="916b5bc8-a6cf-43dc-9fb7-063b106bd8cd" providerId="ADAL" clId="{D872C39A-A8C8-4C73-AC7C-34B179D84E8E}" dt="2024-09-02T15:27:56.843" v="350" actId="1076"/>
          <ac:spMkLst>
            <pc:docMk/>
            <pc:sldMk cId="1585859221" sldId="355"/>
            <ac:spMk id="3" creationId="{9C8C0A34-896A-6D78-237B-B15AD84671C9}"/>
          </ac:spMkLst>
        </pc:spChg>
        <pc:spChg chg="add mod">
          <ac:chgData name="IZQUIERDO Adelaide" userId="916b5bc8-a6cf-43dc-9fb7-063b106bd8cd" providerId="ADAL" clId="{D872C39A-A8C8-4C73-AC7C-34B179D84E8E}" dt="2024-09-02T15:27:56.843" v="350" actId="1076"/>
          <ac:spMkLst>
            <pc:docMk/>
            <pc:sldMk cId="1585859221" sldId="355"/>
            <ac:spMk id="4" creationId="{0C236784-85F1-15F4-E8D1-1F7E7AF55626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5" creationId="{0C2BC6D4-5E36-6C4C-F630-71102CFF0BD2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6" creationId="{2D38999F-61BD-5B6C-E5BF-10E1DFC7EEED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7" creationId="{CD678547-AEFB-D003-ADF8-B8923E4F7F91}"/>
          </ac:spMkLst>
        </pc:spChg>
        <pc:spChg chg="add del mod modCrop">
          <ac:chgData name="IZQUIERDO Adelaide" userId="916b5bc8-a6cf-43dc-9fb7-063b106bd8cd" providerId="ADAL" clId="{D872C39A-A8C8-4C73-AC7C-34B179D84E8E}" dt="2024-09-02T15:25:25.781" v="334" actId="21"/>
          <ac:spMkLst>
            <pc:docMk/>
            <pc:sldMk cId="1585859221" sldId="355"/>
            <ac:spMk id="8" creationId="{63D43B7B-B58C-265F-0194-7B8E0B506CE3}"/>
          </ac:spMkLst>
        </pc:spChg>
        <pc:spChg chg="del">
          <ac:chgData name="IZQUIERDO Adelaide" userId="916b5bc8-a6cf-43dc-9fb7-063b106bd8cd" providerId="ADAL" clId="{D872C39A-A8C8-4C73-AC7C-34B179D84E8E}" dt="2024-09-02T14:24:21.205" v="2" actId="478"/>
          <ac:spMkLst>
            <pc:docMk/>
            <pc:sldMk cId="1585859221" sldId="355"/>
            <ac:spMk id="9" creationId="{4EFD6EF1-BC6D-78A4-16F0-0FBEA13DA3FB}"/>
          </ac:spMkLst>
        </pc:spChg>
        <pc:spChg chg="del">
          <ac:chgData name="IZQUIERDO Adelaide" userId="916b5bc8-a6cf-43dc-9fb7-063b106bd8cd" providerId="ADAL" clId="{D872C39A-A8C8-4C73-AC7C-34B179D84E8E}" dt="2024-09-02T14:24:28.990" v="7" actId="478"/>
          <ac:spMkLst>
            <pc:docMk/>
            <pc:sldMk cId="1585859221" sldId="355"/>
            <ac:spMk id="10" creationId="{00000000-0000-0000-0000-000000000000}"/>
          </ac:spMkLst>
        </pc:spChg>
        <pc:spChg chg="add mod">
          <ac:chgData name="IZQUIERDO Adelaide" userId="916b5bc8-a6cf-43dc-9fb7-063b106bd8cd" providerId="ADAL" clId="{D872C39A-A8C8-4C73-AC7C-34B179D84E8E}" dt="2024-09-02T15:27:48.939" v="349" actId="1076"/>
          <ac:spMkLst>
            <pc:docMk/>
            <pc:sldMk cId="1585859221" sldId="355"/>
            <ac:spMk id="10" creationId="{26DC1A99-072A-A66F-2777-5FA0F98A7655}"/>
          </ac:spMkLst>
        </pc:spChg>
        <pc:spChg chg="del">
          <ac:chgData name="IZQUIERDO Adelaide" userId="916b5bc8-a6cf-43dc-9fb7-063b106bd8cd" providerId="ADAL" clId="{D872C39A-A8C8-4C73-AC7C-34B179D84E8E}" dt="2024-09-02T14:24:27.387" v="6" actId="478"/>
          <ac:spMkLst>
            <pc:docMk/>
            <pc:sldMk cId="1585859221" sldId="355"/>
            <ac:spMk id="16" creationId="{00000000-0000-0000-0000-000000000000}"/>
          </ac:spMkLst>
        </pc:spChg>
        <pc:spChg chg="del mod">
          <ac:chgData name="IZQUIERDO Adelaide" userId="916b5bc8-a6cf-43dc-9fb7-063b106bd8cd" providerId="ADAL" clId="{D872C39A-A8C8-4C73-AC7C-34B179D84E8E}" dt="2024-09-02T14:24:25.600" v="5" actId="478"/>
          <ac:spMkLst>
            <pc:docMk/>
            <pc:sldMk cId="1585859221" sldId="355"/>
            <ac:spMk id="20" creationId="{4EFD6EF1-BC6D-78A4-16F0-0FBEA13DA3FB}"/>
          </ac:spMkLst>
        </pc:spChg>
      </pc:sldChg>
      <pc:sldChg chg="modSp mod">
        <pc:chgData name="IZQUIERDO Adelaide" userId="916b5bc8-a6cf-43dc-9fb7-063b106bd8cd" providerId="ADAL" clId="{D872C39A-A8C8-4C73-AC7C-34B179D84E8E}" dt="2024-09-02T14:24:13.299" v="1" actId="255"/>
        <pc:sldMkLst>
          <pc:docMk/>
          <pc:sldMk cId="78093171" sldId="361"/>
        </pc:sldMkLst>
        <pc:spChg chg="mod">
          <ac:chgData name="IZQUIERDO Adelaide" userId="916b5bc8-a6cf-43dc-9fb7-063b106bd8cd" providerId="ADAL" clId="{D872C39A-A8C8-4C73-AC7C-34B179D84E8E}" dt="2024-09-02T14:24:13.299" v="1" actId="255"/>
          <ac:spMkLst>
            <pc:docMk/>
            <pc:sldMk cId="78093171" sldId="361"/>
            <ac:spMk id="2" creationId="{00000000-0000-0000-0000-000000000000}"/>
          </ac:spMkLst>
        </pc:spChg>
      </pc:sldChg>
      <pc:sldChg chg="addSp delSp modSp mod">
        <pc:chgData name="IZQUIERDO Adelaide" userId="916b5bc8-a6cf-43dc-9fb7-063b106bd8cd" providerId="ADAL" clId="{D872C39A-A8C8-4C73-AC7C-34B179D84E8E}" dt="2024-09-02T15:28:03.934" v="352"/>
        <pc:sldMkLst>
          <pc:docMk/>
          <pc:sldMk cId="2680471158" sldId="365"/>
        </pc:sldMkLst>
        <pc:spChg chg="add del mod">
          <ac:chgData name="IZQUIERDO Adelaide" userId="916b5bc8-a6cf-43dc-9fb7-063b106bd8cd" providerId="ADAL" clId="{D872C39A-A8C8-4C73-AC7C-34B179D84E8E}" dt="2024-09-02T15:25:28.214" v="335" actId="478"/>
          <ac:spMkLst>
            <pc:docMk/>
            <pc:sldMk cId="2680471158" sldId="365"/>
            <ac:spMk id="2" creationId="{032A9ACD-9E03-DD12-30EE-290AA811B2F8}"/>
          </ac:spMkLst>
        </pc:spChg>
        <pc:spChg chg="add del mod">
          <ac:chgData name="IZQUIERDO Adelaide" userId="916b5bc8-a6cf-43dc-9fb7-063b106bd8cd" providerId="ADAL" clId="{D872C39A-A8C8-4C73-AC7C-34B179D84E8E}" dt="2024-09-02T15:25:44.436" v="338" actId="478"/>
          <ac:spMkLst>
            <pc:docMk/>
            <pc:sldMk cId="2680471158" sldId="365"/>
            <ac:spMk id="3" creationId="{36AF2B5F-94A7-43FB-487F-CB5C3005B685}"/>
          </ac:spMkLst>
        </pc:spChg>
        <pc:spChg chg="add del mod">
          <ac:chgData name="IZQUIERDO Adelaide" userId="916b5bc8-a6cf-43dc-9fb7-063b106bd8cd" providerId="ADAL" clId="{D872C39A-A8C8-4C73-AC7C-34B179D84E8E}" dt="2024-09-02T15:25:44.436" v="338" actId="478"/>
          <ac:spMkLst>
            <pc:docMk/>
            <pc:sldMk cId="2680471158" sldId="365"/>
            <ac:spMk id="4" creationId="{C355A1B2-C383-D297-4994-AB6365C6CB74}"/>
          </ac:spMkLst>
        </pc:spChg>
        <pc:spChg chg="add mod">
          <ac:chgData name="IZQUIERDO Adelaide" userId="916b5bc8-a6cf-43dc-9fb7-063b106bd8cd" providerId="ADAL" clId="{D872C39A-A8C8-4C73-AC7C-34B179D84E8E}" dt="2024-09-02T15:26:21.694" v="340" actId="207"/>
          <ac:spMkLst>
            <pc:docMk/>
            <pc:sldMk cId="2680471158" sldId="365"/>
            <ac:spMk id="5" creationId="{F3ECDEC1-F6F6-51BA-9349-D0EEB9F9BBF0}"/>
          </ac:spMkLst>
        </pc:spChg>
        <pc:spChg chg="del">
          <ac:chgData name="IZQUIERDO Adelaide" userId="916b5bc8-a6cf-43dc-9fb7-063b106bd8cd" providerId="ADAL" clId="{D872C39A-A8C8-4C73-AC7C-34B179D84E8E}" dt="2024-09-02T14:24:36.910" v="11" actId="478"/>
          <ac:spMkLst>
            <pc:docMk/>
            <pc:sldMk cId="2680471158" sldId="365"/>
            <ac:spMk id="6" creationId="{00000000-0000-0000-0000-000000000000}"/>
          </ac:spMkLst>
        </pc:spChg>
        <pc:spChg chg="add mod">
          <ac:chgData name="IZQUIERDO Adelaide" userId="916b5bc8-a6cf-43dc-9fb7-063b106bd8cd" providerId="ADAL" clId="{D872C39A-A8C8-4C73-AC7C-34B179D84E8E}" dt="2024-09-02T15:25:48.922" v="339"/>
          <ac:spMkLst>
            <pc:docMk/>
            <pc:sldMk cId="2680471158" sldId="365"/>
            <ac:spMk id="6" creationId="{215E4E86-3AB4-C8A9-A1CA-21BFBDA2CDE2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7" creationId="{2454E94D-EEC8-FF1E-7852-1971DA905405}"/>
          </ac:spMkLst>
        </pc:spChg>
        <pc:spChg chg="del">
          <ac:chgData name="IZQUIERDO Adelaide" userId="916b5bc8-a6cf-43dc-9fb7-063b106bd8cd" providerId="ADAL" clId="{D872C39A-A8C8-4C73-AC7C-34B179D84E8E}" dt="2024-09-02T14:24:38.247" v="12" actId="478"/>
          <ac:spMkLst>
            <pc:docMk/>
            <pc:sldMk cId="2680471158" sldId="365"/>
            <ac:spMk id="7" creationId="{4EFD6EF1-BC6D-78A4-16F0-0FBEA13DA3FB}"/>
          </ac:spMkLst>
        </pc:spChg>
        <pc:spChg chg="add mod">
          <ac:chgData name="IZQUIERDO Adelaide" userId="916b5bc8-a6cf-43dc-9fb7-063b106bd8cd" providerId="ADAL" clId="{D872C39A-A8C8-4C73-AC7C-34B179D84E8E}" dt="2024-09-02T15:25:29.231" v="336"/>
          <ac:spMkLst>
            <pc:docMk/>
            <pc:sldMk cId="2680471158" sldId="365"/>
            <ac:spMk id="8" creationId="{63D43B7B-B58C-265F-0194-7B8E0B506CE3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9" creationId="{3A373884-C961-CA13-7769-D37C1397140C}"/>
          </ac:spMkLst>
        </pc:spChg>
        <pc:spChg chg="del">
          <ac:chgData name="IZQUIERDO Adelaide" userId="916b5bc8-a6cf-43dc-9fb7-063b106bd8cd" providerId="ADAL" clId="{D872C39A-A8C8-4C73-AC7C-34B179D84E8E}" dt="2024-09-02T14:24:31.995" v="8" actId="478"/>
          <ac:spMkLst>
            <pc:docMk/>
            <pc:sldMk cId="2680471158" sldId="365"/>
            <ac:spMk id="9" creationId="{4EFD6EF1-BC6D-78A4-16F0-0FBEA13DA3FB}"/>
          </ac:spMkLst>
        </pc:spChg>
        <pc:spChg chg="add del mod">
          <ac:chgData name="IZQUIERDO Adelaide" userId="916b5bc8-a6cf-43dc-9fb7-063b106bd8cd" providerId="ADAL" clId="{D872C39A-A8C8-4C73-AC7C-34B179D84E8E}" dt="2024-09-02T15:28:02.855" v="351" actId="478"/>
          <ac:spMkLst>
            <pc:docMk/>
            <pc:sldMk cId="2680471158" sldId="365"/>
            <ac:spMk id="10" creationId="{A5A4EDC7-1A14-909E-C869-8E87FA91D39C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1" creationId="{D16A7B50-C519-8628-17CF-FDF3941422AD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2" creationId="{04B64010-9043-E804-C5AF-7413105A4875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3" creationId="{6DA5C7E3-DAE1-892A-33B1-B12D8A5A4FF0}"/>
          </ac:spMkLst>
        </pc:spChg>
        <pc:spChg chg="add mod">
          <ac:chgData name="IZQUIERDO Adelaide" userId="916b5bc8-a6cf-43dc-9fb7-063b106bd8cd" providerId="ADAL" clId="{D872C39A-A8C8-4C73-AC7C-34B179D84E8E}" dt="2024-09-02T15:28:03.934" v="352"/>
          <ac:spMkLst>
            <pc:docMk/>
            <pc:sldMk cId="2680471158" sldId="365"/>
            <ac:spMk id="14" creationId="{211E7047-A882-B061-5A57-CE7B4D75C40C}"/>
          </ac:spMkLst>
        </pc:spChg>
        <pc:spChg chg="del">
          <ac:chgData name="IZQUIERDO Adelaide" userId="916b5bc8-a6cf-43dc-9fb7-063b106bd8cd" providerId="ADAL" clId="{D872C39A-A8C8-4C73-AC7C-34B179D84E8E}" dt="2024-09-02T14:24:35.128" v="10" actId="478"/>
          <ac:spMkLst>
            <pc:docMk/>
            <pc:sldMk cId="2680471158" sldId="365"/>
            <ac:spMk id="16" creationId="{00000000-0000-0000-0000-000000000000}"/>
          </ac:spMkLst>
        </pc:spChg>
        <pc:spChg chg="del">
          <ac:chgData name="IZQUIERDO Adelaide" userId="916b5bc8-a6cf-43dc-9fb7-063b106bd8cd" providerId="ADAL" clId="{D872C39A-A8C8-4C73-AC7C-34B179D84E8E}" dt="2024-09-02T14:24:33.772" v="9" actId="478"/>
          <ac:spMkLst>
            <pc:docMk/>
            <pc:sldMk cId="2680471158" sldId="365"/>
            <ac:spMk id="20" creationId="{4EFD6EF1-BC6D-78A4-16F0-0FBEA13DA3FB}"/>
          </ac:spMkLst>
        </pc:spChg>
      </pc:sldChg>
      <pc:sldChg chg="addSp modSp new ord">
        <pc:chgData name="IZQUIERDO Adelaide" userId="916b5bc8-a6cf-43dc-9fb7-063b106bd8cd" providerId="ADAL" clId="{D872C39A-A8C8-4C73-AC7C-34B179D84E8E}" dt="2024-09-02T15:31:08.390" v="381"/>
        <pc:sldMkLst>
          <pc:docMk/>
          <pc:sldMk cId="1189167251" sldId="366"/>
        </pc:sldMkLst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2" creationId="{29CADE68-0C26-4721-E5FC-DA529409F3BC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3" creationId="{7441020D-F256-0B3B-0EBB-63171605019F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4" creationId="{6A30B707-4A25-2F6C-4A96-17E9FC3888C2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5" creationId="{9C6220A2-9677-DB77-E3FA-A3254243C3E4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6" creationId="{BEF4446A-412B-778D-6995-EF008A4436D4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7" creationId="{A4ECA21C-5518-498B-6AE2-A6BD944738EA}"/>
          </ac:spMkLst>
        </pc:spChg>
        <pc:spChg chg="add mod">
          <ac:chgData name="IZQUIERDO Adelaide" userId="916b5bc8-a6cf-43dc-9fb7-063b106bd8cd" providerId="ADAL" clId="{D872C39A-A8C8-4C73-AC7C-34B179D84E8E}" dt="2024-09-02T15:31:00.817" v="378"/>
          <ac:spMkLst>
            <pc:docMk/>
            <pc:sldMk cId="1189167251" sldId="366"/>
            <ac:spMk id="8" creationId="{076C55BC-916E-1056-5C08-5DCA53EDC9C9}"/>
          </ac:spMkLst>
        </pc:spChg>
      </pc:sldChg>
      <pc:sldMasterChg chg="modSldLayout">
        <pc:chgData name="IZQUIERDO Adelaide" userId="916b5bc8-a6cf-43dc-9fb7-063b106bd8cd" providerId="ADAL" clId="{D872C39A-A8C8-4C73-AC7C-34B179D84E8E}" dt="2024-09-02T15:30:17.879" v="376" actId="478"/>
        <pc:sldMasterMkLst>
          <pc:docMk/>
          <pc:sldMasterMk cId="1465029632" sldId="2147483660"/>
        </pc:sldMasterMkLst>
        <pc:sldLayoutChg chg="addSp delSp modSp mod">
          <pc:chgData name="IZQUIERDO Adelaide" userId="916b5bc8-a6cf-43dc-9fb7-063b106bd8cd" providerId="ADAL" clId="{D872C39A-A8C8-4C73-AC7C-34B179D84E8E}" dt="2024-09-02T15:30:17.879" v="376" actId="478"/>
          <pc:sldLayoutMkLst>
            <pc:docMk/>
            <pc:sldMasterMk cId="1465029632" sldId="2147483660"/>
            <pc:sldLayoutMk cId="2353451605" sldId="2147483661"/>
          </pc:sldLayoutMkLst>
          <pc:spChg chg="del">
            <ac:chgData name="IZQUIERDO Adelaide" userId="916b5bc8-a6cf-43dc-9fb7-063b106bd8cd" providerId="ADAL" clId="{D872C39A-A8C8-4C73-AC7C-34B179D84E8E}" dt="2024-09-02T14:24:50.642" v="13" actId="478"/>
            <ac:spMkLst>
              <pc:docMk/>
              <pc:sldMasterMk cId="1465029632" sldId="2147483660"/>
              <pc:sldLayoutMk cId="2353451605" sldId="2147483661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1.147" v="14" actId="478"/>
            <ac:spMkLst>
              <pc:docMk/>
              <pc:sldMasterMk cId="1465029632" sldId="2147483660"/>
              <pc:sldLayoutMk cId="2353451605" sldId="2147483661"/>
              <ac:spMk id="13" creationId="{ED5B7282-F1D1-2987-C5A5-EEE3A86CA201}"/>
            </ac:spMkLst>
          </pc:spChg>
          <pc:spChg chg="del">
            <ac:chgData name="IZQUIERDO Adelaide" userId="916b5bc8-a6cf-43dc-9fb7-063b106bd8cd" providerId="ADAL" clId="{D872C39A-A8C8-4C73-AC7C-34B179D84E8E}" dt="2024-09-02T14:25:02.799" v="20" actId="478"/>
            <ac:spMkLst>
              <pc:docMk/>
              <pc:sldMasterMk cId="1465029632" sldId="2147483660"/>
              <pc:sldLayoutMk cId="2353451605" sldId="2147483661"/>
              <ac:spMk id="14" creationId="{ED5B7282-F1D1-2987-C5A5-EEE3A86CA201}"/>
            </ac:spMkLst>
          </pc:spChg>
          <pc:picChg chg="del">
            <ac:chgData name="IZQUIERDO Adelaide" userId="916b5bc8-a6cf-43dc-9fb7-063b106bd8cd" providerId="ADAL" clId="{D872C39A-A8C8-4C73-AC7C-34B179D84E8E}" dt="2024-09-02T14:24:51.578" v="15" actId="478"/>
            <ac:picMkLst>
              <pc:docMk/>
              <pc:sldMasterMk cId="1465029632" sldId="2147483660"/>
              <pc:sldLayoutMk cId="2353451605" sldId="2147483661"/>
              <ac:picMk id="2" creationId="{00000000-0000-0000-0000-000000000000}"/>
            </ac:picMkLst>
          </pc:picChg>
          <pc:picChg chg="add del mod">
            <ac:chgData name="IZQUIERDO Adelaide" userId="916b5bc8-a6cf-43dc-9fb7-063b106bd8cd" providerId="ADAL" clId="{D872C39A-A8C8-4C73-AC7C-34B179D84E8E}" dt="2024-09-02T15:30:17.879" v="376" actId="478"/>
            <ac:picMkLst>
              <pc:docMk/>
              <pc:sldMasterMk cId="1465029632" sldId="2147483660"/>
              <pc:sldLayoutMk cId="2353451605" sldId="2147483661"/>
              <ac:picMk id="2" creationId="{2F2424CA-9789-F06F-1A83-8331E273768F}"/>
            </ac:picMkLst>
          </pc:picChg>
          <pc:picChg chg="add del mod">
            <ac:chgData name="IZQUIERDO Adelaide" userId="916b5bc8-a6cf-43dc-9fb7-063b106bd8cd" providerId="ADAL" clId="{D872C39A-A8C8-4C73-AC7C-34B179D84E8E}" dt="2024-09-02T15:28:16.077" v="354" actId="478"/>
            <ac:picMkLst>
              <pc:docMk/>
              <pc:sldMasterMk cId="1465029632" sldId="2147483660"/>
              <pc:sldLayoutMk cId="2353451605" sldId="2147483661"/>
              <ac:picMk id="3" creationId="{81D2213F-6B4D-7A07-BE09-63DE31C21B68}"/>
            </ac:picMkLst>
          </pc:picChg>
          <pc:picChg chg="del">
            <ac:chgData name="IZQUIERDO Adelaide" userId="916b5bc8-a6cf-43dc-9fb7-063b106bd8cd" providerId="ADAL" clId="{D872C39A-A8C8-4C73-AC7C-34B179D84E8E}" dt="2024-09-02T14:25:21.793" v="22" actId="478"/>
            <ac:picMkLst>
              <pc:docMk/>
              <pc:sldMasterMk cId="1465029632" sldId="2147483660"/>
              <pc:sldLayoutMk cId="2353451605" sldId="2147483661"/>
              <ac:picMk id="9" creationId="{FD47407C-19B9-7D43-8149-9C418E1574D5}"/>
            </ac:picMkLst>
          </pc:picChg>
        </pc:sldLayoutChg>
        <pc:sldLayoutChg chg="delSp modSp mod">
          <pc:chgData name="IZQUIERDO Adelaide" userId="916b5bc8-a6cf-43dc-9fb7-063b106bd8cd" providerId="ADAL" clId="{D872C39A-A8C8-4C73-AC7C-34B179D84E8E}" dt="2024-09-02T15:29:36.241" v="373" actId="1037"/>
          <pc:sldLayoutMkLst>
            <pc:docMk/>
            <pc:sldMasterMk cId="1465029632" sldId="2147483660"/>
            <pc:sldLayoutMk cId="4253090054" sldId="2147483662"/>
          </pc:sldLayoutMkLst>
          <pc:spChg chg="del">
            <ac:chgData name="IZQUIERDO Adelaide" userId="916b5bc8-a6cf-43dc-9fb7-063b106bd8cd" providerId="ADAL" clId="{D872C39A-A8C8-4C73-AC7C-34B179D84E8E}" dt="2024-09-02T14:24:55.428" v="18" actId="478"/>
            <ac:spMkLst>
              <pc:docMk/>
              <pc:sldMasterMk cId="1465029632" sldId="2147483660"/>
              <pc:sldLayoutMk cId="4253090054" sldId="2147483662"/>
              <ac:spMk id="8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4.508" v="17" actId="478"/>
            <ac:spMkLst>
              <pc:docMk/>
              <pc:sldMasterMk cId="1465029632" sldId="2147483660"/>
              <pc:sldLayoutMk cId="4253090054" sldId="2147483662"/>
              <ac:spMk id="12" creationId="{00000000-0000-0000-0000-000000000000}"/>
            </ac:spMkLst>
          </pc:spChg>
          <pc:spChg chg="del">
            <ac:chgData name="IZQUIERDO Adelaide" userId="916b5bc8-a6cf-43dc-9fb7-063b106bd8cd" providerId="ADAL" clId="{D872C39A-A8C8-4C73-AC7C-34B179D84E8E}" dt="2024-09-02T14:24:54.159" v="16" actId="478"/>
            <ac:spMkLst>
              <pc:docMk/>
              <pc:sldMasterMk cId="1465029632" sldId="2147483660"/>
              <pc:sldLayoutMk cId="4253090054" sldId="2147483662"/>
              <ac:spMk id="13" creationId="{ED5B7282-F1D1-2987-C5A5-EEE3A86CA201}"/>
            </ac:spMkLst>
          </pc:spChg>
          <pc:picChg chg="mod">
            <ac:chgData name="IZQUIERDO Adelaide" userId="916b5bc8-a6cf-43dc-9fb7-063b106bd8cd" providerId="ADAL" clId="{D872C39A-A8C8-4C73-AC7C-34B179D84E8E}" dt="2024-09-02T15:29:36.241" v="373" actId="1037"/>
            <ac:picMkLst>
              <pc:docMk/>
              <pc:sldMasterMk cId="1465029632" sldId="2147483660"/>
              <pc:sldLayoutMk cId="4253090054" sldId="2147483662"/>
              <ac:picMk id="14" creationId="{FD47407C-19B9-7D43-8149-9C418E1574D5}"/>
            </ac:picMkLst>
          </pc:picChg>
          <pc:picChg chg="del">
            <ac:chgData name="IZQUIERDO Adelaide" userId="916b5bc8-a6cf-43dc-9fb7-063b106bd8cd" providerId="ADAL" clId="{D872C39A-A8C8-4C73-AC7C-34B179D84E8E}" dt="2024-09-02T14:24:56.913" v="19" actId="478"/>
            <ac:picMkLst>
              <pc:docMk/>
              <pc:sldMasterMk cId="1465029632" sldId="2147483660"/>
              <pc:sldLayoutMk cId="4253090054" sldId="2147483662"/>
              <ac:picMk id="15" creationId="{00000000-0000-0000-0000-000000000000}"/>
            </ac:picMkLst>
          </pc:picChg>
        </pc:sldLayoutChg>
      </pc:sldMasterChg>
    </pc:docChg>
  </pc:docChgLst>
  <pc:docChgLst>
    <pc:chgData name="IZQUIERDO Adelaide" userId="916b5bc8-a6cf-43dc-9fb7-063b106bd8cd" providerId="ADAL" clId="{A37966B4-4E71-40B0-A867-FBB5AE94A451}"/>
    <pc:docChg chg="modSld">
      <pc:chgData name="IZQUIERDO Adelaide" userId="916b5bc8-a6cf-43dc-9fb7-063b106bd8cd" providerId="ADAL" clId="{A37966B4-4E71-40B0-A867-FBB5AE94A451}" dt="2024-09-19T12:18:56.755" v="380" actId="18131"/>
      <pc:docMkLst>
        <pc:docMk/>
      </pc:docMkLst>
      <pc:sldChg chg="modSp mod">
        <pc:chgData name="IZQUIERDO Adelaide" userId="916b5bc8-a6cf-43dc-9fb7-063b106bd8cd" providerId="ADAL" clId="{A37966B4-4E71-40B0-A867-FBB5AE94A451}" dt="2024-09-19T12:18:56.755" v="380" actId="18131"/>
        <pc:sldMkLst>
          <pc:docMk/>
          <pc:sldMk cId="2680471158" sldId="365"/>
        </pc:sldMkLst>
        <pc:spChg chg="mod modCrop">
          <ac:chgData name="IZQUIERDO Adelaide" userId="916b5bc8-a6cf-43dc-9fb7-063b106bd8cd" providerId="ADAL" clId="{A37966B4-4E71-40B0-A867-FBB5AE94A451}" dt="2024-09-19T12:18:56.755" v="380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A37966B4-4E71-40B0-A867-FBB5AE94A451}" dt="2024-09-19T12:17:20.101" v="181" actId="18131"/>
        <pc:sldMkLst>
          <pc:docMk/>
          <pc:sldMk cId="1189167251" sldId="366"/>
        </pc:sldMkLst>
        <pc:spChg chg="mod modCrop">
          <ac:chgData name="IZQUIERDO Adelaide" userId="916b5bc8-a6cf-43dc-9fb7-063b106bd8cd" providerId="ADAL" clId="{A37966B4-4E71-40B0-A867-FBB5AE94A451}" dt="2024-09-19T12:17:20.101" v="181" actId="18131"/>
          <ac:spMkLst>
            <pc:docMk/>
            <pc:sldMk cId="1189167251" sldId="366"/>
            <ac:spMk id="2" creationId="{29CADE68-0C26-4721-E5FC-DA529409F3BC}"/>
          </ac:spMkLst>
        </pc:spChg>
      </pc:sldChg>
    </pc:docChg>
  </pc:docChgLst>
  <pc:docChgLst>
    <pc:chgData name="IZQUIERDO Adelaide" userId="916b5bc8-a6cf-43dc-9fb7-063b106bd8cd" providerId="ADAL" clId="{38C7B2F3-DB19-4BA0-B53A-E0B4763B526D}"/>
    <pc:docChg chg="modSld">
      <pc:chgData name="IZQUIERDO Adelaide" userId="916b5bc8-a6cf-43dc-9fb7-063b106bd8cd" providerId="ADAL" clId="{38C7B2F3-DB19-4BA0-B53A-E0B4763B526D}" dt="2024-11-22T10:06:19.553" v="395" actId="18131"/>
      <pc:docMkLst>
        <pc:docMk/>
      </pc:docMkLst>
      <pc:sldChg chg="modSp mod">
        <pc:chgData name="IZQUIERDO Adelaide" userId="916b5bc8-a6cf-43dc-9fb7-063b106bd8cd" providerId="ADAL" clId="{38C7B2F3-DB19-4BA0-B53A-E0B4763B526D}" dt="2024-11-22T10:05:03.670" v="215" actId="18131"/>
        <pc:sldMkLst>
          <pc:docMk/>
          <pc:sldMk cId="2680471158" sldId="365"/>
        </pc:sldMkLst>
        <pc:spChg chg="mod modCrop">
          <ac:chgData name="IZQUIERDO Adelaide" userId="916b5bc8-a6cf-43dc-9fb7-063b106bd8cd" providerId="ADAL" clId="{38C7B2F3-DB19-4BA0-B53A-E0B4763B526D}" dt="2024-11-22T10:05:03.670" v="215" actId="18131"/>
          <ac:spMkLst>
            <pc:docMk/>
            <pc:sldMk cId="2680471158" sldId="365"/>
            <ac:spMk id="8" creationId="{63D43B7B-B58C-265F-0194-7B8E0B506CE3}"/>
          </ac:spMkLst>
        </pc:spChg>
      </pc:sldChg>
      <pc:sldChg chg="modSp mod">
        <pc:chgData name="IZQUIERDO Adelaide" userId="916b5bc8-a6cf-43dc-9fb7-063b106bd8cd" providerId="ADAL" clId="{38C7B2F3-DB19-4BA0-B53A-E0B4763B526D}" dt="2024-11-22T10:06:19.553" v="395" actId="18131"/>
        <pc:sldMkLst>
          <pc:docMk/>
          <pc:sldMk cId="1189167251" sldId="366"/>
        </pc:sldMkLst>
        <pc:spChg chg="mod modCrop">
          <ac:chgData name="IZQUIERDO Adelaide" userId="916b5bc8-a6cf-43dc-9fb7-063b106bd8cd" providerId="ADAL" clId="{38C7B2F3-DB19-4BA0-B53A-E0B4763B526D}" dt="2024-11-22T10:06:19.553" v="395" actId="18131"/>
          <ac:spMkLst>
            <pc:docMk/>
            <pc:sldMk cId="1189167251" sldId="366"/>
            <ac:spMk id="2" creationId="{29CADE68-0C26-4721-E5FC-DA529409F3BC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ABC498C-9773-594F-9EE7-F1C7D22A5B5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41A8120-ABCD-D448-9A35-55ABF211593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7CD48-42DB-BF41-B267-71239F52DC0D}" type="datetimeFigureOut">
              <a:rPr lang="fr-FR" smtClean="0"/>
              <a:t>22/11/2024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1129E2A-9CCB-B548-8CA8-A2CCBA96EB2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02A6F92-D867-6048-B0D3-714AB625D27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713421-4A94-3B42-9D41-1AD7E62EB54D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03884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8F79BC-6EA3-2749-AE5D-C75DD19E71BA}" type="datetimeFigureOut">
              <a:rPr lang="fr-FR" smtClean="0"/>
              <a:t>22/11/2024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69709E-7A3C-C243-AD32-96C52844AF6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026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A utiliser pour les événements</a:t>
            </a:r>
            <a:r>
              <a:rPr lang="fr-FR" baseline="0" dirty="0"/>
              <a:t> hors journées régionales ou semaines thématiques nationales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69709E-7A3C-C243-AD32-96C52844AF69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374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rme libre 2">
            <a:extLst>
              <a:ext uri="{FF2B5EF4-FFF2-40B4-BE49-F238E27FC236}">
                <a16:creationId xmlns:a16="http://schemas.microsoft.com/office/drawing/2014/main" id="{ED5B7282-F1D1-2987-C5A5-EEE3A86CA201}"/>
              </a:ext>
            </a:extLst>
          </p:cNvPr>
          <p:cNvSpPr/>
          <p:nvPr userDrawn="1"/>
        </p:nvSpPr>
        <p:spPr>
          <a:xfrm>
            <a:off x="9150412" y="11118043"/>
            <a:ext cx="5569404" cy="5572257"/>
          </a:xfrm>
          <a:custGeom>
            <a:avLst/>
            <a:gdLst>
              <a:gd name="connsiteX0" fmla="*/ 3384408 w 6768816"/>
              <a:gd name="connsiteY0" fmla="*/ 6772284 h 6772283"/>
              <a:gd name="connsiteX1" fmla="*/ 6768816 w 6768816"/>
              <a:gd name="connsiteY1" fmla="*/ 3386142 h 6772283"/>
              <a:gd name="connsiteX2" fmla="*/ 3384408 w 6768816"/>
              <a:gd name="connsiteY2" fmla="*/ 0 h 6772283"/>
              <a:gd name="connsiteX3" fmla="*/ 0 w 6768816"/>
              <a:gd name="connsiteY3" fmla="*/ 3386142 h 6772283"/>
              <a:gd name="connsiteX4" fmla="*/ 3384408 w 6768816"/>
              <a:gd name="connsiteY4" fmla="*/ 6772284 h 6772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8816" h="6772283">
                <a:moveTo>
                  <a:pt x="3384408" y="6772284"/>
                </a:moveTo>
                <a:cubicBezTo>
                  <a:pt x="5253828" y="6772284"/>
                  <a:pt x="6768816" y="5256519"/>
                  <a:pt x="6768816" y="3386142"/>
                </a:cubicBezTo>
                <a:cubicBezTo>
                  <a:pt x="6768816" y="1515765"/>
                  <a:pt x="5253828" y="0"/>
                  <a:pt x="3384408" y="0"/>
                </a:cubicBezTo>
                <a:cubicBezTo>
                  <a:pt x="1514989" y="0"/>
                  <a:pt x="0" y="1515765"/>
                  <a:pt x="0" y="3386142"/>
                </a:cubicBezTo>
                <a:cubicBezTo>
                  <a:pt x="0" y="5256519"/>
                  <a:pt x="1514989" y="6772284"/>
                  <a:pt x="3384408" y="6772284"/>
                </a:cubicBezTo>
              </a:path>
            </a:pathLst>
          </a:custGeom>
          <a:solidFill>
            <a:schemeClr val="bg1"/>
          </a:solidFill>
          <a:ln w="1331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sz="360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8974" y="12010044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644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éném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45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venement avec parten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oneTexte 10"/>
          <p:cNvSpPr txBox="1"/>
          <p:nvPr userDrawn="1"/>
        </p:nvSpPr>
        <p:spPr>
          <a:xfrm rot="16200000">
            <a:off x="11323581" y="8744423"/>
            <a:ext cx="4516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dirty="0">
                <a:solidFill>
                  <a:schemeClr val="bg1"/>
                </a:solidFill>
                <a:latin typeface="Pole Emploi PRO" panose="02000503040000020004" pitchFamily="50" charset="0"/>
              </a:rPr>
              <a:t>Photo</a:t>
            </a:r>
            <a:r>
              <a:rPr lang="fr-FR" sz="900" baseline="0" dirty="0">
                <a:solidFill>
                  <a:schemeClr val="bg1"/>
                </a:solidFill>
                <a:latin typeface="Pole Emploi PRO" panose="02000503040000020004" pitchFamily="50" charset="0"/>
              </a:rPr>
              <a:t> : Adobe Stock</a:t>
            </a:r>
            <a:endParaRPr lang="fr-FR" sz="900" dirty="0">
              <a:solidFill>
                <a:schemeClr val="bg1"/>
              </a:solidFill>
              <a:latin typeface="Pole Emploi PRO" panose="02000503040000020004" pitchFamily="50" charset="0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FD47407C-19B9-7D43-8149-9C418E1574D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76" y="11930001"/>
            <a:ext cx="3550443" cy="117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090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5029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1" r:id="rId2"/>
    <p:sldLayoutId id="2147483662" r:id="rId3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09600" y="581891"/>
            <a:ext cx="10958945" cy="115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  <a:t>Gabarits Facebook pour </a:t>
            </a:r>
            <a:b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5000" b="1" cap="all" dirty="0">
                <a:solidFill>
                  <a:schemeClr val="bg1"/>
                </a:solidFill>
                <a:latin typeface="Marianne" panose="02000000000000000000" pitchFamily="50" charset="0"/>
              </a:rPr>
              <a:t>vos événements locaux</a:t>
            </a:r>
          </a:p>
          <a:p>
            <a:endParaRPr lang="fr-FR" sz="5000" dirty="0">
              <a:solidFill>
                <a:schemeClr val="bg1"/>
              </a:solidFill>
              <a:latin typeface="Marianne" panose="02000000000000000000" pitchFamily="50" charset="0"/>
            </a:endParaRPr>
          </a:p>
          <a:p>
            <a:pPr>
              <a:spcAft>
                <a:spcPts val="1800"/>
              </a:spcAft>
            </a:pP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Ces modèles sont à utiliser pour les événements locaux </a:t>
            </a: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hors semaines nationales thématiques</a:t>
            </a: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. Pour les semaines nationales, des kits de communication sont mis à disposition sur l’intranet.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Pour respecter la charte, ne modifiez pas les polices, les tailles des éléments, les couleurs, et n’ajoutez pas de visuels.</a:t>
            </a:r>
          </a:p>
          <a:p>
            <a:pPr>
              <a:spcAft>
                <a:spcPts val="1800"/>
              </a:spcAft>
            </a:pP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Chaque modèle est disponible en deux versions, la deuxième permet d’ajouter des logos partenaires sur la bande blanche qui se trouve en bas du visuel. 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Attention de ne pas déformer les logos en les réduisant. </a:t>
            </a:r>
            <a:b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Pour les réduire de façon équilibrée appuyez sur la touche « MAJ » en même temps que vous réduisez la taille.</a:t>
            </a:r>
          </a:p>
          <a:p>
            <a:pPr>
              <a:spcAft>
                <a:spcPts val="1800"/>
              </a:spcAft>
            </a:pPr>
            <a:r>
              <a:rPr lang="fr-FR" sz="2800" b="1" dirty="0">
                <a:solidFill>
                  <a:schemeClr val="bg1"/>
                </a:solidFill>
                <a:latin typeface="Marianne" panose="02000000000000000000" pitchFamily="50" charset="0"/>
              </a:rPr>
              <a:t>La Marianne ne doit être présente qu’une seule fois sur un visuel.</a:t>
            </a: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 Si vous devez ajouter un logo ayant aussi la Marianne,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il faut remplacer le logo République Française présent à côté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de celui de Pôle emploi. Placez un rectangle blanc pour le masquer et mettez la Marianne avec le nouvel intitulé 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sur le rectangle en respectant la taille et l’alignement</a:t>
            </a:r>
            <a:b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</a:br>
            <a:r>
              <a:rPr lang="fr-FR" sz="2800" dirty="0">
                <a:solidFill>
                  <a:schemeClr val="bg1"/>
                </a:solidFill>
                <a:latin typeface="Marianne" panose="02000000000000000000" pitchFamily="50" charset="0"/>
              </a:rPr>
              <a:t>de l’ancienne. </a:t>
            </a:r>
          </a:p>
        </p:txBody>
      </p:sp>
    </p:spTree>
    <p:extLst>
      <p:ext uri="{BB962C8B-B14F-4D97-AF65-F5344CB8AC3E}">
        <p14:creationId xmlns:p14="http://schemas.microsoft.com/office/powerpoint/2010/main" val="78093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que 4">
            <a:extLst>
              <a:ext uri="{FF2B5EF4-FFF2-40B4-BE49-F238E27FC236}">
                <a16:creationId xmlns:a16="http://schemas.microsoft.com/office/drawing/2014/main" id="{29CADE68-0C26-4721-E5FC-DA529409F3BC}"/>
              </a:ext>
            </a:extLst>
          </p:cNvPr>
          <p:cNvSpPr/>
          <p:nvPr/>
        </p:nvSpPr>
        <p:spPr>
          <a:xfrm>
            <a:off x="5864496" y="4638446"/>
            <a:ext cx="10256270" cy="9917484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7441020D-F256-0B3B-0EBB-63171605019F}"/>
              </a:ext>
            </a:extLst>
          </p:cNvPr>
          <p:cNvSpPr/>
          <p:nvPr/>
        </p:nvSpPr>
        <p:spPr>
          <a:xfrm>
            <a:off x="4028097" y="8841466"/>
            <a:ext cx="3139397" cy="3139397"/>
          </a:xfrm>
          <a:prstGeom prst="ellipse">
            <a:avLst/>
          </a:prstGeom>
          <a:solidFill>
            <a:srgbClr val="EB646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A30B707-4A25-2F6C-4A96-17E9FC3888C2}"/>
              </a:ext>
            </a:extLst>
          </p:cNvPr>
          <p:cNvSpPr txBox="1"/>
          <p:nvPr/>
        </p:nvSpPr>
        <p:spPr>
          <a:xfrm>
            <a:off x="3489080" y="9664770"/>
            <a:ext cx="4280072" cy="15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sept.2024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C6220A2-9677-DB77-E3FA-A3254243C3E4}"/>
              </a:ext>
            </a:extLst>
          </p:cNvPr>
          <p:cNvSpPr txBox="1"/>
          <p:nvPr/>
        </p:nvSpPr>
        <p:spPr>
          <a:xfrm>
            <a:off x="824513" y="932017"/>
            <a:ext cx="7794587" cy="1069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 dating / découverte métiers</a:t>
            </a:r>
            <a:b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 Forum emploi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EF4446A-412B-778D-6995-EF008A4436D4}"/>
              </a:ext>
            </a:extLst>
          </p:cNvPr>
          <p:cNvSpPr txBox="1"/>
          <p:nvPr/>
        </p:nvSpPr>
        <p:spPr>
          <a:xfrm>
            <a:off x="792719" y="2345758"/>
            <a:ext cx="7794587" cy="271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événement</a:t>
            </a:r>
          </a:p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3 lignes max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4ECA21C-5518-498B-6AE2-A6BD944738EA}"/>
              </a:ext>
            </a:extLst>
          </p:cNvPr>
          <p:cNvSpPr txBox="1"/>
          <p:nvPr/>
        </p:nvSpPr>
        <p:spPr>
          <a:xfrm>
            <a:off x="824513" y="5445825"/>
            <a:ext cx="744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6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Trouvez un emploi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ou une formation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30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76C55BC-916E-1056-5C08-5DCA53EDC9C9}"/>
              </a:ext>
            </a:extLst>
          </p:cNvPr>
          <p:cNvSpPr txBox="1"/>
          <p:nvPr/>
        </p:nvSpPr>
        <p:spPr>
          <a:xfrm>
            <a:off x="824513" y="7384396"/>
            <a:ext cx="80581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1189167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raphique 4">
            <a:extLst>
              <a:ext uri="{FF2B5EF4-FFF2-40B4-BE49-F238E27FC236}">
                <a16:creationId xmlns:a16="http://schemas.microsoft.com/office/drawing/2014/main" id="{63D43B7B-B58C-265F-0194-7B8E0B506CE3}"/>
              </a:ext>
            </a:extLst>
          </p:cNvPr>
          <p:cNvSpPr/>
          <p:nvPr/>
        </p:nvSpPr>
        <p:spPr>
          <a:xfrm>
            <a:off x="5740142" y="4397954"/>
            <a:ext cx="10504978" cy="10157976"/>
          </a:xfrm>
          <a:custGeom>
            <a:avLst/>
            <a:gdLst>
              <a:gd name="connsiteX0" fmla="*/ 8931663 w 8993807"/>
              <a:gd name="connsiteY0" fmla="*/ 4405677 h 8696722"/>
              <a:gd name="connsiteX1" fmla="*/ 8748849 w 8993807"/>
              <a:gd name="connsiteY1" fmla="*/ 2999642 h 8696722"/>
              <a:gd name="connsiteX2" fmla="*/ 7440420 w 8993807"/>
              <a:gd name="connsiteY2" fmla="*/ 1225616 h 8696722"/>
              <a:gd name="connsiteX3" fmla="*/ 6793585 w 8993807"/>
              <a:gd name="connsiteY3" fmla="*/ 558315 h 8696722"/>
              <a:gd name="connsiteX4" fmla="*/ 5637664 w 8993807"/>
              <a:gd name="connsiteY4" fmla="*/ 9086 h 8696722"/>
              <a:gd name="connsiteX5" fmla="*/ 4662590 w 8993807"/>
              <a:gd name="connsiteY5" fmla="*/ 33684 h 8696722"/>
              <a:gd name="connsiteX6" fmla="*/ 3184530 w 8993807"/>
              <a:gd name="connsiteY6" fmla="*/ 256839 h 8696722"/>
              <a:gd name="connsiteX7" fmla="*/ 1963277 w 8993807"/>
              <a:gd name="connsiteY7" fmla="*/ 620893 h 8696722"/>
              <a:gd name="connsiteX8" fmla="*/ 1318606 w 8993807"/>
              <a:gd name="connsiteY8" fmla="*/ 1177994 h 8696722"/>
              <a:gd name="connsiteX9" fmla="*/ 675510 w 8993807"/>
              <a:gd name="connsiteY9" fmla="*/ 2424240 h 8696722"/>
              <a:gd name="connsiteX10" fmla="*/ 330347 w 8993807"/>
              <a:gd name="connsiteY10" fmla="*/ 3373141 h 8696722"/>
              <a:gd name="connsiteX11" fmla="*/ 74919 w 8993807"/>
              <a:gd name="connsiteY11" fmla="*/ 4253759 h 8696722"/>
              <a:gd name="connsiteX12" fmla="*/ 262062 w 8993807"/>
              <a:gd name="connsiteY12" fmla="*/ 5724143 h 8696722"/>
              <a:gd name="connsiteX13" fmla="*/ 1518737 w 8993807"/>
              <a:gd name="connsiteY13" fmla="*/ 7427915 h 8696722"/>
              <a:gd name="connsiteX14" fmla="*/ 2236022 w 8993807"/>
              <a:gd name="connsiteY14" fmla="*/ 8162714 h 8696722"/>
              <a:gd name="connsiteX15" fmla="*/ 3431103 w 8993807"/>
              <a:gd name="connsiteY15" fmla="*/ 8692659 h 8696722"/>
              <a:gd name="connsiteX16" fmla="*/ 4241467 w 8993807"/>
              <a:gd name="connsiteY16" fmla="*/ 8668847 h 8696722"/>
              <a:gd name="connsiteX17" fmla="*/ 6585582 w 8993807"/>
              <a:gd name="connsiteY17" fmla="*/ 8249300 h 8696722"/>
              <a:gd name="connsiteX18" fmla="*/ 7636812 w 8993807"/>
              <a:gd name="connsiteY18" fmla="*/ 7563894 h 8696722"/>
              <a:gd name="connsiteX19" fmla="*/ 8141765 w 8993807"/>
              <a:gd name="connsiteY19" fmla="*/ 6665370 h 8696722"/>
              <a:gd name="connsiteX20" fmla="*/ 8455048 w 8993807"/>
              <a:gd name="connsiteY20" fmla="*/ 5862287 h 8696722"/>
              <a:gd name="connsiteX21" fmla="*/ 8932057 w 8993807"/>
              <a:gd name="connsiteY21" fmla="*/ 4405874 h 869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993807" h="8696722">
                <a:moveTo>
                  <a:pt x="8931663" y="4405677"/>
                </a:moveTo>
                <a:cubicBezTo>
                  <a:pt x="9049341" y="3911154"/>
                  <a:pt x="9006048" y="3441229"/>
                  <a:pt x="8748849" y="2999642"/>
                </a:cubicBezTo>
                <a:cubicBezTo>
                  <a:pt x="8377121" y="2361268"/>
                  <a:pt x="7937895" y="1771304"/>
                  <a:pt x="7440420" y="1225616"/>
                </a:cubicBezTo>
                <a:cubicBezTo>
                  <a:pt x="7231827" y="996754"/>
                  <a:pt x="7014378" y="775567"/>
                  <a:pt x="6793585" y="558315"/>
                </a:cubicBezTo>
                <a:cubicBezTo>
                  <a:pt x="6472823" y="242474"/>
                  <a:pt x="6091846" y="32700"/>
                  <a:pt x="5637664" y="9086"/>
                </a:cubicBezTo>
                <a:cubicBezTo>
                  <a:pt x="5313557" y="-7838"/>
                  <a:pt x="4984925" y="-1934"/>
                  <a:pt x="4662590" y="33684"/>
                </a:cubicBezTo>
                <a:cubicBezTo>
                  <a:pt x="4167476" y="88391"/>
                  <a:pt x="3673150" y="161005"/>
                  <a:pt x="3184530" y="256839"/>
                </a:cubicBezTo>
                <a:cubicBezTo>
                  <a:pt x="2767738" y="338505"/>
                  <a:pt x="2347993" y="424107"/>
                  <a:pt x="1963277" y="620893"/>
                </a:cubicBezTo>
                <a:cubicBezTo>
                  <a:pt x="1702535" y="754314"/>
                  <a:pt x="1485677" y="939293"/>
                  <a:pt x="1318606" y="1177994"/>
                </a:cubicBezTo>
                <a:cubicBezTo>
                  <a:pt x="1048616" y="1564088"/>
                  <a:pt x="863047" y="1996033"/>
                  <a:pt x="675510" y="2424240"/>
                </a:cubicBezTo>
                <a:cubicBezTo>
                  <a:pt x="540711" y="2732013"/>
                  <a:pt x="435037" y="3053364"/>
                  <a:pt x="330347" y="3373141"/>
                </a:cubicBezTo>
                <a:cubicBezTo>
                  <a:pt x="235299" y="3663401"/>
                  <a:pt x="155798" y="3958973"/>
                  <a:pt x="74919" y="4253759"/>
                </a:cubicBezTo>
                <a:cubicBezTo>
                  <a:pt x="-66373" y="4768944"/>
                  <a:pt x="-9896" y="5265828"/>
                  <a:pt x="262062" y="5724143"/>
                </a:cubicBezTo>
                <a:cubicBezTo>
                  <a:pt x="623558" y="6333195"/>
                  <a:pt x="1043696" y="6902103"/>
                  <a:pt x="1518737" y="7427915"/>
                </a:cubicBezTo>
                <a:cubicBezTo>
                  <a:pt x="1747993" y="7681769"/>
                  <a:pt x="1992598" y="7922045"/>
                  <a:pt x="2236022" y="8162714"/>
                </a:cubicBezTo>
                <a:cubicBezTo>
                  <a:pt x="2566426" y="8489575"/>
                  <a:pt x="2967672" y="8672390"/>
                  <a:pt x="3431103" y="8692659"/>
                </a:cubicBezTo>
                <a:cubicBezTo>
                  <a:pt x="3700503" y="8704465"/>
                  <a:pt x="3972068" y="8688723"/>
                  <a:pt x="4241467" y="8668847"/>
                </a:cubicBezTo>
                <a:cubicBezTo>
                  <a:pt x="5037073" y="8610599"/>
                  <a:pt x="5817329" y="8464977"/>
                  <a:pt x="6585582" y="8249300"/>
                </a:cubicBezTo>
                <a:cubicBezTo>
                  <a:pt x="7010442" y="8130048"/>
                  <a:pt x="7385910" y="7929719"/>
                  <a:pt x="7636812" y="7563894"/>
                </a:cubicBezTo>
                <a:cubicBezTo>
                  <a:pt x="7830450" y="7281507"/>
                  <a:pt x="7992404" y="6974521"/>
                  <a:pt x="8141765" y="6665370"/>
                </a:cubicBezTo>
                <a:cubicBezTo>
                  <a:pt x="8266330" y="6407384"/>
                  <a:pt x="8352129" y="6130703"/>
                  <a:pt x="8455048" y="5862287"/>
                </a:cubicBezTo>
                <a:cubicBezTo>
                  <a:pt x="8667773" y="5394527"/>
                  <a:pt x="8813198" y="4904923"/>
                  <a:pt x="8932057" y="4405874"/>
                </a:cubicBez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r="6478"/>
            </a:stretch>
          </a:blipFill>
          <a:ln w="19675" cap="flat">
            <a:noFill/>
            <a:prstDash val="solid"/>
            <a:miter/>
          </a:ln>
        </p:spPr>
        <p:txBody>
          <a:bodyPr rtlCol="0" anchor="ctr"/>
          <a:lstStyle/>
          <a:p>
            <a:endParaRPr lang="fr-FR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F3ECDEC1-F6F6-51BA-9349-D0EEB9F9BBF0}"/>
              </a:ext>
            </a:extLst>
          </p:cNvPr>
          <p:cNvSpPr/>
          <p:nvPr/>
        </p:nvSpPr>
        <p:spPr>
          <a:xfrm>
            <a:off x="4042480" y="8423952"/>
            <a:ext cx="3139397" cy="3139397"/>
          </a:xfrm>
          <a:prstGeom prst="ellipse">
            <a:avLst/>
          </a:prstGeom>
          <a:solidFill>
            <a:srgbClr val="6B40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15E4E86-3AB4-C8A9-A1CA-21BFBDA2CDE2}"/>
              </a:ext>
            </a:extLst>
          </p:cNvPr>
          <p:cNvSpPr txBox="1"/>
          <p:nvPr/>
        </p:nvSpPr>
        <p:spPr>
          <a:xfrm>
            <a:off x="3503463" y="9247256"/>
            <a:ext cx="4280072" cy="15881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Événement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sept.2024</a:t>
            </a:r>
          </a:p>
          <a:p>
            <a:pPr algn="ctr">
              <a:lnSpc>
                <a:spcPts val="4000"/>
              </a:lnSpc>
            </a:pPr>
            <a:r>
              <a:rPr lang="fr-FR" sz="3000" b="1" cap="all" dirty="0">
                <a:solidFill>
                  <a:schemeClr val="bg1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14h-17h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16A7B50-C519-8628-17CF-FDF3941422AD}"/>
              </a:ext>
            </a:extLst>
          </p:cNvPr>
          <p:cNvSpPr txBox="1"/>
          <p:nvPr/>
        </p:nvSpPr>
        <p:spPr>
          <a:xfrm>
            <a:off x="824513" y="932017"/>
            <a:ext cx="7794587" cy="1069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Job dating / découverte métiers</a:t>
            </a:r>
            <a:b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800" b="1" cap="all" dirty="0">
                <a:solidFill>
                  <a:srgbClr val="EB6466"/>
                </a:solidFill>
                <a:latin typeface="Marianne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 Forum emploi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B64010-9043-E804-C5AF-7413105A4875}"/>
              </a:ext>
            </a:extLst>
          </p:cNvPr>
          <p:cNvSpPr txBox="1"/>
          <p:nvPr/>
        </p:nvSpPr>
        <p:spPr>
          <a:xfrm>
            <a:off x="792719" y="2345758"/>
            <a:ext cx="7794587" cy="2717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Nom événement</a:t>
            </a:r>
          </a:p>
          <a:p>
            <a:pPr>
              <a:lnSpc>
                <a:spcPts val="7000"/>
              </a:lnSpc>
            </a:pPr>
            <a:r>
              <a:rPr lang="fr-FR" sz="5500" cap="all" dirty="0">
                <a:solidFill>
                  <a:srgbClr val="4565AD"/>
                </a:solidFill>
                <a:latin typeface="Marianne ExtraBold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 deux ou 3 lignes max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DA5C7E3-DAE1-892A-33B1-B12D8A5A4FF0}"/>
              </a:ext>
            </a:extLst>
          </p:cNvPr>
          <p:cNvSpPr txBox="1"/>
          <p:nvPr/>
        </p:nvSpPr>
        <p:spPr>
          <a:xfrm>
            <a:off x="824513" y="5445825"/>
            <a:ext cx="744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lnSpc>
                <a:spcPts val="36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Trouvez un emploi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ou une formation</a:t>
            </a:r>
            <a:b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</a:br>
            <a:r>
              <a:rPr lang="fr-FR" sz="3000" b="1" dirty="0">
                <a:solidFill>
                  <a:srgbClr val="990554"/>
                </a:solidFill>
                <a:latin typeface="Marianne" panose="02000000000000000000" pitchFamily="50" charset="0"/>
              </a:rPr>
              <a:t>Dans un secteur qui recrute !</a:t>
            </a:r>
            <a:endParaRPr lang="fr-FR" sz="3000" dirty="0">
              <a:solidFill>
                <a:srgbClr val="990554"/>
              </a:solidFill>
              <a:latin typeface="Marianne" panose="02000000000000000000" pitchFamily="50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11E7047-A882-B061-5A57-CE7B4D75C40C}"/>
              </a:ext>
            </a:extLst>
          </p:cNvPr>
          <p:cNvSpPr txBox="1"/>
          <p:nvPr/>
        </p:nvSpPr>
        <p:spPr>
          <a:xfrm>
            <a:off x="824513" y="7384396"/>
            <a:ext cx="80581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>
                <a:solidFill>
                  <a:srgbClr val="4565AD"/>
                </a:solidFill>
                <a:latin typeface="Marianne" panose="02000000000000000000" pitchFamily="50" charset="0"/>
              </a:rPr>
              <a:t>Nom de la salle</a:t>
            </a:r>
          </a:p>
          <a:p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Nom de la rue</a:t>
            </a:r>
            <a:b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</a:br>
            <a:r>
              <a:rPr lang="fr-FR" sz="2400" dirty="0">
                <a:solidFill>
                  <a:srgbClr val="4565AD"/>
                </a:solidFill>
                <a:latin typeface="Marianne" panose="02000000000000000000" pitchFamily="50" charset="0"/>
              </a:rPr>
              <a:t>code postal + ville</a:t>
            </a:r>
          </a:p>
        </p:txBody>
      </p:sp>
    </p:spTree>
    <p:extLst>
      <p:ext uri="{BB962C8B-B14F-4D97-AF65-F5344CB8AC3E}">
        <p14:creationId xmlns:p14="http://schemas.microsoft.com/office/powerpoint/2010/main" val="268047115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Personnalisé 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FF5950"/>
      </a:accent2>
      <a:accent3>
        <a:srgbClr val="BE3636"/>
      </a:accent3>
      <a:accent4>
        <a:srgbClr val="212B5E"/>
      </a:accent4>
      <a:accent5>
        <a:srgbClr val="ED7D31"/>
      </a:accent5>
      <a:accent6>
        <a:srgbClr val="E23C50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11814E29B5D8343BC8AD89EDB249B27" ma:contentTypeVersion="13" ma:contentTypeDescription="Crée un document." ma:contentTypeScope="" ma:versionID="c9fe7ea7073ef97bde5eb4ea49cbc896">
  <xsd:schema xmlns:xsd="http://www.w3.org/2001/XMLSchema" xmlns:xs="http://www.w3.org/2001/XMLSchema" xmlns:p="http://schemas.microsoft.com/office/2006/metadata/properties" xmlns:ns2="01bf5e45-3c2e-4817-93b7-7828ffe5a206" xmlns:ns3="42e2b773-6701-4c55-9d8c-ce8cbdab39d6" targetNamespace="http://schemas.microsoft.com/office/2006/metadata/properties" ma:root="true" ma:fieldsID="1940d9399e9c355e609858b74fbcbb96" ns2:_="" ns3:_="">
    <xsd:import namespace="01bf5e45-3c2e-4817-93b7-7828ffe5a206"/>
    <xsd:import namespace="42e2b773-6701-4c55-9d8c-ce8cbdab39d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bf5e45-3c2e-4817-93b7-7828ffe5a2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Balises d’images" ma:readOnly="false" ma:fieldId="{5cf76f15-5ced-4ddc-b409-7134ff3c332f}" ma:taxonomyMulti="true" ma:sspId="0281f9de-dbd9-438f-9c50-0f15139160d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e2b773-6701-4c55-9d8c-ce8cbdab39d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26a023bf-d2d6-4c30-8c81-5050a54387e1}" ma:internalName="TaxCatchAll" ma:showField="CatchAllData" ma:web="42e2b773-6701-4c55-9d8c-ce8cbdab39d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0F9210-6587-4FB4-934C-0BD12D748A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66AE5D4-5216-43FD-B7AE-B7CB0DA2B5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bf5e45-3c2e-4817-93b7-7828ffe5a206"/>
    <ds:schemaRef ds:uri="42e2b773-6701-4c55-9d8c-ce8cbdab39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4702</TotalTime>
  <Words>307</Words>
  <Application>Microsoft Office PowerPoint</Application>
  <PresentationFormat>Personnalisé</PresentationFormat>
  <Paragraphs>27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Marianne</vt:lpstr>
      <vt:lpstr>Marianne ExtraBold</vt:lpstr>
      <vt:lpstr>Pole Emploi PRO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Gabarit Facebook Action sociale</dc:title>
  <dc:creator>Olivier Laporte</dc:creator>
  <cp:lastModifiedBy>IZQUIERDO Adelaide</cp:lastModifiedBy>
  <cp:revision>409</cp:revision>
  <dcterms:created xsi:type="dcterms:W3CDTF">2021-12-28T18:27:40Z</dcterms:created>
  <dcterms:modified xsi:type="dcterms:W3CDTF">2024-11-22T10:06:26Z</dcterms:modified>
</cp:coreProperties>
</file>