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58" r:id="rId4"/>
    <p:sldId id="260" r:id="rId5"/>
  </p:sldIdLst>
  <p:sldSz cx="10439400" cy="151193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6466"/>
    <a:srgbClr val="4565AD"/>
    <a:srgbClr val="FFF0C7"/>
    <a:srgbClr val="6B408D"/>
    <a:srgbClr val="990554"/>
    <a:srgbClr val="F4A2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23C2BBA-B494-4B63-B70E-4F12195CBA3C}" v="5" dt="2024-11-29T11:06:33.43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0" autoAdjust="0"/>
    <p:restoredTop sz="94660"/>
  </p:normalViewPr>
  <p:slideViewPr>
    <p:cSldViewPr snapToGrid="0">
      <p:cViewPr varScale="1">
        <p:scale>
          <a:sx n="47" d="100"/>
          <a:sy n="47" d="100"/>
        </p:scale>
        <p:origin x="309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ZQUIERDO Adelaide" userId="916b5bc8-a6cf-43dc-9fb7-063b106bd8cd" providerId="ADAL" clId="{454B71CF-6E1B-47BA-93C0-7715ECCBDAB6}"/>
    <pc:docChg chg="undo custSel modSld">
      <pc:chgData name="IZQUIERDO Adelaide" userId="916b5bc8-a6cf-43dc-9fb7-063b106bd8cd" providerId="ADAL" clId="{454B71CF-6E1B-47BA-93C0-7715ECCBDAB6}" dt="2024-09-03T09:37:35.767" v="1071" actId="18131"/>
      <pc:docMkLst>
        <pc:docMk/>
      </pc:docMkLst>
      <pc:sldChg chg="addSp delSp modSp mod">
        <pc:chgData name="IZQUIERDO Adelaide" userId="916b5bc8-a6cf-43dc-9fb7-063b106bd8cd" providerId="ADAL" clId="{454B71CF-6E1B-47BA-93C0-7715ECCBDAB6}" dt="2024-09-03T09:32:57.177" v="200" actId="166"/>
        <pc:sldMkLst>
          <pc:docMk/>
          <pc:sldMk cId="2905138820" sldId="257"/>
        </pc:sldMkLst>
        <pc:spChg chg="mod">
          <ac:chgData name="IZQUIERDO Adelaide" userId="916b5bc8-a6cf-43dc-9fb7-063b106bd8cd" providerId="ADAL" clId="{454B71CF-6E1B-47BA-93C0-7715ECCBDAB6}" dt="2024-09-03T09:30:49.104" v="3" actId="2711"/>
          <ac:spMkLst>
            <pc:docMk/>
            <pc:sldMk cId="2905138820" sldId="257"/>
            <ac:spMk id="3" creationId="{160C9659-2CDF-4D7D-0BB4-CB9F1CFF4AE8}"/>
          </ac:spMkLst>
        </pc:spChg>
        <pc:spChg chg="del">
          <ac:chgData name="IZQUIERDO Adelaide" userId="916b5bc8-a6cf-43dc-9fb7-063b106bd8cd" providerId="ADAL" clId="{454B71CF-6E1B-47BA-93C0-7715ECCBDAB6}" dt="2024-09-03T09:32:42.053" v="196" actId="478"/>
          <ac:spMkLst>
            <pc:docMk/>
            <pc:sldMk cId="2905138820" sldId="257"/>
            <ac:spMk id="5" creationId="{87F1F521-E601-F2F5-9AF3-2FC5B9163FEC}"/>
          </ac:spMkLst>
        </pc:spChg>
        <pc:spChg chg="add mod">
          <ac:chgData name="IZQUIERDO Adelaide" userId="916b5bc8-a6cf-43dc-9fb7-063b106bd8cd" providerId="ADAL" clId="{454B71CF-6E1B-47BA-93C0-7715ECCBDAB6}" dt="2024-09-03T09:32:42.966" v="197"/>
          <ac:spMkLst>
            <pc:docMk/>
            <pc:sldMk cId="2905138820" sldId="257"/>
            <ac:spMk id="7" creationId="{FFADEAC2-D8B4-26DA-EC97-607E376FC127}"/>
          </ac:spMkLst>
        </pc:spChg>
        <pc:spChg chg="del">
          <ac:chgData name="IZQUIERDO Adelaide" userId="916b5bc8-a6cf-43dc-9fb7-063b106bd8cd" providerId="ADAL" clId="{454B71CF-6E1B-47BA-93C0-7715ECCBDAB6}" dt="2024-09-03T09:32:42.053" v="196" actId="478"/>
          <ac:spMkLst>
            <pc:docMk/>
            <pc:sldMk cId="2905138820" sldId="257"/>
            <ac:spMk id="9" creationId="{4263296D-7BB2-7ECD-65AC-4D5C103AFF20}"/>
          </ac:spMkLst>
        </pc:spChg>
        <pc:spChg chg="mod">
          <ac:chgData name="IZQUIERDO Adelaide" userId="916b5bc8-a6cf-43dc-9fb7-063b106bd8cd" providerId="ADAL" clId="{454B71CF-6E1B-47BA-93C0-7715ECCBDAB6}" dt="2024-09-03T09:30:03.597" v="0" actId="207"/>
          <ac:spMkLst>
            <pc:docMk/>
            <pc:sldMk cId="2905138820" sldId="257"/>
            <ac:spMk id="16" creationId="{CC0DB348-10C0-D70B-29E8-34ECAADF5FF5}"/>
          </ac:spMkLst>
        </pc:spChg>
        <pc:spChg chg="add mod">
          <ac:chgData name="IZQUIERDO Adelaide" userId="916b5bc8-a6cf-43dc-9fb7-063b106bd8cd" providerId="ADAL" clId="{454B71CF-6E1B-47BA-93C0-7715ECCBDAB6}" dt="2024-09-03T09:32:42.966" v="197"/>
          <ac:spMkLst>
            <pc:docMk/>
            <pc:sldMk cId="2905138820" sldId="257"/>
            <ac:spMk id="19" creationId="{DD03E53F-BC94-4244-3456-C9930E4AEB2D}"/>
          </ac:spMkLst>
        </pc:spChg>
        <pc:picChg chg="ord">
          <ac:chgData name="IZQUIERDO Adelaide" userId="916b5bc8-a6cf-43dc-9fb7-063b106bd8cd" providerId="ADAL" clId="{454B71CF-6E1B-47BA-93C0-7715ECCBDAB6}" dt="2024-09-03T09:32:57.177" v="200" actId="166"/>
          <ac:picMkLst>
            <pc:docMk/>
            <pc:sldMk cId="2905138820" sldId="257"/>
            <ac:picMk id="18" creationId="{8BA793D4-67FF-5373-EEA6-D8B5C8669EC5}"/>
          </ac:picMkLst>
        </pc:picChg>
        <pc:picChg chg="ord">
          <ac:chgData name="IZQUIERDO Adelaide" userId="916b5bc8-a6cf-43dc-9fb7-063b106bd8cd" providerId="ADAL" clId="{454B71CF-6E1B-47BA-93C0-7715ECCBDAB6}" dt="2024-09-03T09:32:57.177" v="200" actId="166"/>
          <ac:picMkLst>
            <pc:docMk/>
            <pc:sldMk cId="2905138820" sldId="257"/>
            <ac:picMk id="21" creationId="{35D024DA-0B60-4692-F7C6-D4ED46C920E2}"/>
          </ac:picMkLst>
        </pc:picChg>
      </pc:sldChg>
      <pc:sldChg chg="modSp mod">
        <pc:chgData name="IZQUIERDO Adelaide" userId="916b5bc8-a6cf-43dc-9fb7-063b106bd8cd" providerId="ADAL" clId="{454B71CF-6E1B-47BA-93C0-7715ECCBDAB6}" dt="2024-09-03T09:35:01.776" v="384" actId="207"/>
        <pc:sldMkLst>
          <pc:docMk/>
          <pc:sldMk cId="3673362805" sldId="258"/>
        </pc:sldMkLst>
        <pc:spChg chg="mod">
          <ac:chgData name="IZQUIERDO Adelaide" userId="916b5bc8-a6cf-43dc-9fb7-063b106bd8cd" providerId="ADAL" clId="{454B71CF-6E1B-47BA-93C0-7715ECCBDAB6}" dt="2024-09-03T09:35:01.776" v="384" actId="207"/>
          <ac:spMkLst>
            <pc:docMk/>
            <pc:sldMk cId="3673362805" sldId="258"/>
            <ac:spMk id="3" creationId="{160C9659-2CDF-4D7D-0BB4-CB9F1CFF4AE8}"/>
          </ac:spMkLst>
        </pc:spChg>
        <pc:spChg chg="mod">
          <ac:chgData name="IZQUIERDO Adelaide" userId="916b5bc8-a6cf-43dc-9fb7-063b106bd8cd" providerId="ADAL" clId="{454B71CF-6E1B-47BA-93C0-7715ECCBDAB6}" dt="2024-09-03T09:34:57.613" v="383" actId="1036"/>
          <ac:spMkLst>
            <pc:docMk/>
            <pc:sldMk cId="3673362805" sldId="258"/>
            <ac:spMk id="4" creationId="{9042A34D-C86A-278B-4F2A-93F9703A7DB6}"/>
          </ac:spMkLst>
        </pc:spChg>
        <pc:spChg chg="mod modCrop">
          <ac:chgData name="IZQUIERDO Adelaide" userId="916b5bc8-a6cf-43dc-9fb7-063b106bd8cd" providerId="ADAL" clId="{454B71CF-6E1B-47BA-93C0-7715ECCBDAB6}" dt="2024-09-03T09:34:24.735" v="369" actId="18131"/>
          <ac:spMkLst>
            <pc:docMk/>
            <pc:sldMk cId="3673362805" sldId="258"/>
            <ac:spMk id="16" creationId="{CC0DB348-10C0-D70B-29E8-34ECAADF5FF5}"/>
          </ac:spMkLst>
        </pc:spChg>
      </pc:sldChg>
      <pc:sldChg chg="modSp mod">
        <pc:chgData name="IZQUIERDO Adelaide" userId="916b5bc8-a6cf-43dc-9fb7-063b106bd8cd" providerId="ADAL" clId="{454B71CF-6E1B-47BA-93C0-7715ECCBDAB6}" dt="2024-09-03T09:32:26.066" v="195" actId="1038"/>
        <pc:sldMkLst>
          <pc:docMk/>
          <pc:sldMk cId="3033088459" sldId="259"/>
        </pc:sldMkLst>
        <pc:spChg chg="mod">
          <ac:chgData name="IZQUIERDO Adelaide" userId="916b5bc8-a6cf-43dc-9fb7-063b106bd8cd" providerId="ADAL" clId="{454B71CF-6E1B-47BA-93C0-7715ECCBDAB6}" dt="2024-09-03T09:32:05.966" v="173"/>
          <ac:spMkLst>
            <pc:docMk/>
            <pc:sldMk cId="3033088459" sldId="259"/>
            <ac:spMk id="3" creationId="{160C9659-2CDF-4D7D-0BB4-CB9F1CFF4AE8}"/>
          </ac:spMkLst>
        </pc:spChg>
        <pc:spChg chg="mod">
          <ac:chgData name="IZQUIERDO Adelaide" userId="916b5bc8-a6cf-43dc-9fb7-063b106bd8cd" providerId="ADAL" clId="{454B71CF-6E1B-47BA-93C0-7715ECCBDAB6}" dt="2024-09-03T09:32:18.999" v="174" actId="14100"/>
          <ac:spMkLst>
            <pc:docMk/>
            <pc:sldMk cId="3033088459" sldId="259"/>
            <ac:spMk id="5" creationId="{87F1F521-E601-F2F5-9AF3-2FC5B9163FEC}"/>
          </ac:spMkLst>
        </pc:spChg>
        <pc:spChg chg="mod">
          <ac:chgData name="IZQUIERDO Adelaide" userId="916b5bc8-a6cf-43dc-9fb7-063b106bd8cd" providerId="ADAL" clId="{454B71CF-6E1B-47BA-93C0-7715ECCBDAB6}" dt="2024-09-03T09:32:26.066" v="195" actId="1038"/>
          <ac:spMkLst>
            <pc:docMk/>
            <pc:sldMk cId="3033088459" sldId="259"/>
            <ac:spMk id="9" creationId="{4263296D-7BB2-7ECD-65AC-4D5C103AFF20}"/>
          </ac:spMkLst>
        </pc:spChg>
        <pc:spChg chg="mod modCrop">
          <ac:chgData name="IZQUIERDO Adelaide" userId="916b5bc8-a6cf-43dc-9fb7-063b106bd8cd" providerId="ADAL" clId="{454B71CF-6E1B-47BA-93C0-7715ECCBDAB6}" dt="2024-09-03T09:31:51.041" v="172" actId="18131"/>
          <ac:spMkLst>
            <pc:docMk/>
            <pc:sldMk cId="3033088459" sldId="259"/>
            <ac:spMk id="16" creationId="{CC0DB348-10C0-D70B-29E8-34ECAADF5FF5}"/>
          </ac:spMkLst>
        </pc:spChg>
      </pc:sldChg>
      <pc:sldChg chg="modSp mod">
        <pc:chgData name="IZQUIERDO Adelaide" userId="916b5bc8-a6cf-43dc-9fb7-063b106bd8cd" providerId="ADAL" clId="{454B71CF-6E1B-47BA-93C0-7715ECCBDAB6}" dt="2024-09-03T09:37:35.767" v="1071" actId="18131"/>
        <pc:sldMkLst>
          <pc:docMk/>
          <pc:sldMk cId="3578836582" sldId="260"/>
        </pc:sldMkLst>
        <pc:spChg chg="mod">
          <ac:chgData name="IZQUIERDO Adelaide" userId="916b5bc8-a6cf-43dc-9fb7-063b106bd8cd" providerId="ADAL" clId="{454B71CF-6E1B-47BA-93C0-7715ECCBDAB6}" dt="2024-09-03T09:35:15.012" v="385"/>
          <ac:spMkLst>
            <pc:docMk/>
            <pc:sldMk cId="3578836582" sldId="260"/>
            <ac:spMk id="3" creationId="{160C9659-2CDF-4D7D-0BB4-CB9F1CFF4AE8}"/>
          </ac:spMkLst>
        </pc:spChg>
        <pc:spChg chg="mod">
          <ac:chgData name="IZQUIERDO Adelaide" userId="916b5bc8-a6cf-43dc-9fb7-063b106bd8cd" providerId="ADAL" clId="{454B71CF-6E1B-47BA-93C0-7715ECCBDAB6}" dt="2024-09-03T09:35:19.314" v="396" actId="1036"/>
          <ac:spMkLst>
            <pc:docMk/>
            <pc:sldMk cId="3578836582" sldId="260"/>
            <ac:spMk id="4" creationId="{9042A34D-C86A-278B-4F2A-93F9703A7DB6}"/>
          </ac:spMkLst>
        </pc:spChg>
        <pc:spChg chg="mod modCrop">
          <ac:chgData name="IZQUIERDO Adelaide" userId="916b5bc8-a6cf-43dc-9fb7-063b106bd8cd" providerId="ADAL" clId="{454B71CF-6E1B-47BA-93C0-7715ECCBDAB6}" dt="2024-09-03T09:37:35.767" v="1071" actId="18131"/>
          <ac:spMkLst>
            <pc:docMk/>
            <pc:sldMk cId="3578836582" sldId="260"/>
            <ac:spMk id="16" creationId="{CC0DB348-10C0-D70B-29E8-34ECAADF5FF5}"/>
          </ac:spMkLst>
        </pc:spChg>
      </pc:sldChg>
    </pc:docChg>
  </pc:docChgLst>
  <pc:docChgLst>
    <pc:chgData name="IZQUIERDO Adelaide" userId="916b5bc8-a6cf-43dc-9fb7-063b106bd8cd" providerId="ADAL" clId="{523C2BBA-B494-4B63-B70E-4F12195CBA3C}"/>
    <pc:docChg chg="undo custSel modSld">
      <pc:chgData name="IZQUIERDO Adelaide" userId="916b5bc8-a6cf-43dc-9fb7-063b106bd8cd" providerId="ADAL" clId="{523C2BBA-B494-4B63-B70E-4F12195CBA3C}" dt="2024-11-22T10:03:03.142" v="595" actId="18131"/>
      <pc:docMkLst>
        <pc:docMk/>
      </pc:docMkLst>
      <pc:sldChg chg="modSp mod">
        <pc:chgData name="IZQUIERDO Adelaide" userId="916b5bc8-a6cf-43dc-9fb7-063b106bd8cd" providerId="ADAL" clId="{523C2BBA-B494-4B63-B70E-4F12195CBA3C}" dt="2024-11-22T10:00:47.177" v="342" actId="18131"/>
        <pc:sldMkLst>
          <pc:docMk/>
          <pc:sldMk cId="2905138820" sldId="257"/>
        </pc:sldMkLst>
        <pc:spChg chg="mod modCrop">
          <ac:chgData name="IZQUIERDO Adelaide" userId="916b5bc8-a6cf-43dc-9fb7-063b106bd8cd" providerId="ADAL" clId="{523C2BBA-B494-4B63-B70E-4F12195CBA3C}" dt="2024-11-22T10:00:47.177" v="342" actId="18131"/>
          <ac:spMkLst>
            <pc:docMk/>
            <pc:sldMk cId="2905138820" sldId="257"/>
            <ac:spMk id="16" creationId="{CC0DB348-10C0-D70B-29E8-34ECAADF5FF5}"/>
          </ac:spMkLst>
        </pc:spChg>
      </pc:sldChg>
      <pc:sldChg chg="modSp mod">
        <pc:chgData name="IZQUIERDO Adelaide" userId="916b5bc8-a6cf-43dc-9fb7-063b106bd8cd" providerId="ADAL" clId="{523C2BBA-B494-4B63-B70E-4F12195CBA3C}" dt="2024-11-22T10:01:59.302" v="447" actId="18131"/>
        <pc:sldMkLst>
          <pc:docMk/>
          <pc:sldMk cId="3673362805" sldId="258"/>
        </pc:sldMkLst>
        <pc:spChg chg="mod modCrop">
          <ac:chgData name="IZQUIERDO Adelaide" userId="916b5bc8-a6cf-43dc-9fb7-063b106bd8cd" providerId="ADAL" clId="{523C2BBA-B494-4B63-B70E-4F12195CBA3C}" dt="2024-11-22T10:01:59.302" v="447" actId="18131"/>
          <ac:spMkLst>
            <pc:docMk/>
            <pc:sldMk cId="3673362805" sldId="258"/>
            <ac:spMk id="16" creationId="{CC0DB348-10C0-D70B-29E8-34ECAADF5FF5}"/>
          </ac:spMkLst>
        </pc:spChg>
      </pc:sldChg>
      <pc:sldChg chg="modSp mod">
        <pc:chgData name="IZQUIERDO Adelaide" userId="916b5bc8-a6cf-43dc-9fb7-063b106bd8cd" providerId="ADAL" clId="{523C2BBA-B494-4B63-B70E-4F12195CBA3C}" dt="2024-11-22T09:59:09.148" v="191" actId="18131"/>
        <pc:sldMkLst>
          <pc:docMk/>
          <pc:sldMk cId="3033088459" sldId="259"/>
        </pc:sldMkLst>
        <pc:spChg chg="mod modCrop">
          <ac:chgData name="IZQUIERDO Adelaide" userId="916b5bc8-a6cf-43dc-9fb7-063b106bd8cd" providerId="ADAL" clId="{523C2BBA-B494-4B63-B70E-4F12195CBA3C}" dt="2024-11-22T09:59:09.148" v="191" actId="18131"/>
          <ac:spMkLst>
            <pc:docMk/>
            <pc:sldMk cId="3033088459" sldId="259"/>
            <ac:spMk id="16" creationId="{CC0DB348-10C0-D70B-29E8-34ECAADF5FF5}"/>
          </ac:spMkLst>
        </pc:spChg>
      </pc:sldChg>
      <pc:sldChg chg="modSp mod">
        <pc:chgData name="IZQUIERDO Adelaide" userId="916b5bc8-a6cf-43dc-9fb7-063b106bd8cd" providerId="ADAL" clId="{523C2BBA-B494-4B63-B70E-4F12195CBA3C}" dt="2024-11-22T10:03:03.142" v="595" actId="18131"/>
        <pc:sldMkLst>
          <pc:docMk/>
          <pc:sldMk cId="3578836582" sldId="260"/>
        </pc:sldMkLst>
        <pc:spChg chg="mod modCrop">
          <ac:chgData name="IZQUIERDO Adelaide" userId="916b5bc8-a6cf-43dc-9fb7-063b106bd8cd" providerId="ADAL" clId="{523C2BBA-B494-4B63-B70E-4F12195CBA3C}" dt="2024-11-22T10:03:03.142" v="595" actId="18131"/>
          <ac:spMkLst>
            <pc:docMk/>
            <pc:sldMk cId="3578836582" sldId="260"/>
            <ac:spMk id="16" creationId="{CC0DB348-10C0-D70B-29E8-34ECAADF5FF5}"/>
          </ac:spMkLst>
        </pc:spChg>
      </pc:sldChg>
    </pc:docChg>
  </pc:docChgLst>
  <pc:docChgLst>
    <pc:chgData name="IZQUIERDO Adelaide" userId="916b5bc8-a6cf-43dc-9fb7-063b106bd8cd" providerId="ADAL" clId="{09EDA696-DE70-4B9B-AA6B-19B1DB8D0C04}"/>
    <pc:docChg chg="modSld">
      <pc:chgData name="IZQUIERDO Adelaide" userId="916b5bc8-a6cf-43dc-9fb7-063b106bd8cd" providerId="ADAL" clId="{09EDA696-DE70-4B9B-AA6B-19B1DB8D0C04}" dt="2024-10-21T12:15:39.027" v="4"/>
      <pc:docMkLst>
        <pc:docMk/>
      </pc:docMkLst>
      <pc:sldChg chg="addSp modSp">
        <pc:chgData name="IZQUIERDO Adelaide" userId="916b5bc8-a6cf-43dc-9fb7-063b106bd8cd" providerId="ADAL" clId="{09EDA696-DE70-4B9B-AA6B-19B1DB8D0C04}" dt="2024-10-21T12:15:39.027" v="4"/>
        <pc:sldMkLst>
          <pc:docMk/>
          <pc:sldMk cId="2905138820" sldId="257"/>
        </pc:sldMkLst>
        <pc:picChg chg="add mod">
          <ac:chgData name="IZQUIERDO Adelaide" userId="916b5bc8-a6cf-43dc-9fb7-063b106bd8cd" providerId="ADAL" clId="{09EDA696-DE70-4B9B-AA6B-19B1DB8D0C04}" dt="2024-10-21T12:15:39.027" v="4"/>
          <ac:picMkLst>
            <pc:docMk/>
            <pc:sldMk cId="2905138820" sldId="257"/>
            <ac:picMk id="9" creationId="{5BEE4FCE-EB05-0557-80EF-F0861BE70772}"/>
          </ac:picMkLst>
        </pc:picChg>
      </pc:sldChg>
      <pc:sldChg chg="addSp modSp mod">
        <pc:chgData name="IZQUIERDO Adelaide" userId="916b5bc8-a6cf-43dc-9fb7-063b106bd8cd" providerId="ADAL" clId="{09EDA696-DE70-4B9B-AA6B-19B1DB8D0C04}" dt="2024-10-21T12:15:34.656" v="3" actId="1076"/>
        <pc:sldMkLst>
          <pc:docMk/>
          <pc:sldMk cId="3033088459" sldId="259"/>
        </pc:sldMkLst>
        <pc:picChg chg="add mod">
          <ac:chgData name="IZQUIERDO Adelaide" userId="916b5bc8-a6cf-43dc-9fb7-063b106bd8cd" providerId="ADAL" clId="{09EDA696-DE70-4B9B-AA6B-19B1DB8D0C04}" dt="2024-10-21T12:15:34.656" v="3" actId="1076"/>
          <ac:picMkLst>
            <pc:docMk/>
            <pc:sldMk cId="3033088459" sldId="259"/>
            <ac:picMk id="15" creationId="{18376F69-FC41-AF45-F512-CE06DD7A95D7}"/>
          </ac:picMkLst>
        </pc:picChg>
      </pc:sldChg>
    </pc:docChg>
  </pc:docChgLst>
  <pc:docChgLst>
    <pc:chgData name="IZQUIERDO Adelaide" userId="916b5bc8-a6cf-43dc-9fb7-063b106bd8cd" providerId="ADAL" clId="{3C03BCB7-B319-4621-98B0-B5B0491DDD4D}"/>
    <pc:docChg chg="undo custSel addSld delSld modSld modMainMaster">
      <pc:chgData name="IZQUIERDO Adelaide" userId="916b5bc8-a6cf-43dc-9fb7-063b106bd8cd" providerId="ADAL" clId="{3C03BCB7-B319-4621-98B0-B5B0491DDD4D}" dt="2024-09-03T09:01:09.165" v="1553" actId="14100"/>
      <pc:docMkLst>
        <pc:docMk/>
      </pc:docMkLst>
      <pc:sldChg chg="addSp delSp modSp del mod">
        <pc:chgData name="IZQUIERDO Adelaide" userId="916b5bc8-a6cf-43dc-9fb7-063b106bd8cd" providerId="ADAL" clId="{3C03BCB7-B319-4621-98B0-B5B0491DDD4D}" dt="2024-09-02T13:50:52.555" v="1006" actId="47"/>
        <pc:sldMkLst>
          <pc:docMk/>
          <pc:sldMk cId="3518620598" sldId="256"/>
        </pc:sldMkLst>
        <pc:spChg chg="add mod">
          <ac:chgData name="IZQUIERDO Adelaide" userId="916b5bc8-a6cf-43dc-9fb7-063b106bd8cd" providerId="ADAL" clId="{3C03BCB7-B319-4621-98B0-B5B0491DDD4D}" dt="2024-08-27T12:54:37.302" v="555" actId="1076"/>
          <ac:spMkLst>
            <pc:docMk/>
            <pc:sldMk cId="3518620598" sldId="256"/>
            <ac:spMk id="2" creationId="{3ABD3B9C-90F1-974F-95C3-03B3954E9DD9}"/>
          </ac:spMkLst>
        </pc:spChg>
        <pc:spChg chg="add mod">
          <ac:chgData name="IZQUIERDO Adelaide" userId="916b5bc8-a6cf-43dc-9fb7-063b106bd8cd" providerId="ADAL" clId="{3C03BCB7-B319-4621-98B0-B5B0491DDD4D}" dt="2024-08-27T12:55:55.261" v="570" actId="120"/>
          <ac:spMkLst>
            <pc:docMk/>
            <pc:sldMk cId="3518620598" sldId="256"/>
            <ac:spMk id="3" creationId="{160C9659-2CDF-4D7D-0BB4-CB9F1CFF4AE8}"/>
          </ac:spMkLst>
        </pc:spChg>
        <pc:spChg chg="add mod">
          <ac:chgData name="IZQUIERDO Adelaide" userId="916b5bc8-a6cf-43dc-9fb7-063b106bd8cd" providerId="ADAL" clId="{3C03BCB7-B319-4621-98B0-B5B0491DDD4D}" dt="2024-08-27T12:55:54.476" v="568" actId="120"/>
          <ac:spMkLst>
            <pc:docMk/>
            <pc:sldMk cId="3518620598" sldId="256"/>
            <ac:spMk id="4" creationId="{9042A34D-C86A-278B-4F2A-93F9703A7DB6}"/>
          </ac:spMkLst>
        </pc:spChg>
        <pc:spChg chg="add del">
          <ac:chgData name="IZQUIERDO Adelaide" userId="916b5bc8-a6cf-43dc-9fb7-063b106bd8cd" providerId="ADAL" clId="{3C03BCB7-B319-4621-98B0-B5B0491DDD4D}" dt="2024-08-27T11:34:11.644" v="10" actId="22"/>
          <ac:spMkLst>
            <pc:docMk/>
            <pc:sldMk cId="3518620598" sldId="256"/>
            <ac:spMk id="7" creationId="{36DF355C-9B6A-6D62-F3CF-1EEF1057E133}"/>
          </ac:spMkLst>
        </pc:spChg>
        <pc:spChg chg="add mod">
          <ac:chgData name="IZQUIERDO Adelaide" userId="916b5bc8-a6cf-43dc-9fb7-063b106bd8cd" providerId="ADAL" clId="{3C03BCB7-B319-4621-98B0-B5B0491DDD4D}" dt="2024-08-27T12:55:53.820" v="566" actId="120"/>
          <ac:spMkLst>
            <pc:docMk/>
            <pc:sldMk cId="3518620598" sldId="256"/>
            <ac:spMk id="8" creationId="{171FC0DA-3FBF-84B0-9976-D915F515DBA4}"/>
          </ac:spMkLst>
        </pc:spChg>
        <pc:spChg chg="add mod">
          <ac:chgData name="IZQUIERDO Adelaide" userId="916b5bc8-a6cf-43dc-9fb7-063b106bd8cd" providerId="ADAL" clId="{3C03BCB7-B319-4621-98B0-B5B0491DDD4D}" dt="2024-08-27T12:29:45.551" v="526" actId="207"/>
          <ac:spMkLst>
            <pc:docMk/>
            <pc:sldMk cId="3518620598" sldId="256"/>
            <ac:spMk id="9" creationId="{4263296D-7BB2-7ECD-65AC-4D5C103AFF20}"/>
          </ac:spMkLst>
        </pc:spChg>
        <pc:spChg chg="add mod">
          <ac:chgData name="IZQUIERDO Adelaide" userId="916b5bc8-a6cf-43dc-9fb7-063b106bd8cd" providerId="ADAL" clId="{3C03BCB7-B319-4621-98B0-B5B0491DDD4D}" dt="2024-08-27T12:21:37.141" v="374" actId="14100"/>
          <ac:spMkLst>
            <pc:docMk/>
            <pc:sldMk cId="3518620598" sldId="256"/>
            <ac:spMk id="10" creationId="{DBF8B2EA-7E87-2A1F-5326-A70B1D4F7E18}"/>
          </ac:spMkLst>
        </pc:spChg>
        <pc:spChg chg="add mod">
          <ac:chgData name="IZQUIERDO Adelaide" userId="916b5bc8-a6cf-43dc-9fb7-063b106bd8cd" providerId="ADAL" clId="{3C03BCB7-B319-4621-98B0-B5B0491DDD4D}" dt="2024-08-27T12:22:04.380" v="402" actId="1076"/>
          <ac:spMkLst>
            <pc:docMk/>
            <pc:sldMk cId="3518620598" sldId="256"/>
            <ac:spMk id="13" creationId="{030AD906-F7C6-5FE6-E326-F15DACA0DF57}"/>
          </ac:spMkLst>
        </pc:spChg>
        <pc:spChg chg="add mod">
          <ac:chgData name="IZQUIERDO Adelaide" userId="916b5bc8-a6cf-43dc-9fb7-063b106bd8cd" providerId="ADAL" clId="{3C03BCB7-B319-4621-98B0-B5B0491DDD4D}" dt="2024-08-27T12:22:37.530" v="436" actId="1037"/>
          <ac:spMkLst>
            <pc:docMk/>
            <pc:sldMk cId="3518620598" sldId="256"/>
            <ac:spMk id="14" creationId="{BD3A33F3-E87D-4E72-4B78-18D0F081E159}"/>
          </ac:spMkLst>
        </pc:spChg>
        <pc:spChg chg="mod ord modCrop">
          <ac:chgData name="IZQUIERDO Adelaide" userId="916b5bc8-a6cf-43dc-9fb7-063b106bd8cd" providerId="ADAL" clId="{3C03BCB7-B319-4621-98B0-B5B0491DDD4D}" dt="2024-08-27T12:53:20.605" v="553" actId="14100"/>
          <ac:spMkLst>
            <pc:docMk/>
            <pc:sldMk cId="3518620598" sldId="256"/>
            <ac:spMk id="16" creationId="{CC0DB348-10C0-D70B-29E8-34ECAADF5FF5}"/>
          </ac:spMkLst>
        </pc:spChg>
        <pc:spChg chg="add mod ord">
          <ac:chgData name="IZQUIERDO Adelaide" userId="916b5bc8-a6cf-43dc-9fb7-063b106bd8cd" providerId="ADAL" clId="{3C03BCB7-B319-4621-98B0-B5B0491DDD4D}" dt="2024-08-27T12:54:37.302" v="555" actId="1076"/>
          <ac:spMkLst>
            <pc:docMk/>
            <pc:sldMk cId="3518620598" sldId="256"/>
            <ac:spMk id="17" creationId="{0F5BA462-524B-B197-4A4C-683DCC7C892F}"/>
          </ac:spMkLst>
        </pc:spChg>
        <pc:spChg chg="add mod ord">
          <ac:chgData name="IZQUIERDO Adelaide" userId="916b5bc8-a6cf-43dc-9fb7-063b106bd8cd" providerId="ADAL" clId="{3C03BCB7-B319-4621-98B0-B5B0491DDD4D}" dt="2024-08-27T12:54:49.941" v="557" actId="14100"/>
          <ac:spMkLst>
            <pc:docMk/>
            <pc:sldMk cId="3518620598" sldId="256"/>
            <ac:spMk id="18" creationId="{4B9B711A-8E4C-9A4F-D12C-74D7A9909384}"/>
          </ac:spMkLst>
        </pc:spChg>
        <pc:picChg chg="del mod">
          <ac:chgData name="IZQUIERDO Adelaide" userId="916b5bc8-a6cf-43dc-9fb7-063b106bd8cd" providerId="ADAL" clId="{3C03BCB7-B319-4621-98B0-B5B0491DDD4D}" dt="2024-08-27T12:19:42.617" v="180" actId="27803"/>
          <ac:picMkLst>
            <pc:docMk/>
            <pc:sldMk cId="3518620598" sldId="256"/>
            <ac:picMk id="5" creationId="{CC0DB348-10C0-D70B-29E8-34ECAADF5FF5}"/>
          </ac:picMkLst>
        </pc:picChg>
        <pc:picChg chg="add mod">
          <ac:chgData name="IZQUIERDO Adelaide" userId="916b5bc8-a6cf-43dc-9fb7-063b106bd8cd" providerId="ADAL" clId="{3C03BCB7-B319-4621-98B0-B5B0491DDD4D}" dt="2024-08-27T12:22:00.652" v="401" actId="14100"/>
          <ac:picMkLst>
            <pc:docMk/>
            <pc:sldMk cId="3518620598" sldId="256"/>
            <ac:picMk id="11" creationId="{224191B9-FAD8-7EB2-CA1F-4C766C4F45FB}"/>
          </ac:picMkLst>
        </pc:picChg>
        <pc:picChg chg="add mod">
          <ac:chgData name="IZQUIERDO Adelaide" userId="916b5bc8-a6cf-43dc-9fb7-063b106bd8cd" providerId="ADAL" clId="{3C03BCB7-B319-4621-98B0-B5B0491DDD4D}" dt="2024-08-27T12:22:37.530" v="436" actId="1037"/>
          <ac:picMkLst>
            <pc:docMk/>
            <pc:sldMk cId="3518620598" sldId="256"/>
            <ac:picMk id="12" creationId="{82B62C45-BC2D-C08D-6F77-C5F34725A4CF}"/>
          </ac:picMkLst>
        </pc:picChg>
        <pc:picChg chg="add mod">
          <ac:chgData name="IZQUIERDO Adelaide" userId="916b5bc8-a6cf-43dc-9fb7-063b106bd8cd" providerId="ADAL" clId="{3C03BCB7-B319-4621-98B0-B5B0491DDD4D}" dt="2024-08-27T12:54:32.285" v="554" actId="1076"/>
          <ac:picMkLst>
            <pc:docMk/>
            <pc:sldMk cId="3518620598" sldId="256"/>
            <ac:picMk id="15" creationId="{9CFA4FBD-4F86-A754-9E16-BEFBFC9AA404}"/>
          </ac:picMkLst>
        </pc:picChg>
      </pc:sldChg>
      <pc:sldChg chg="addSp delSp modSp add mod">
        <pc:chgData name="IZQUIERDO Adelaide" userId="916b5bc8-a6cf-43dc-9fb7-063b106bd8cd" providerId="ADAL" clId="{3C03BCB7-B319-4621-98B0-B5B0491DDD4D}" dt="2024-09-02T14:06:25.242" v="1121" actId="1076"/>
        <pc:sldMkLst>
          <pc:docMk/>
          <pc:sldMk cId="2905138820" sldId="257"/>
        </pc:sldMkLst>
        <pc:spChg chg="mod">
          <ac:chgData name="IZQUIERDO Adelaide" userId="916b5bc8-a6cf-43dc-9fb7-063b106bd8cd" providerId="ADAL" clId="{3C03BCB7-B319-4621-98B0-B5B0491DDD4D}" dt="2024-09-02T13:51:23.587" v="1008" actId="1076"/>
          <ac:spMkLst>
            <pc:docMk/>
            <pc:sldMk cId="2905138820" sldId="257"/>
            <ac:spMk id="2" creationId="{3ABD3B9C-90F1-974F-95C3-03B3954E9DD9}"/>
          </ac:spMkLst>
        </pc:spChg>
        <pc:spChg chg="mod">
          <ac:chgData name="IZQUIERDO Adelaide" userId="916b5bc8-a6cf-43dc-9fb7-063b106bd8cd" providerId="ADAL" clId="{3C03BCB7-B319-4621-98B0-B5B0491DDD4D}" dt="2024-09-02T13:51:23.587" v="1008" actId="1076"/>
          <ac:spMkLst>
            <pc:docMk/>
            <pc:sldMk cId="2905138820" sldId="257"/>
            <ac:spMk id="3" creationId="{160C9659-2CDF-4D7D-0BB4-CB9F1CFF4AE8}"/>
          </ac:spMkLst>
        </pc:spChg>
        <pc:spChg chg="mod">
          <ac:chgData name="IZQUIERDO Adelaide" userId="916b5bc8-a6cf-43dc-9fb7-063b106bd8cd" providerId="ADAL" clId="{3C03BCB7-B319-4621-98B0-B5B0491DDD4D}" dt="2024-09-02T13:51:23.587" v="1008" actId="1076"/>
          <ac:spMkLst>
            <pc:docMk/>
            <pc:sldMk cId="2905138820" sldId="257"/>
            <ac:spMk id="4" creationId="{9042A34D-C86A-278B-4F2A-93F9703A7DB6}"/>
          </ac:spMkLst>
        </pc:spChg>
        <pc:spChg chg="add mod ord">
          <ac:chgData name="IZQUIERDO Adelaide" userId="916b5bc8-a6cf-43dc-9fb7-063b106bd8cd" providerId="ADAL" clId="{3C03BCB7-B319-4621-98B0-B5B0491DDD4D}" dt="2024-09-02T13:52:36.749" v="1015" actId="167"/>
          <ac:spMkLst>
            <pc:docMk/>
            <pc:sldMk cId="2905138820" sldId="257"/>
            <ac:spMk id="5" creationId="{87F1F521-E601-F2F5-9AF3-2FC5B9163FEC}"/>
          </ac:spMkLst>
        </pc:spChg>
        <pc:spChg chg="add mod">
          <ac:chgData name="IZQUIERDO Adelaide" userId="916b5bc8-a6cf-43dc-9fb7-063b106bd8cd" providerId="ADAL" clId="{3C03BCB7-B319-4621-98B0-B5B0491DDD4D}" dt="2024-09-02T13:57:09.877" v="1045" actId="20577"/>
          <ac:spMkLst>
            <pc:docMk/>
            <pc:sldMk cId="2905138820" sldId="257"/>
            <ac:spMk id="6" creationId="{343C0482-9103-10E5-6B5E-9F8800A3EB08}"/>
          </ac:spMkLst>
        </pc:spChg>
        <pc:spChg chg="add del mod">
          <ac:chgData name="IZQUIERDO Adelaide" userId="916b5bc8-a6cf-43dc-9fb7-063b106bd8cd" providerId="ADAL" clId="{3C03BCB7-B319-4621-98B0-B5B0491DDD4D}" dt="2024-08-27T13:05:33.903" v="599" actId="478"/>
          <ac:spMkLst>
            <pc:docMk/>
            <pc:sldMk cId="2905138820" sldId="257"/>
            <ac:spMk id="6" creationId="{4198B911-FC1D-4C37-0E8A-9F8B9E1EFFC4}"/>
          </ac:spMkLst>
        </pc:spChg>
        <pc:spChg chg="mod">
          <ac:chgData name="IZQUIERDO Adelaide" userId="916b5bc8-a6cf-43dc-9fb7-063b106bd8cd" providerId="ADAL" clId="{3C03BCB7-B319-4621-98B0-B5B0491DDD4D}" dt="2024-09-02T13:51:23.587" v="1008" actId="1076"/>
          <ac:spMkLst>
            <pc:docMk/>
            <pc:sldMk cId="2905138820" sldId="257"/>
            <ac:spMk id="8" creationId="{171FC0DA-3FBF-84B0-9976-D915F515DBA4}"/>
          </ac:spMkLst>
        </pc:spChg>
        <pc:spChg chg="mod">
          <ac:chgData name="IZQUIERDO Adelaide" userId="916b5bc8-a6cf-43dc-9fb7-063b106bd8cd" providerId="ADAL" clId="{3C03BCB7-B319-4621-98B0-B5B0491DDD4D}" dt="2024-09-02T13:52:42.321" v="1016" actId="1076"/>
          <ac:spMkLst>
            <pc:docMk/>
            <pc:sldMk cId="2905138820" sldId="257"/>
            <ac:spMk id="9" creationId="{4263296D-7BB2-7ECD-65AC-4D5C103AFF20}"/>
          </ac:spMkLst>
        </pc:spChg>
        <pc:spChg chg="mod">
          <ac:chgData name="IZQUIERDO Adelaide" userId="916b5bc8-a6cf-43dc-9fb7-063b106bd8cd" providerId="ADAL" clId="{3C03BCB7-B319-4621-98B0-B5B0491DDD4D}" dt="2024-08-27T13:02:06.493" v="587" actId="1076"/>
          <ac:spMkLst>
            <pc:docMk/>
            <pc:sldMk cId="2905138820" sldId="257"/>
            <ac:spMk id="10" creationId="{DBF8B2EA-7E87-2A1F-5326-A70B1D4F7E18}"/>
          </ac:spMkLst>
        </pc:spChg>
        <pc:spChg chg="mod">
          <ac:chgData name="IZQUIERDO Adelaide" userId="916b5bc8-a6cf-43dc-9fb7-063b106bd8cd" providerId="ADAL" clId="{3C03BCB7-B319-4621-98B0-B5B0491DDD4D}" dt="2024-08-27T13:02:01.238" v="586" actId="1076"/>
          <ac:spMkLst>
            <pc:docMk/>
            <pc:sldMk cId="2905138820" sldId="257"/>
            <ac:spMk id="13" creationId="{030AD906-F7C6-5FE6-E326-F15DACA0DF57}"/>
          </ac:spMkLst>
        </pc:spChg>
        <pc:spChg chg="mod">
          <ac:chgData name="IZQUIERDO Adelaide" userId="916b5bc8-a6cf-43dc-9fb7-063b106bd8cd" providerId="ADAL" clId="{3C03BCB7-B319-4621-98B0-B5B0491DDD4D}" dt="2024-08-27T13:02:01.238" v="586" actId="1076"/>
          <ac:spMkLst>
            <pc:docMk/>
            <pc:sldMk cId="2905138820" sldId="257"/>
            <ac:spMk id="14" creationId="{BD3A33F3-E87D-4E72-4B78-18D0F081E159}"/>
          </ac:spMkLst>
        </pc:spChg>
        <pc:spChg chg="mod">
          <ac:chgData name="IZQUIERDO Adelaide" userId="916b5bc8-a6cf-43dc-9fb7-063b106bd8cd" providerId="ADAL" clId="{3C03BCB7-B319-4621-98B0-B5B0491DDD4D}" dt="2024-09-02T13:55:58.467" v="1017" actId="2085"/>
          <ac:spMkLst>
            <pc:docMk/>
            <pc:sldMk cId="2905138820" sldId="257"/>
            <ac:spMk id="16" creationId="{CC0DB348-10C0-D70B-29E8-34ECAADF5FF5}"/>
          </ac:spMkLst>
        </pc:spChg>
        <pc:spChg chg="mod">
          <ac:chgData name="IZQUIERDO Adelaide" userId="916b5bc8-a6cf-43dc-9fb7-063b106bd8cd" providerId="ADAL" clId="{3C03BCB7-B319-4621-98B0-B5B0491DDD4D}" dt="2024-09-02T13:51:27.441" v="1009" actId="1076"/>
          <ac:spMkLst>
            <pc:docMk/>
            <pc:sldMk cId="2905138820" sldId="257"/>
            <ac:spMk id="17" creationId="{0F5BA462-524B-B197-4A4C-683DCC7C892F}"/>
          </ac:spMkLst>
        </pc:spChg>
        <pc:spChg chg="del">
          <ac:chgData name="IZQUIERDO Adelaide" userId="916b5bc8-a6cf-43dc-9fb7-063b106bd8cd" providerId="ADAL" clId="{3C03BCB7-B319-4621-98B0-B5B0491DDD4D}" dt="2024-08-27T12:59:49.933" v="577" actId="478"/>
          <ac:spMkLst>
            <pc:docMk/>
            <pc:sldMk cId="2905138820" sldId="257"/>
            <ac:spMk id="18" creationId="{4B9B711A-8E4C-9A4F-D12C-74D7A9909384}"/>
          </ac:spMkLst>
        </pc:spChg>
        <pc:spChg chg="add mod">
          <ac:chgData name="IZQUIERDO Adelaide" userId="916b5bc8-a6cf-43dc-9fb7-063b106bd8cd" providerId="ADAL" clId="{3C03BCB7-B319-4621-98B0-B5B0491DDD4D}" dt="2024-09-02T13:51:27.441" v="1009" actId="1076"/>
          <ac:spMkLst>
            <pc:docMk/>
            <pc:sldMk cId="2905138820" sldId="257"/>
            <ac:spMk id="22" creationId="{46DC0D1F-FADF-1562-ED37-DB65E5F612D2}"/>
          </ac:spMkLst>
        </pc:spChg>
        <pc:picChg chg="add del mod">
          <ac:chgData name="IZQUIERDO Adelaide" userId="916b5bc8-a6cf-43dc-9fb7-063b106bd8cd" providerId="ADAL" clId="{3C03BCB7-B319-4621-98B0-B5B0491DDD4D}" dt="2024-09-02T14:06:21.146" v="1119" actId="478"/>
          <ac:picMkLst>
            <pc:docMk/>
            <pc:sldMk cId="2905138820" sldId="257"/>
            <ac:picMk id="7" creationId="{0D7FCDEB-9292-C5F8-8A17-E38F3FC62561}"/>
          </ac:picMkLst>
        </pc:picChg>
        <pc:picChg chg="mod">
          <ac:chgData name="IZQUIERDO Adelaide" userId="916b5bc8-a6cf-43dc-9fb7-063b106bd8cd" providerId="ADAL" clId="{3C03BCB7-B319-4621-98B0-B5B0491DDD4D}" dt="2024-08-27T13:02:01.238" v="586" actId="1076"/>
          <ac:picMkLst>
            <pc:docMk/>
            <pc:sldMk cId="2905138820" sldId="257"/>
            <ac:picMk id="11" creationId="{224191B9-FAD8-7EB2-CA1F-4C766C4F45FB}"/>
          </ac:picMkLst>
        </pc:picChg>
        <pc:picChg chg="mod">
          <ac:chgData name="IZQUIERDO Adelaide" userId="916b5bc8-a6cf-43dc-9fb7-063b106bd8cd" providerId="ADAL" clId="{3C03BCB7-B319-4621-98B0-B5B0491DDD4D}" dt="2024-08-27T13:02:01.238" v="586" actId="1076"/>
          <ac:picMkLst>
            <pc:docMk/>
            <pc:sldMk cId="2905138820" sldId="257"/>
            <ac:picMk id="12" creationId="{82B62C45-BC2D-C08D-6F77-C5F34725A4CF}"/>
          </ac:picMkLst>
        </pc:picChg>
        <pc:picChg chg="mod">
          <ac:chgData name="IZQUIERDO Adelaide" userId="916b5bc8-a6cf-43dc-9fb7-063b106bd8cd" providerId="ADAL" clId="{3C03BCB7-B319-4621-98B0-B5B0491DDD4D}" dt="2024-08-27T13:00:30.926" v="581" actId="1076"/>
          <ac:picMkLst>
            <pc:docMk/>
            <pc:sldMk cId="2905138820" sldId="257"/>
            <ac:picMk id="15" creationId="{9CFA4FBD-4F86-A754-9E16-BEFBFC9AA404}"/>
          </ac:picMkLst>
        </pc:picChg>
        <pc:picChg chg="add mod">
          <ac:chgData name="IZQUIERDO Adelaide" userId="916b5bc8-a6cf-43dc-9fb7-063b106bd8cd" providerId="ADAL" clId="{3C03BCB7-B319-4621-98B0-B5B0491DDD4D}" dt="2024-09-02T14:06:25.242" v="1121" actId="1076"/>
          <ac:picMkLst>
            <pc:docMk/>
            <pc:sldMk cId="2905138820" sldId="257"/>
            <ac:picMk id="18" creationId="{8BA793D4-67FF-5373-EEA6-D8B5C8669EC5}"/>
          </ac:picMkLst>
        </pc:picChg>
        <pc:picChg chg="add del mod">
          <ac:chgData name="IZQUIERDO Adelaide" userId="916b5bc8-a6cf-43dc-9fb7-063b106bd8cd" providerId="ADAL" clId="{3C03BCB7-B319-4621-98B0-B5B0491DDD4D}" dt="2024-08-27T13:06:07.943" v="603" actId="478"/>
          <ac:picMkLst>
            <pc:docMk/>
            <pc:sldMk cId="2905138820" sldId="257"/>
            <ac:picMk id="19" creationId="{3597BF01-078E-1E1B-F749-BEE4BBA352CC}"/>
          </ac:picMkLst>
        </pc:picChg>
        <pc:picChg chg="add mod">
          <ac:chgData name="IZQUIERDO Adelaide" userId="916b5bc8-a6cf-43dc-9fb7-063b106bd8cd" providerId="ADAL" clId="{3C03BCB7-B319-4621-98B0-B5B0491DDD4D}" dt="2024-09-02T13:58:21.283" v="1048" actId="1076"/>
          <ac:picMkLst>
            <pc:docMk/>
            <pc:sldMk cId="2905138820" sldId="257"/>
            <ac:picMk id="21" creationId="{35D024DA-0B60-4692-F7C6-D4ED46C920E2}"/>
          </ac:picMkLst>
        </pc:picChg>
        <pc:picChg chg="add del mod">
          <ac:chgData name="IZQUIERDO Adelaide" userId="916b5bc8-a6cf-43dc-9fb7-063b106bd8cd" providerId="ADAL" clId="{3C03BCB7-B319-4621-98B0-B5B0491DDD4D}" dt="2024-09-02T13:58:28.064" v="1049" actId="478"/>
          <ac:picMkLst>
            <pc:docMk/>
            <pc:sldMk cId="2905138820" sldId="257"/>
            <ac:picMk id="24" creationId="{5B192954-B47C-E125-C53B-DFC9B7CD654E}"/>
          </ac:picMkLst>
        </pc:picChg>
      </pc:sldChg>
      <pc:sldChg chg="addSp delSp modSp add mod">
        <pc:chgData name="IZQUIERDO Adelaide" userId="916b5bc8-a6cf-43dc-9fb7-063b106bd8cd" providerId="ADAL" clId="{3C03BCB7-B319-4621-98B0-B5B0491DDD4D}" dt="2024-09-02T14:17:58.245" v="1394" actId="18131"/>
        <pc:sldMkLst>
          <pc:docMk/>
          <pc:sldMk cId="3673362805" sldId="258"/>
        </pc:sldMkLst>
        <pc:spChg chg="mod">
          <ac:chgData name="IZQUIERDO Adelaide" userId="916b5bc8-a6cf-43dc-9fb7-063b106bd8cd" providerId="ADAL" clId="{3C03BCB7-B319-4621-98B0-B5B0491DDD4D}" dt="2024-09-02T13:59:25.952" v="1082" actId="1035"/>
          <ac:spMkLst>
            <pc:docMk/>
            <pc:sldMk cId="3673362805" sldId="258"/>
            <ac:spMk id="2" creationId="{3ABD3B9C-90F1-974F-95C3-03B3954E9DD9}"/>
          </ac:spMkLst>
        </pc:spChg>
        <pc:spChg chg="mod">
          <ac:chgData name="IZQUIERDO Adelaide" userId="916b5bc8-a6cf-43dc-9fb7-063b106bd8cd" providerId="ADAL" clId="{3C03BCB7-B319-4621-98B0-B5B0491DDD4D}" dt="2024-09-02T13:59:25.952" v="1082" actId="1035"/>
          <ac:spMkLst>
            <pc:docMk/>
            <pc:sldMk cId="3673362805" sldId="258"/>
            <ac:spMk id="3" creationId="{160C9659-2CDF-4D7D-0BB4-CB9F1CFF4AE8}"/>
          </ac:spMkLst>
        </pc:spChg>
        <pc:spChg chg="mod">
          <ac:chgData name="IZQUIERDO Adelaide" userId="916b5bc8-a6cf-43dc-9fb7-063b106bd8cd" providerId="ADAL" clId="{3C03BCB7-B319-4621-98B0-B5B0491DDD4D}" dt="2024-09-02T13:59:25.952" v="1082" actId="1035"/>
          <ac:spMkLst>
            <pc:docMk/>
            <pc:sldMk cId="3673362805" sldId="258"/>
            <ac:spMk id="4" creationId="{9042A34D-C86A-278B-4F2A-93F9703A7DB6}"/>
          </ac:spMkLst>
        </pc:spChg>
        <pc:spChg chg="add mod">
          <ac:chgData name="IZQUIERDO Adelaide" userId="916b5bc8-a6cf-43dc-9fb7-063b106bd8cd" providerId="ADAL" clId="{3C03BCB7-B319-4621-98B0-B5B0491DDD4D}" dt="2024-09-02T13:58:06.036" v="1047" actId="14100"/>
          <ac:spMkLst>
            <pc:docMk/>
            <pc:sldMk cId="3673362805" sldId="258"/>
            <ac:spMk id="5" creationId="{5C96B1B4-C0A3-8655-182F-8205EA6F5318}"/>
          </ac:spMkLst>
        </pc:spChg>
        <pc:spChg chg="mod">
          <ac:chgData name="IZQUIERDO Adelaide" userId="916b5bc8-a6cf-43dc-9fb7-063b106bd8cd" providerId="ADAL" clId="{3C03BCB7-B319-4621-98B0-B5B0491DDD4D}" dt="2024-09-02T13:59:28.402" v="1083" actId="1076"/>
          <ac:spMkLst>
            <pc:docMk/>
            <pc:sldMk cId="3673362805" sldId="258"/>
            <ac:spMk id="8" creationId="{171FC0DA-3FBF-84B0-9976-D915F515DBA4}"/>
          </ac:spMkLst>
        </pc:spChg>
        <pc:spChg chg="mod">
          <ac:chgData name="IZQUIERDO Adelaide" userId="916b5bc8-a6cf-43dc-9fb7-063b106bd8cd" providerId="ADAL" clId="{3C03BCB7-B319-4621-98B0-B5B0491DDD4D}" dt="2024-09-02T13:59:45.381" v="1102" actId="255"/>
          <ac:spMkLst>
            <pc:docMk/>
            <pc:sldMk cId="3673362805" sldId="258"/>
            <ac:spMk id="9" creationId="{4263296D-7BB2-7ECD-65AC-4D5C103AFF20}"/>
          </ac:spMkLst>
        </pc:spChg>
        <pc:spChg chg="mod">
          <ac:chgData name="IZQUIERDO Adelaide" userId="916b5bc8-a6cf-43dc-9fb7-063b106bd8cd" providerId="ADAL" clId="{3C03BCB7-B319-4621-98B0-B5B0491DDD4D}" dt="2024-08-28T09:52:15.036" v="806" actId="14100"/>
          <ac:spMkLst>
            <pc:docMk/>
            <pc:sldMk cId="3673362805" sldId="258"/>
            <ac:spMk id="10" creationId="{DBF8B2EA-7E87-2A1F-5326-A70B1D4F7E18}"/>
          </ac:spMkLst>
        </pc:spChg>
        <pc:spChg chg="mod">
          <ac:chgData name="IZQUIERDO Adelaide" userId="916b5bc8-a6cf-43dc-9fb7-063b106bd8cd" providerId="ADAL" clId="{3C03BCB7-B319-4621-98B0-B5B0491DDD4D}" dt="2024-08-28T09:51:54.251" v="803" actId="255"/>
          <ac:spMkLst>
            <pc:docMk/>
            <pc:sldMk cId="3673362805" sldId="258"/>
            <ac:spMk id="13" creationId="{030AD906-F7C6-5FE6-E326-F15DACA0DF57}"/>
          </ac:spMkLst>
        </pc:spChg>
        <pc:spChg chg="mod">
          <ac:chgData name="IZQUIERDO Adelaide" userId="916b5bc8-a6cf-43dc-9fb7-063b106bd8cd" providerId="ADAL" clId="{3C03BCB7-B319-4621-98B0-B5B0491DDD4D}" dt="2024-08-28T09:52:25.486" v="824" actId="1038"/>
          <ac:spMkLst>
            <pc:docMk/>
            <pc:sldMk cId="3673362805" sldId="258"/>
            <ac:spMk id="14" creationId="{BD3A33F3-E87D-4E72-4B78-18D0F081E159}"/>
          </ac:spMkLst>
        </pc:spChg>
        <pc:spChg chg="mod modCrop">
          <ac:chgData name="IZQUIERDO Adelaide" userId="916b5bc8-a6cf-43dc-9fb7-063b106bd8cd" providerId="ADAL" clId="{3C03BCB7-B319-4621-98B0-B5B0491DDD4D}" dt="2024-09-02T14:17:58.245" v="1394" actId="18131"/>
          <ac:spMkLst>
            <pc:docMk/>
            <pc:sldMk cId="3673362805" sldId="258"/>
            <ac:spMk id="16" creationId="{CC0DB348-10C0-D70B-29E8-34ECAADF5FF5}"/>
          </ac:spMkLst>
        </pc:spChg>
        <pc:spChg chg="mod">
          <ac:chgData name="IZQUIERDO Adelaide" userId="916b5bc8-a6cf-43dc-9fb7-063b106bd8cd" providerId="ADAL" clId="{3C03BCB7-B319-4621-98B0-B5B0491DDD4D}" dt="2024-08-28T12:50:33.058" v="977" actId="207"/>
          <ac:spMkLst>
            <pc:docMk/>
            <pc:sldMk cId="3673362805" sldId="258"/>
            <ac:spMk id="17" creationId="{0F5BA462-524B-B197-4A4C-683DCC7C892F}"/>
          </ac:spMkLst>
        </pc:spChg>
        <pc:spChg chg="mod">
          <ac:chgData name="IZQUIERDO Adelaide" userId="916b5bc8-a6cf-43dc-9fb7-063b106bd8cd" providerId="ADAL" clId="{3C03BCB7-B319-4621-98B0-B5B0491DDD4D}" dt="2024-08-28T12:50:36.808" v="978" actId="207"/>
          <ac:spMkLst>
            <pc:docMk/>
            <pc:sldMk cId="3673362805" sldId="258"/>
            <ac:spMk id="22" creationId="{46DC0D1F-FADF-1562-ED37-DB65E5F612D2}"/>
          </ac:spMkLst>
        </pc:spChg>
        <pc:picChg chg="add mod">
          <ac:chgData name="IZQUIERDO Adelaide" userId="916b5bc8-a6cf-43dc-9fb7-063b106bd8cd" providerId="ADAL" clId="{3C03BCB7-B319-4621-98B0-B5B0491DDD4D}" dt="2024-09-02T13:59:34.346" v="1101" actId="1036"/>
          <ac:picMkLst>
            <pc:docMk/>
            <pc:sldMk cId="3673362805" sldId="258"/>
            <ac:picMk id="6" creationId="{2565A99F-E2BF-6200-68F6-F590D3E87E2C}"/>
          </ac:picMkLst>
        </pc:picChg>
        <pc:picChg chg="mod">
          <ac:chgData name="IZQUIERDO Adelaide" userId="916b5bc8-a6cf-43dc-9fb7-063b106bd8cd" providerId="ADAL" clId="{3C03BCB7-B319-4621-98B0-B5B0491DDD4D}" dt="2024-08-28T09:52:25.486" v="824" actId="1038"/>
          <ac:picMkLst>
            <pc:docMk/>
            <pc:sldMk cId="3673362805" sldId="258"/>
            <ac:picMk id="12" creationId="{82B62C45-BC2D-C08D-6F77-C5F34725A4CF}"/>
          </ac:picMkLst>
        </pc:picChg>
        <pc:picChg chg="mod">
          <ac:chgData name="IZQUIERDO Adelaide" userId="916b5bc8-a6cf-43dc-9fb7-063b106bd8cd" providerId="ADAL" clId="{3C03BCB7-B319-4621-98B0-B5B0491DDD4D}" dt="2024-08-28T12:46:47.844" v="956" actId="1076"/>
          <ac:picMkLst>
            <pc:docMk/>
            <pc:sldMk cId="3673362805" sldId="258"/>
            <ac:picMk id="15" creationId="{9CFA4FBD-4F86-A754-9E16-BEFBFC9AA404}"/>
          </ac:picMkLst>
        </pc:picChg>
        <pc:picChg chg="add mod">
          <ac:chgData name="IZQUIERDO Adelaide" userId="916b5bc8-a6cf-43dc-9fb7-063b106bd8cd" providerId="ADAL" clId="{3C03BCB7-B319-4621-98B0-B5B0491DDD4D}" dt="2024-09-02T14:06:16.345" v="1118" actId="1076"/>
          <ac:picMkLst>
            <pc:docMk/>
            <pc:sldMk cId="3673362805" sldId="258"/>
            <ac:picMk id="18" creationId="{FC89730A-F710-8784-56D4-879A787B0EE3}"/>
          </ac:picMkLst>
        </pc:picChg>
        <pc:picChg chg="mod">
          <ac:chgData name="IZQUIERDO Adelaide" userId="916b5bc8-a6cf-43dc-9fb7-063b106bd8cd" providerId="ADAL" clId="{3C03BCB7-B319-4621-98B0-B5B0491DDD4D}" dt="2024-09-02T13:59:34.346" v="1101" actId="1036"/>
          <ac:picMkLst>
            <pc:docMk/>
            <pc:sldMk cId="3673362805" sldId="258"/>
            <ac:picMk id="21" creationId="{35D024DA-0B60-4692-F7C6-D4ED46C920E2}"/>
          </ac:picMkLst>
        </pc:picChg>
        <pc:picChg chg="del mod">
          <ac:chgData name="IZQUIERDO Adelaide" userId="916b5bc8-a6cf-43dc-9fb7-063b106bd8cd" providerId="ADAL" clId="{3C03BCB7-B319-4621-98B0-B5B0491DDD4D}" dt="2024-08-28T09:38:59.133" v="783" actId="478"/>
          <ac:picMkLst>
            <pc:docMk/>
            <pc:sldMk cId="3673362805" sldId="258"/>
            <ac:picMk id="24" creationId="{5B192954-B47C-E125-C53B-DFC9B7CD654E}"/>
          </ac:picMkLst>
        </pc:picChg>
      </pc:sldChg>
      <pc:sldChg chg="modSp add mod">
        <pc:chgData name="IZQUIERDO Adelaide" userId="916b5bc8-a6cf-43dc-9fb7-063b106bd8cd" providerId="ADAL" clId="{3C03BCB7-B319-4621-98B0-B5B0491DDD4D}" dt="2024-09-03T09:01:09.165" v="1553" actId="14100"/>
        <pc:sldMkLst>
          <pc:docMk/>
          <pc:sldMk cId="3033088459" sldId="259"/>
        </pc:sldMkLst>
        <pc:spChg chg="mod">
          <ac:chgData name="IZQUIERDO Adelaide" userId="916b5bc8-a6cf-43dc-9fb7-063b106bd8cd" providerId="ADAL" clId="{3C03BCB7-B319-4621-98B0-B5B0491DDD4D}" dt="2024-09-03T09:01:09.165" v="1553" actId="14100"/>
          <ac:spMkLst>
            <pc:docMk/>
            <pc:sldMk cId="3033088459" sldId="259"/>
            <ac:spMk id="10" creationId="{DBF8B2EA-7E87-2A1F-5326-A70B1D4F7E18}"/>
          </ac:spMkLst>
        </pc:spChg>
        <pc:spChg chg="mod modCrop">
          <ac:chgData name="IZQUIERDO Adelaide" userId="916b5bc8-a6cf-43dc-9fb7-063b106bd8cd" providerId="ADAL" clId="{3C03BCB7-B319-4621-98B0-B5B0491DDD4D}" dt="2024-09-02T14:10:49.818" v="1246" actId="18131"/>
          <ac:spMkLst>
            <pc:docMk/>
            <pc:sldMk cId="3033088459" sldId="259"/>
            <ac:spMk id="16" creationId="{CC0DB348-10C0-D70B-29E8-34ECAADF5FF5}"/>
          </ac:spMkLst>
        </pc:spChg>
      </pc:sldChg>
      <pc:sldChg chg="modSp add mod">
        <pc:chgData name="IZQUIERDO Adelaide" userId="916b5bc8-a6cf-43dc-9fb7-063b106bd8cd" providerId="ADAL" clId="{3C03BCB7-B319-4621-98B0-B5B0491DDD4D}" dt="2024-09-02T14:22:21.946" v="1548" actId="18131"/>
        <pc:sldMkLst>
          <pc:docMk/>
          <pc:sldMk cId="3578836582" sldId="260"/>
        </pc:sldMkLst>
        <pc:spChg chg="mod modCrop">
          <ac:chgData name="IZQUIERDO Adelaide" userId="916b5bc8-a6cf-43dc-9fb7-063b106bd8cd" providerId="ADAL" clId="{3C03BCB7-B319-4621-98B0-B5B0491DDD4D}" dt="2024-09-02T14:22:21.946" v="1548" actId="18131"/>
          <ac:spMkLst>
            <pc:docMk/>
            <pc:sldMk cId="3578836582" sldId="260"/>
            <ac:spMk id="16" creationId="{CC0DB348-10C0-D70B-29E8-34ECAADF5FF5}"/>
          </ac:spMkLst>
        </pc:spChg>
      </pc:sldChg>
      <pc:sldMasterChg chg="modSldLayout">
        <pc:chgData name="IZQUIERDO Adelaide" userId="916b5bc8-a6cf-43dc-9fb7-063b106bd8cd" providerId="ADAL" clId="{3C03BCB7-B319-4621-98B0-B5B0491DDD4D}" dt="2024-08-27T11:59:12.606" v="170" actId="1076"/>
        <pc:sldMasterMkLst>
          <pc:docMk/>
          <pc:sldMasterMk cId="1539883950" sldId="2147483660"/>
        </pc:sldMasterMkLst>
        <pc:sldLayoutChg chg="addSp modSp mod">
          <pc:chgData name="IZQUIERDO Adelaide" userId="916b5bc8-a6cf-43dc-9fb7-063b106bd8cd" providerId="ADAL" clId="{3C03BCB7-B319-4621-98B0-B5B0491DDD4D}" dt="2024-08-27T11:59:12.606" v="170" actId="1076"/>
          <pc:sldLayoutMkLst>
            <pc:docMk/>
            <pc:sldMasterMk cId="1539883950" sldId="2147483660"/>
            <pc:sldLayoutMk cId="828758461" sldId="2147483661"/>
          </pc:sldLayoutMkLst>
          <pc:spChg chg="add mod">
            <ac:chgData name="IZQUIERDO Adelaide" userId="916b5bc8-a6cf-43dc-9fb7-063b106bd8cd" providerId="ADAL" clId="{3C03BCB7-B319-4621-98B0-B5B0491DDD4D}" dt="2024-08-27T11:59:12.606" v="170" actId="1076"/>
            <ac:spMkLst>
              <pc:docMk/>
              <pc:sldMasterMk cId="1539883950" sldId="2147483660"/>
              <pc:sldLayoutMk cId="828758461" sldId="2147483661"/>
              <ac:spMk id="7" creationId="{96D0FF10-AFC2-C99C-AD21-B4024D1A8476}"/>
            </ac:spMkLst>
          </pc:spChg>
        </pc:sldLayoutChg>
      </pc:sldMasterChg>
    </pc:docChg>
  </pc:docChgLst>
  <pc:docChgLst>
    <pc:chgData name="IZQUIERDO Adelaide" userId="916b5bc8-a6cf-43dc-9fb7-063b106bd8cd" providerId="ADAL" clId="{42B94C49-B31A-4E74-8ECD-0EEF69ECBA92}"/>
    <pc:docChg chg="custSel modSld">
      <pc:chgData name="IZQUIERDO Adelaide" userId="916b5bc8-a6cf-43dc-9fb7-063b106bd8cd" providerId="ADAL" clId="{42B94C49-B31A-4E74-8ECD-0EEF69ECBA92}" dt="2024-09-19T12:20:20.594" v="863" actId="18131"/>
      <pc:docMkLst>
        <pc:docMk/>
      </pc:docMkLst>
      <pc:sldChg chg="addSp delSp modSp mod">
        <pc:chgData name="IZQUIERDO Adelaide" userId="916b5bc8-a6cf-43dc-9fb7-063b106bd8cd" providerId="ADAL" clId="{42B94C49-B31A-4E74-8ECD-0EEF69ECBA92}" dt="2024-09-19T12:08:55.488" v="421" actId="5793"/>
        <pc:sldMkLst>
          <pc:docMk/>
          <pc:sldMk cId="2905138820" sldId="257"/>
        </pc:sldMkLst>
        <pc:spChg chg="mod">
          <ac:chgData name="IZQUIERDO Adelaide" userId="916b5bc8-a6cf-43dc-9fb7-063b106bd8cd" providerId="ADAL" clId="{42B94C49-B31A-4E74-8ECD-0EEF69ECBA92}" dt="2024-09-19T12:08:55.488" v="421" actId="5793"/>
          <ac:spMkLst>
            <pc:docMk/>
            <pc:sldMk cId="2905138820" sldId="257"/>
            <ac:spMk id="3" creationId="{160C9659-2CDF-4D7D-0BB4-CB9F1CFF4AE8}"/>
          </ac:spMkLst>
        </pc:spChg>
        <pc:spChg chg="mod modCrop">
          <ac:chgData name="IZQUIERDO Adelaide" userId="916b5bc8-a6cf-43dc-9fb7-063b106bd8cd" providerId="ADAL" clId="{42B94C49-B31A-4E74-8ECD-0EEF69ECBA92}" dt="2024-09-19T11:54:53.596" v="203" actId="18131"/>
          <ac:spMkLst>
            <pc:docMk/>
            <pc:sldMk cId="2905138820" sldId="257"/>
            <ac:spMk id="16" creationId="{CC0DB348-10C0-D70B-29E8-34ECAADF5FF5}"/>
          </ac:spMkLst>
        </pc:spChg>
        <pc:picChg chg="add mod">
          <ac:chgData name="IZQUIERDO Adelaide" userId="916b5bc8-a6cf-43dc-9fb7-063b106bd8cd" providerId="ADAL" clId="{42B94C49-B31A-4E74-8ECD-0EEF69ECBA92}" dt="2024-09-19T11:56:32.117" v="228"/>
          <ac:picMkLst>
            <pc:docMk/>
            <pc:sldMk cId="2905138820" sldId="257"/>
            <ac:picMk id="5" creationId="{07005696-00D1-FE95-786E-1B9255DD5135}"/>
          </ac:picMkLst>
        </pc:picChg>
        <pc:picChg chg="del">
          <ac:chgData name="IZQUIERDO Adelaide" userId="916b5bc8-a6cf-43dc-9fb7-063b106bd8cd" providerId="ADAL" clId="{42B94C49-B31A-4E74-8ECD-0EEF69ECBA92}" dt="2024-09-19T11:56:31.640" v="227" actId="478"/>
          <ac:picMkLst>
            <pc:docMk/>
            <pc:sldMk cId="2905138820" sldId="257"/>
            <ac:picMk id="15" creationId="{9CFA4FBD-4F86-A754-9E16-BEFBFC9AA404}"/>
          </ac:picMkLst>
        </pc:picChg>
      </pc:sldChg>
      <pc:sldChg chg="modSp mod">
        <pc:chgData name="IZQUIERDO Adelaide" userId="916b5bc8-a6cf-43dc-9fb7-063b106bd8cd" providerId="ADAL" clId="{42B94C49-B31A-4E74-8ECD-0EEF69ECBA92}" dt="2024-09-19T12:20:20.594" v="863" actId="18131"/>
        <pc:sldMkLst>
          <pc:docMk/>
          <pc:sldMk cId="3673362805" sldId="258"/>
        </pc:sldMkLst>
        <pc:spChg chg="mod">
          <ac:chgData name="IZQUIERDO Adelaide" userId="916b5bc8-a6cf-43dc-9fb7-063b106bd8cd" providerId="ADAL" clId="{42B94C49-B31A-4E74-8ECD-0EEF69ECBA92}" dt="2024-09-19T12:11:41.753" v="432" actId="20577"/>
          <ac:spMkLst>
            <pc:docMk/>
            <pc:sldMk cId="3673362805" sldId="258"/>
            <ac:spMk id="3" creationId="{160C9659-2CDF-4D7D-0BB4-CB9F1CFF4AE8}"/>
          </ac:spMkLst>
        </pc:spChg>
        <pc:spChg chg="mod modCrop">
          <ac:chgData name="IZQUIERDO Adelaide" userId="916b5bc8-a6cf-43dc-9fb7-063b106bd8cd" providerId="ADAL" clId="{42B94C49-B31A-4E74-8ECD-0EEF69ECBA92}" dt="2024-09-19T12:20:20.594" v="863" actId="18131"/>
          <ac:spMkLst>
            <pc:docMk/>
            <pc:sldMk cId="3673362805" sldId="258"/>
            <ac:spMk id="16" creationId="{CC0DB348-10C0-D70B-29E8-34ECAADF5FF5}"/>
          </ac:spMkLst>
        </pc:spChg>
      </pc:sldChg>
      <pc:sldChg chg="addSp delSp modSp mod">
        <pc:chgData name="IZQUIERDO Adelaide" userId="916b5bc8-a6cf-43dc-9fb7-063b106bd8cd" providerId="ADAL" clId="{42B94C49-B31A-4E74-8ECD-0EEF69ECBA92}" dt="2024-09-19T12:20:02.116" v="856" actId="18131"/>
        <pc:sldMkLst>
          <pc:docMk/>
          <pc:sldMk cId="3033088459" sldId="259"/>
        </pc:sldMkLst>
        <pc:spChg chg="mod">
          <ac:chgData name="IZQUIERDO Adelaide" userId="916b5bc8-a6cf-43dc-9fb7-063b106bd8cd" providerId="ADAL" clId="{42B94C49-B31A-4E74-8ECD-0EEF69ECBA92}" dt="2024-09-19T12:09:08.872" v="422"/>
          <ac:spMkLst>
            <pc:docMk/>
            <pc:sldMk cId="3033088459" sldId="259"/>
            <ac:spMk id="3" creationId="{160C9659-2CDF-4D7D-0BB4-CB9F1CFF4AE8}"/>
          </ac:spMkLst>
        </pc:spChg>
        <pc:spChg chg="mod modCrop">
          <ac:chgData name="IZQUIERDO Adelaide" userId="916b5bc8-a6cf-43dc-9fb7-063b106bd8cd" providerId="ADAL" clId="{42B94C49-B31A-4E74-8ECD-0EEF69ECBA92}" dt="2024-09-19T12:20:02.116" v="856" actId="18131"/>
          <ac:spMkLst>
            <pc:docMk/>
            <pc:sldMk cId="3033088459" sldId="259"/>
            <ac:spMk id="16" creationId="{CC0DB348-10C0-D70B-29E8-34ECAADF5FF5}"/>
          </ac:spMkLst>
        </pc:spChg>
        <pc:picChg chg="add mod">
          <ac:chgData name="IZQUIERDO Adelaide" userId="916b5bc8-a6cf-43dc-9fb7-063b106bd8cd" providerId="ADAL" clId="{42B94C49-B31A-4E74-8ECD-0EEF69ECBA92}" dt="2024-09-19T11:56:35.873" v="230"/>
          <ac:picMkLst>
            <pc:docMk/>
            <pc:sldMk cId="3033088459" sldId="259"/>
            <ac:picMk id="7" creationId="{CC1FC2D2-735D-052B-9BA1-E7B315489786}"/>
          </ac:picMkLst>
        </pc:picChg>
        <pc:picChg chg="del">
          <ac:chgData name="IZQUIERDO Adelaide" userId="916b5bc8-a6cf-43dc-9fb7-063b106bd8cd" providerId="ADAL" clId="{42B94C49-B31A-4E74-8ECD-0EEF69ECBA92}" dt="2024-09-19T11:56:35.600" v="229" actId="478"/>
          <ac:picMkLst>
            <pc:docMk/>
            <pc:sldMk cId="3033088459" sldId="259"/>
            <ac:picMk id="15" creationId="{9CFA4FBD-4F86-A754-9E16-BEFBFC9AA404}"/>
          </ac:picMkLst>
        </pc:picChg>
      </pc:sldChg>
      <pc:sldChg chg="modSp mod">
        <pc:chgData name="IZQUIERDO Adelaide" userId="916b5bc8-a6cf-43dc-9fb7-063b106bd8cd" providerId="ADAL" clId="{42B94C49-B31A-4E74-8ECD-0EEF69ECBA92}" dt="2024-09-19T12:13:55.893" v="848"/>
        <pc:sldMkLst>
          <pc:docMk/>
          <pc:sldMk cId="3578836582" sldId="260"/>
        </pc:sldMkLst>
        <pc:spChg chg="mod">
          <ac:chgData name="IZQUIERDO Adelaide" userId="916b5bc8-a6cf-43dc-9fb7-063b106bd8cd" providerId="ADAL" clId="{42B94C49-B31A-4E74-8ECD-0EEF69ECBA92}" dt="2024-09-19T12:13:55.893" v="848"/>
          <ac:spMkLst>
            <pc:docMk/>
            <pc:sldMk cId="3578836582" sldId="260"/>
            <ac:spMk id="3" creationId="{160C9659-2CDF-4D7D-0BB4-CB9F1CFF4AE8}"/>
          </ac:spMkLst>
        </pc:spChg>
        <pc:spChg chg="mod modCrop">
          <ac:chgData name="IZQUIERDO Adelaide" userId="916b5bc8-a6cf-43dc-9fb7-063b106bd8cd" providerId="ADAL" clId="{42B94C49-B31A-4E74-8ECD-0EEF69ECBA92}" dt="2024-09-19T12:13:38.890" v="847" actId="18131"/>
          <ac:spMkLst>
            <pc:docMk/>
            <pc:sldMk cId="3578836582" sldId="260"/>
            <ac:spMk id="16" creationId="{CC0DB348-10C0-D70B-29E8-34ECAADF5FF5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2955" y="2474395"/>
            <a:ext cx="8873490" cy="5263774"/>
          </a:xfrm>
        </p:spPr>
        <p:txBody>
          <a:bodyPr anchor="b"/>
          <a:lstStyle>
            <a:lvl1pPr algn="ctr">
              <a:defRPr sz="685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04925" y="7941160"/>
            <a:ext cx="7829550" cy="3650342"/>
          </a:xfrm>
        </p:spPr>
        <p:txBody>
          <a:bodyPr/>
          <a:lstStyle>
            <a:lvl1pPr marL="0" indent="0" algn="ctr">
              <a:buNone/>
              <a:defRPr sz="2740"/>
            </a:lvl1pPr>
            <a:lvl2pPr marL="521985" indent="0" algn="ctr">
              <a:buNone/>
              <a:defRPr sz="2283"/>
            </a:lvl2pPr>
            <a:lvl3pPr marL="1043970" indent="0" algn="ctr">
              <a:buNone/>
              <a:defRPr sz="2055"/>
            </a:lvl3pPr>
            <a:lvl4pPr marL="1565956" indent="0" algn="ctr">
              <a:buNone/>
              <a:defRPr sz="1827"/>
            </a:lvl4pPr>
            <a:lvl5pPr marL="2087941" indent="0" algn="ctr">
              <a:buNone/>
              <a:defRPr sz="1827"/>
            </a:lvl5pPr>
            <a:lvl6pPr marL="2609926" indent="0" algn="ctr">
              <a:buNone/>
              <a:defRPr sz="1827"/>
            </a:lvl6pPr>
            <a:lvl7pPr marL="3131911" indent="0" algn="ctr">
              <a:buNone/>
              <a:defRPr sz="1827"/>
            </a:lvl7pPr>
            <a:lvl8pPr marL="3653897" indent="0" algn="ctr">
              <a:buNone/>
              <a:defRPr sz="1827"/>
            </a:lvl8pPr>
            <a:lvl9pPr marL="4175882" indent="0" algn="ctr">
              <a:buNone/>
              <a:defRPr sz="1827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29/11/2024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96D0FF10-AFC2-C99C-AD21-B4024D1A8476}"/>
              </a:ext>
            </a:extLst>
          </p:cNvPr>
          <p:cNvSpPr txBox="1"/>
          <p:nvPr userDrawn="1"/>
        </p:nvSpPr>
        <p:spPr>
          <a:xfrm rot="16200000">
            <a:off x="-1978816" y="10833252"/>
            <a:ext cx="45339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" dirty="0">
                <a:solidFill>
                  <a:schemeClr val="bg1">
                    <a:lumMod val="50000"/>
                  </a:schemeClr>
                </a:solidFill>
                <a:latin typeface="Marianne" panose="02000000000000000000" pitchFamily="50" charset="0"/>
              </a:rPr>
              <a:t>PHOTO :ADOBE STOCK</a:t>
            </a:r>
          </a:p>
          <a:p>
            <a:r>
              <a:rPr lang="fr-FR" sz="600" dirty="0">
                <a:solidFill>
                  <a:schemeClr val="bg1">
                    <a:lumMod val="50000"/>
                  </a:schemeClr>
                </a:solidFill>
                <a:latin typeface="Marianne" panose="02000000000000000000" pitchFamily="50" charset="0"/>
              </a:rPr>
              <a:t>FRANCE TRAVAIL ÎLE-DE-FRANCE</a:t>
            </a:r>
          </a:p>
        </p:txBody>
      </p:sp>
    </p:spTree>
    <p:extLst>
      <p:ext uri="{BB962C8B-B14F-4D97-AF65-F5344CB8AC3E}">
        <p14:creationId xmlns:p14="http://schemas.microsoft.com/office/powerpoint/2010/main" val="828758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29/11/2024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27798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70696" y="804966"/>
            <a:ext cx="2250996" cy="12812950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17710" y="804966"/>
            <a:ext cx="6622494" cy="1281295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29/11/2024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37133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29/11/2024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42869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2272" y="3769342"/>
            <a:ext cx="9003983" cy="6289229"/>
          </a:xfrm>
        </p:spPr>
        <p:txBody>
          <a:bodyPr anchor="b"/>
          <a:lstStyle>
            <a:lvl1pPr>
              <a:defRPr sz="685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2272" y="10118069"/>
            <a:ext cx="9003983" cy="3307357"/>
          </a:xfrm>
        </p:spPr>
        <p:txBody>
          <a:bodyPr/>
          <a:lstStyle>
            <a:lvl1pPr marL="0" indent="0">
              <a:buNone/>
              <a:defRPr sz="2740">
                <a:solidFill>
                  <a:schemeClr val="tx1">
                    <a:tint val="82000"/>
                  </a:schemeClr>
                </a:solidFill>
              </a:defRPr>
            </a:lvl1pPr>
            <a:lvl2pPr marL="521985" indent="0">
              <a:buNone/>
              <a:defRPr sz="2283">
                <a:solidFill>
                  <a:schemeClr val="tx1">
                    <a:tint val="82000"/>
                  </a:schemeClr>
                </a:solidFill>
              </a:defRPr>
            </a:lvl2pPr>
            <a:lvl3pPr marL="1043970" indent="0">
              <a:buNone/>
              <a:defRPr sz="2055">
                <a:solidFill>
                  <a:schemeClr val="tx1">
                    <a:tint val="82000"/>
                  </a:schemeClr>
                </a:solidFill>
              </a:defRPr>
            </a:lvl3pPr>
            <a:lvl4pPr marL="1565956" indent="0">
              <a:buNone/>
              <a:defRPr sz="1827">
                <a:solidFill>
                  <a:schemeClr val="tx1">
                    <a:tint val="82000"/>
                  </a:schemeClr>
                </a:solidFill>
              </a:defRPr>
            </a:lvl4pPr>
            <a:lvl5pPr marL="2087941" indent="0">
              <a:buNone/>
              <a:defRPr sz="1827">
                <a:solidFill>
                  <a:schemeClr val="tx1">
                    <a:tint val="82000"/>
                  </a:schemeClr>
                </a:solidFill>
              </a:defRPr>
            </a:lvl5pPr>
            <a:lvl6pPr marL="2609926" indent="0">
              <a:buNone/>
              <a:defRPr sz="1827">
                <a:solidFill>
                  <a:schemeClr val="tx1">
                    <a:tint val="82000"/>
                  </a:schemeClr>
                </a:solidFill>
              </a:defRPr>
            </a:lvl6pPr>
            <a:lvl7pPr marL="3131911" indent="0">
              <a:buNone/>
              <a:defRPr sz="1827">
                <a:solidFill>
                  <a:schemeClr val="tx1">
                    <a:tint val="82000"/>
                  </a:schemeClr>
                </a:solidFill>
              </a:defRPr>
            </a:lvl7pPr>
            <a:lvl8pPr marL="3653897" indent="0">
              <a:buNone/>
              <a:defRPr sz="1827">
                <a:solidFill>
                  <a:schemeClr val="tx1">
                    <a:tint val="82000"/>
                  </a:schemeClr>
                </a:solidFill>
              </a:defRPr>
            </a:lvl8pPr>
            <a:lvl9pPr marL="4175882" indent="0">
              <a:buNone/>
              <a:defRPr sz="1827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29/11/2024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45018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17709" y="4024827"/>
            <a:ext cx="4436745" cy="959308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84946" y="4024827"/>
            <a:ext cx="4436745" cy="959308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29/11/2024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50190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068" y="804969"/>
            <a:ext cx="9003983" cy="2922375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9070" y="3706342"/>
            <a:ext cx="4416355" cy="1816421"/>
          </a:xfrm>
        </p:spPr>
        <p:txBody>
          <a:bodyPr anchor="b"/>
          <a:lstStyle>
            <a:lvl1pPr marL="0" indent="0">
              <a:buNone/>
              <a:defRPr sz="2740" b="1"/>
            </a:lvl1pPr>
            <a:lvl2pPr marL="521985" indent="0">
              <a:buNone/>
              <a:defRPr sz="2283" b="1"/>
            </a:lvl2pPr>
            <a:lvl3pPr marL="1043970" indent="0">
              <a:buNone/>
              <a:defRPr sz="2055" b="1"/>
            </a:lvl3pPr>
            <a:lvl4pPr marL="1565956" indent="0">
              <a:buNone/>
              <a:defRPr sz="1827" b="1"/>
            </a:lvl4pPr>
            <a:lvl5pPr marL="2087941" indent="0">
              <a:buNone/>
              <a:defRPr sz="1827" b="1"/>
            </a:lvl5pPr>
            <a:lvl6pPr marL="2609926" indent="0">
              <a:buNone/>
              <a:defRPr sz="1827" b="1"/>
            </a:lvl6pPr>
            <a:lvl7pPr marL="3131911" indent="0">
              <a:buNone/>
              <a:defRPr sz="1827" b="1"/>
            </a:lvl7pPr>
            <a:lvl8pPr marL="3653897" indent="0">
              <a:buNone/>
              <a:defRPr sz="1827" b="1"/>
            </a:lvl8pPr>
            <a:lvl9pPr marL="4175882" indent="0">
              <a:buNone/>
              <a:defRPr sz="1827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0" y="5522763"/>
            <a:ext cx="4416355" cy="812315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84947" y="3706342"/>
            <a:ext cx="4438105" cy="1816421"/>
          </a:xfrm>
        </p:spPr>
        <p:txBody>
          <a:bodyPr anchor="b"/>
          <a:lstStyle>
            <a:lvl1pPr marL="0" indent="0">
              <a:buNone/>
              <a:defRPr sz="2740" b="1"/>
            </a:lvl1pPr>
            <a:lvl2pPr marL="521985" indent="0">
              <a:buNone/>
              <a:defRPr sz="2283" b="1"/>
            </a:lvl2pPr>
            <a:lvl3pPr marL="1043970" indent="0">
              <a:buNone/>
              <a:defRPr sz="2055" b="1"/>
            </a:lvl3pPr>
            <a:lvl4pPr marL="1565956" indent="0">
              <a:buNone/>
              <a:defRPr sz="1827" b="1"/>
            </a:lvl4pPr>
            <a:lvl5pPr marL="2087941" indent="0">
              <a:buNone/>
              <a:defRPr sz="1827" b="1"/>
            </a:lvl5pPr>
            <a:lvl6pPr marL="2609926" indent="0">
              <a:buNone/>
              <a:defRPr sz="1827" b="1"/>
            </a:lvl6pPr>
            <a:lvl7pPr marL="3131911" indent="0">
              <a:buNone/>
              <a:defRPr sz="1827" b="1"/>
            </a:lvl7pPr>
            <a:lvl8pPr marL="3653897" indent="0">
              <a:buNone/>
              <a:defRPr sz="1827" b="1"/>
            </a:lvl8pPr>
            <a:lvl9pPr marL="4175882" indent="0">
              <a:buNone/>
              <a:defRPr sz="1827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84947" y="5522763"/>
            <a:ext cx="4438105" cy="812315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29/11/2024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40093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29/11/2024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1896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29/11/2024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5659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069" y="1007957"/>
            <a:ext cx="3366978" cy="3527848"/>
          </a:xfrm>
        </p:spPr>
        <p:txBody>
          <a:bodyPr anchor="b"/>
          <a:lstStyle>
            <a:lvl1pPr>
              <a:defRPr sz="3653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38105" y="2176910"/>
            <a:ext cx="5284946" cy="10744538"/>
          </a:xfrm>
        </p:spPr>
        <p:txBody>
          <a:bodyPr/>
          <a:lstStyle>
            <a:lvl1pPr>
              <a:defRPr sz="3653"/>
            </a:lvl1pPr>
            <a:lvl2pPr>
              <a:defRPr sz="3197"/>
            </a:lvl2pPr>
            <a:lvl3pPr>
              <a:defRPr sz="2740"/>
            </a:lvl3pPr>
            <a:lvl4pPr>
              <a:defRPr sz="2283"/>
            </a:lvl4pPr>
            <a:lvl5pPr>
              <a:defRPr sz="2283"/>
            </a:lvl5pPr>
            <a:lvl6pPr>
              <a:defRPr sz="2283"/>
            </a:lvl6pPr>
            <a:lvl7pPr>
              <a:defRPr sz="2283"/>
            </a:lvl7pPr>
            <a:lvl8pPr>
              <a:defRPr sz="2283"/>
            </a:lvl8pPr>
            <a:lvl9pPr>
              <a:defRPr sz="2283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9069" y="4535805"/>
            <a:ext cx="3366978" cy="8403140"/>
          </a:xfrm>
        </p:spPr>
        <p:txBody>
          <a:bodyPr/>
          <a:lstStyle>
            <a:lvl1pPr marL="0" indent="0">
              <a:buNone/>
              <a:defRPr sz="1827"/>
            </a:lvl1pPr>
            <a:lvl2pPr marL="521985" indent="0">
              <a:buNone/>
              <a:defRPr sz="1598"/>
            </a:lvl2pPr>
            <a:lvl3pPr marL="1043970" indent="0">
              <a:buNone/>
              <a:defRPr sz="1370"/>
            </a:lvl3pPr>
            <a:lvl4pPr marL="1565956" indent="0">
              <a:buNone/>
              <a:defRPr sz="1142"/>
            </a:lvl4pPr>
            <a:lvl5pPr marL="2087941" indent="0">
              <a:buNone/>
              <a:defRPr sz="1142"/>
            </a:lvl5pPr>
            <a:lvl6pPr marL="2609926" indent="0">
              <a:buNone/>
              <a:defRPr sz="1142"/>
            </a:lvl6pPr>
            <a:lvl7pPr marL="3131911" indent="0">
              <a:buNone/>
              <a:defRPr sz="1142"/>
            </a:lvl7pPr>
            <a:lvl8pPr marL="3653897" indent="0">
              <a:buNone/>
              <a:defRPr sz="1142"/>
            </a:lvl8pPr>
            <a:lvl9pPr marL="4175882" indent="0">
              <a:buNone/>
              <a:defRPr sz="1142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29/11/2024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91651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069" y="1007957"/>
            <a:ext cx="3366978" cy="3527848"/>
          </a:xfrm>
        </p:spPr>
        <p:txBody>
          <a:bodyPr anchor="b"/>
          <a:lstStyle>
            <a:lvl1pPr>
              <a:defRPr sz="3653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38105" y="2176910"/>
            <a:ext cx="5284946" cy="10744538"/>
          </a:xfrm>
        </p:spPr>
        <p:txBody>
          <a:bodyPr anchor="t"/>
          <a:lstStyle>
            <a:lvl1pPr marL="0" indent="0">
              <a:buNone/>
              <a:defRPr sz="3653"/>
            </a:lvl1pPr>
            <a:lvl2pPr marL="521985" indent="0">
              <a:buNone/>
              <a:defRPr sz="3197"/>
            </a:lvl2pPr>
            <a:lvl3pPr marL="1043970" indent="0">
              <a:buNone/>
              <a:defRPr sz="2740"/>
            </a:lvl3pPr>
            <a:lvl4pPr marL="1565956" indent="0">
              <a:buNone/>
              <a:defRPr sz="2283"/>
            </a:lvl4pPr>
            <a:lvl5pPr marL="2087941" indent="0">
              <a:buNone/>
              <a:defRPr sz="2283"/>
            </a:lvl5pPr>
            <a:lvl6pPr marL="2609926" indent="0">
              <a:buNone/>
              <a:defRPr sz="2283"/>
            </a:lvl6pPr>
            <a:lvl7pPr marL="3131911" indent="0">
              <a:buNone/>
              <a:defRPr sz="2283"/>
            </a:lvl7pPr>
            <a:lvl8pPr marL="3653897" indent="0">
              <a:buNone/>
              <a:defRPr sz="2283"/>
            </a:lvl8pPr>
            <a:lvl9pPr marL="4175882" indent="0">
              <a:buNone/>
              <a:defRPr sz="2283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9069" y="4535805"/>
            <a:ext cx="3366978" cy="8403140"/>
          </a:xfrm>
        </p:spPr>
        <p:txBody>
          <a:bodyPr/>
          <a:lstStyle>
            <a:lvl1pPr marL="0" indent="0">
              <a:buNone/>
              <a:defRPr sz="1827"/>
            </a:lvl1pPr>
            <a:lvl2pPr marL="521985" indent="0">
              <a:buNone/>
              <a:defRPr sz="1598"/>
            </a:lvl2pPr>
            <a:lvl3pPr marL="1043970" indent="0">
              <a:buNone/>
              <a:defRPr sz="1370"/>
            </a:lvl3pPr>
            <a:lvl4pPr marL="1565956" indent="0">
              <a:buNone/>
              <a:defRPr sz="1142"/>
            </a:lvl4pPr>
            <a:lvl5pPr marL="2087941" indent="0">
              <a:buNone/>
              <a:defRPr sz="1142"/>
            </a:lvl5pPr>
            <a:lvl6pPr marL="2609926" indent="0">
              <a:buNone/>
              <a:defRPr sz="1142"/>
            </a:lvl6pPr>
            <a:lvl7pPr marL="3131911" indent="0">
              <a:buNone/>
              <a:defRPr sz="1142"/>
            </a:lvl7pPr>
            <a:lvl8pPr marL="3653897" indent="0">
              <a:buNone/>
              <a:defRPr sz="1142"/>
            </a:lvl8pPr>
            <a:lvl9pPr marL="4175882" indent="0">
              <a:buNone/>
              <a:defRPr sz="1142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2E498-E9B6-4C97-A864-D7DD7535E48F}" type="datetimeFigureOut">
              <a:rPr lang="fr-FR" smtClean="0"/>
              <a:t>29/11/2024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98821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17709" y="804969"/>
            <a:ext cx="9003983" cy="2922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7709" y="4024827"/>
            <a:ext cx="9003983" cy="9593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7709" y="14013401"/>
            <a:ext cx="2348865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7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9D2E498-E9B6-4C97-A864-D7DD7535E48F}" type="datetimeFigureOut">
              <a:rPr lang="fr-FR" smtClean="0"/>
              <a:t>29/11/2024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58051" y="14013401"/>
            <a:ext cx="3523298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7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72826" y="14013401"/>
            <a:ext cx="2348865" cy="8049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7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FE458D3-623F-4EFA-AE9D-47834C40FA5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9883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43970" rtl="0" eaLnBrk="1" latinLnBrk="0" hangingPunct="1">
        <a:lnSpc>
          <a:spcPct val="90000"/>
        </a:lnSpc>
        <a:spcBef>
          <a:spcPct val="0"/>
        </a:spcBef>
        <a:buNone/>
        <a:defRPr sz="502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0993" indent="-260993" algn="l" defTabSz="1043970" rtl="0" eaLnBrk="1" latinLnBrk="0" hangingPunct="1">
        <a:lnSpc>
          <a:spcPct val="90000"/>
        </a:lnSpc>
        <a:spcBef>
          <a:spcPts val="1142"/>
        </a:spcBef>
        <a:buFont typeface="Arial" panose="020B0604020202020204" pitchFamily="34" charset="0"/>
        <a:buChar char="•"/>
        <a:defRPr sz="3197" kern="1200">
          <a:solidFill>
            <a:schemeClr val="tx1"/>
          </a:solidFill>
          <a:latin typeface="+mn-lt"/>
          <a:ea typeface="+mn-ea"/>
          <a:cs typeface="+mn-cs"/>
        </a:defRPr>
      </a:lvl1pPr>
      <a:lvl2pPr marL="782978" indent="-260993" algn="l" defTabSz="1043970" rtl="0" eaLnBrk="1" latinLnBrk="0" hangingPunct="1">
        <a:lnSpc>
          <a:spcPct val="90000"/>
        </a:lnSpc>
        <a:spcBef>
          <a:spcPts val="571"/>
        </a:spcBef>
        <a:buFont typeface="Arial" panose="020B0604020202020204" pitchFamily="34" charset="0"/>
        <a:buChar char="•"/>
        <a:defRPr sz="2740" kern="1200">
          <a:solidFill>
            <a:schemeClr val="tx1"/>
          </a:solidFill>
          <a:latin typeface="+mn-lt"/>
          <a:ea typeface="+mn-ea"/>
          <a:cs typeface="+mn-cs"/>
        </a:defRPr>
      </a:lvl2pPr>
      <a:lvl3pPr marL="1304963" indent="-260993" algn="l" defTabSz="1043970" rtl="0" eaLnBrk="1" latinLnBrk="0" hangingPunct="1">
        <a:lnSpc>
          <a:spcPct val="90000"/>
        </a:lnSpc>
        <a:spcBef>
          <a:spcPts val="571"/>
        </a:spcBef>
        <a:buFont typeface="Arial" panose="020B0604020202020204" pitchFamily="34" charset="0"/>
        <a:buChar char="•"/>
        <a:defRPr sz="2283" kern="1200">
          <a:solidFill>
            <a:schemeClr val="tx1"/>
          </a:solidFill>
          <a:latin typeface="+mn-lt"/>
          <a:ea typeface="+mn-ea"/>
          <a:cs typeface="+mn-cs"/>
        </a:defRPr>
      </a:lvl3pPr>
      <a:lvl4pPr marL="1826948" indent="-260993" algn="l" defTabSz="1043970" rtl="0" eaLnBrk="1" latinLnBrk="0" hangingPunct="1">
        <a:lnSpc>
          <a:spcPct val="90000"/>
        </a:lnSpc>
        <a:spcBef>
          <a:spcPts val="571"/>
        </a:spcBef>
        <a:buFont typeface="Arial" panose="020B0604020202020204" pitchFamily="34" charset="0"/>
        <a:buChar char="•"/>
        <a:defRPr sz="2055" kern="1200">
          <a:solidFill>
            <a:schemeClr val="tx1"/>
          </a:solidFill>
          <a:latin typeface="+mn-lt"/>
          <a:ea typeface="+mn-ea"/>
          <a:cs typeface="+mn-cs"/>
        </a:defRPr>
      </a:lvl4pPr>
      <a:lvl5pPr marL="2348934" indent="-260993" algn="l" defTabSz="1043970" rtl="0" eaLnBrk="1" latinLnBrk="0" hangingPunct="1">
        <a:lnSpc>
          <a:spcPct val="90000"/>
        </a:lnSpc>
        <a:spcBef>
          <a:spcPts val="571"/>
        </a:spcBef>
        <a:buFont typeface="Arial" panose="020B0604020202020204" pitchFamily="34" charset="0"/>
        <a:buChar char="•"/>
        <a:defRPr sz="2055" kern="1200">
          <a:solidFill>
            <a:schemeClr val="tx1"/>
          </a:solidFill>
          <a:latin typeface="+mn-lt"/>
          <a:ea typeface="+mn-ea"/>
          <a:cs typeface="+mn-cs"/>
        </a:defRPr>
      </a:lvl5pPr>
      <a:lvl6pPr marL="2870919" indent="-260993" algn="l" defTabSz="1043970" rtl="0" eaLnBrk="1" latinLnBrk="0" hangingPunct="1">
        <a:lnSpc>
          <a:spcPct val="90000"/>
        </a:lnSpc>
        <a:spcBef>
          <a:spcPts val="571"/>
        </a:spcBef>
        <a:buFont typeface="Arial" panose="020B0604020202020204" pitchFamily="34" charset="0"/>
        <a:buChar char="•"/>
        <a:defRPr sz="2055" kern="1200">
          <a:solidFill>
            <a:schemeClr val="tx1"/>
          </a:solidFill>
          <a:latin typeface="+mn-lt"/>
          <a:ea typeface="+mn-ea"/>
          <a:cs typeface="+mn-cs"/>
        </a:defRPr>
      </a:lvl6pPr>
      <a:lvl7pPr marL="3392904" indent="-260993" algn="l" defTabSz="1043970" rtl="0" eaLnBrk="1" latinLnBrk="0" hangingPunct="1">
        <a:lnSpc>
          <a:spcPct val="90000"/>
        </a:lnSpc>
        <a:spcBef>
          <a:spcPts val="571"/>
        </a:spcBef>
        <a:buFont typeface="Arial" panose="020B0604020202020204" pitchFamily="34" charset="0"/>
        <a:buChar char="•"/>
        <a:defRPr sz="2055" kern="1200">
          <a:solidFill>
            <a:schemeClr val="tx1"/>
          </a:solidFill>
          <a:latin typeface="+mn-lt"/>
          <a:ea typeface="+mn-ea"/>
          <a:cs typeface="+mn-cs"/>
        </a:defRPr>
      </a:lvl7pPr>
      <a:lvl8pPr marL="3914889" indent="-260993" algn="l" defTabSz="1043970" rtl="0" eaLnBrk="1" latinLnBrk="0" hangingPunct="1">
        <a:lnSpc>
          <a:spcPct val="90000"/>
        </a:lnSpc>
        <a:spcBef>
          <a:spcPts val="571"/>
        </a:spcBef>
        <a:buFont typeface="Arial" panose="020B0604020202020204" pitchFamily="34" charset="0"/>
        <a:buChar char="•"/>
        <a:defRPr sz="2055" kern="1200">
          <a:solidFill>
            <a:schemeClr val="tx1"/>
          </a:solidFill>
          <a:latin typeface="+mn-lt"/>
          <a:ea typeface="+mn-ea"/>
          <a:cs typeface="+mn-cs"/>
        </a:defRPr>
      </a:lvl8pPr>
      <a:lvl9pPr marL="4436875" indent="-260993" algn="l" defTabSz="1043970" rtl="0" eaLnBrk="1" latinLnBrk="0" hangingPunct="1">
        <a:lnSpc>
          <a:spcPct val="90000"/>
        </a:lnSpc>
        <a:spcBef>
          <a:spcPts val="571"/>
        </a:spcBef>
        <a:buFont typeface="Arial" panose="020B0604020202020204" pitchFamily="34" charset="0"/>
        <a:buChar char="•"/>
        <a:defRPr sz="205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43970" rtl="0" eaLnBrk="1" latinLnBrk="0" hangingPunct="1">
        <a:defRPr sz="2055" kern="1200">
          <a:solidFill>
            <a:schemeClr val="tx1"/>
          </a:solidFill>
          <a:latin typeface="+mn-lt"/>
          <a:ea typeface="+mn-ea"/>
          <a:cs typeface="+mn-cs"/>
        </a:defRPr>
      </a:lvl1pPr>
      <a:lvl2pPr marL="521985" algn="l" defTabSz="1043970" rtl="0" eaLnBrk="1" latinLnBrk="0" hangingPunct="1">
        <a:defRPr sz="2055" kern="1200">
          <a:solidFill>
            <a:schemeClr val="tx1"/>
          </a:solidFill>
          <a:latin typeface="+mn-lt"/>
          <a:ea typeface="+mn-ea"/>
          <a:cs typeface="+mn-cs"/>
        </a:defRPr>
      </a:lvl2pPr>
      <a:lvl3pPr marL="1043970" algn="l" defTabSz="1043970" rtl="0" eaLnBrk="1" latinLnBrk="0" hangingPunct="1">
        <a:defRPr sz="2055" kern="1200">
          <a:solidFill>
            <a:schemeClr val="tx1"/>
          </a:solidFill>
          <a:latin typeface="+mn-lt"/>
          <a:ea typeface="+mn-ea"/>
          <a:cs typeface="+mn-cs"/>
        </a:defRPr>
      </a:lvl3pPr>
      <a:lvl4pPr marL="1565956" algn="l" defTabSz="1043970" rtl="0" eaLnBrk="1" latinLnBrk="0" hangingPunct="1">
        <a:defRPr sz="2055" kern="1200">
          <a:solidFill>
            <a:schemeClr val="tx1"/>
          </a:solidFill>
          <a:latin typeface="+mn-lt"/>
          <a:ea typeface="+mn-ea"/>
          <a:cs typeface="+mn-cs"/>
        </a:defRPr>
      </a:lvl4pPr>
      <a:lvl5pPr marL="2087941" algn="l" defTabSz="1043970" rtl="0" eaLnBrk="1" latinLnBrk="0" hangingPunct="1">
        <a:defRPr sz="2055" kern="1200">
          <a:solidFill>
            <a:schemeClr val="tx1"/>
          </a:solidFill>
          <a:latin typeface="+mn-lt"/>
          <a:ea typeface="+mn-ea"/>
          <a:cs typeface="+mn-cs"/>
        </a:defRPr>
      </a:lvl5pPr>
      <a:lvl6pPr marL="2609926" algn="l" defTabSz="1043970" rtl="0" eaLnBrk="1" latinLnBrk="0" hangingPunct="1">
        <a:defRPr sz="2055" kern="1200">
          <a:solidFill>
            <a:schemeClr val="tx1"/>
          </a:solidFill>
          <a:latin typeface="+mn-lt"/>
          <a:ea typeface="+mn-ea"/>
          <a:cs typeface="+mn-cs"/>
        </a:defRPr>
      </a:lvl6pPr>
      <a:lvl7pPr marL="3131911" algn="l" defTabSz="1043970" rtl="0" eaLnBrk="1" latinLnBrk="0" hangingPunct="1">
        <a:defRPr sz="2055" kern="1200">
          <a:solidFill>
            <a:schemeClr val="tx1"/>
          </a:solidFill>
          <a:latin typeface="+mn-lt"/>
          <a:ea typeface="+mn-ea"/>
          <a:cs typeface="+mn-cs"/>
        </a:defRPr>
      </a:lvl7pPr>
      <a:lvl8pPr marL="3653897" algn="l" defTabSz="1043970" rtl="0" eaLnBrk="1" latinLnBrk="0" hangingPunct="1">
        <a:defRPr sz="2055" kern="1200">
          <a:solidFill>
            <a:schemeClr val="tx1"/>
          </a:solidFill>
          <a:latin typeface="+mn-lt"/>
          <a:ea typeface="+mn-ea"/>
          <a:cs typeface="+mn-cs"/>
        </a:defRPr>
      </a:lvl8pPr>
      <a:lvl9pPr marL="4175882" algn="l" defTabSz="1043970" rtl="0" eaLnBrk="1" latinLnBrk="0" hangingPunct="1">
        <a:defRPr sz="205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png"/><Relationship Id="rId7" Type="http://schemas.openxmlformats.org/officeDocument/2006/relationships/image" Target="../media/image6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11" Type="http://schemas.openxmlformats.org/officeDocument/2006/relationships/image" Target="../media/image10.sv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svg"/><Relationship Id="rId9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png"/><Relationship Id="rId7" Type="http://schemas.openxmlformats.org/officeDocument/2006/relationships/image" Target="../media/image6.em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11" Type="http://schemas.openxmlformats.org/officeDocument/2006/relationships/image" Target="../media/image10.sv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svg"/><Relationship Id="rId9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image" Target="../media/image2.png"/><Relationship Id="rId7" Type="http://schemas.openxmlformats.org/officeDocument/2006/relationships/image" Target="../media/image13.jpe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11" Type="http://schemas.openxmlformats.org/officeDocument/2006/relationships/image" Target="../media/image7.jpg"/><Relationship Id="rId5" Type="http://schemas.openxmlformats.org/officeDocument/2006/relationships/image" Target="../media/image4.png"/><Relationship Id="rId10" Type="http://schemas.openxmlformats.org/officeDocument/2006/relationships/image" Target="../media/image10.svg"/><Relationship Id="rId4" Type="http://schemas.openxmlformats.org/officeDocument/2006/relationships/image" Target="../media/image3.svg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image" Target="../media/image2.png"/><Relationship Id="rId7" Type="http://schemas.openxmlformats.org/officeDocument/2006/relationships/image" Target="../media/image13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11" Type="http://schemas.openxmlformats.org/officeDocument/2006/relationships/image" Target="../media/image7.jpg"/><Relationship Id="rId5" Type="http://schemas.openxmlformats.org/officeDocument/2006/relationships/image" Target="../media/image4.png"/><Relationship Id="rId10" Type="http://schemas.openxmlformats.org/officeDocument/2006/relationships/image" Target="../media/image10.svg"/><Relationship Id="rId4" Type="http://schemas.openxmlformats.org/officeDocument/2006/relationships/image" Target="../media/image3.svg"/><Relationship Id="rId9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raphique 4">
            <a:extLst>
              <a:ext uri="{FF2B5EF4-FFF2-40B4-BE49-F238E27FC236}">
                <a16:creationId xmlns:a16="http://schemas.microsoft.com/office/drawing/2014/main" id="{CC0DB348-10C0-D70B-29E8-34ECAADF5FF5}"/>
              </a:ext>
            </a:extLst>
          </p:cNvPr>
          <p:cNvSpPr/>
          <p:nvPr/>
        </p:nvSpPr>
        <p:spPr>
          <a:xfrm>
            <a:off x="4309989" y="-861986"/>
            <a:ext cx="7665384" cy="7412180"/>
          </a:xfrm>
          <a:custGeom>
            <a:avLst/>
            <a:gdLst>
              <a:gd name="connsiteX0" fmla="*/ 8931663 w 8993807"/>
              <a:gd name="connsiteY0" fmla="*/ 4405677 h 8696722"/>
              <a:gd name="connsiteX1" fmla="*/ 8748849 w 8993807"/>
              <a:gd name="connsiteY1" fmla="*/ 2999642 h 8696722"/>
              <a:gd name="connsiteX2" fmla="*/ 7440420 w 8993807"/>
              <a:gd name="connsiteY2" fmla="*/ 1225616 h 8696722"/>
              <a:gd name="connsiteX3" fmla="*/ 6793585 w 8993807"/>
              <a:gd name="connsiteY3" fmla="*/ 558315 h 8696722"/>
              <a:gd name="connsiteX4" fmla="*/ 5637664 w 8993807"/>
              <a:gd name="connsiteY4" fmla="*/ 9086 h 8696722"/>
              <a:gd name="connsiteX5" fmla="*/ 4662590 w 8993807"/>
              <a:gd name="connsiteY5" fmla="*/ 33684 h 8696722"/>
              <a:gd name="connsiteX6" fmla="*/ 3184530 w 8993807"/>
              <a:gd name="connsiteY6" fmla="*/ 256839 h 8696722"/>
              <a:gd name="connsiteX7" fmla="*/ 1963277 w 8993807"/>
              <a:gd name="connsiteY7" fmla="*/ 620893 h 8696722"/>
              <a:gd name="connsiteX8" fmla="*/ 1318606 w 8993807"/>
              <a:gd name="connsiteY8" fmla="*/ 1177994 h 8696722"/>
              <a:gd name="connsiteX9" fmla="*/ 675510 w 8993807"/>
              <a:gd name="connsiteY9" fmla="*/ 2424240 h 8696722"/>
              <a:gd name="connsiteX10" fmla="*/ 330347 w 8993807"/>
              <a:gd name="connsiteY10" fmla="*/ 3373141 h 8696722"/>
              <a:gd name="connsiteX11" fmla="*/ 74919 w 8993807"/>
              <a:gd name="connsiteY11" fmla="*/ 4253759 h 8696722"/>
              <a:gd name="connsiteX12" fmla="*/ 262062 w 8993807"/>
              <a:gd name="connsiteY12" fmla="*/ 5724143 h 8696722"/>
              <a:gd name="connsiteX13" fmla="*/ 1518737 w 8993807"/>
              <a:gd name="connsiteY13" fmla="*/ 7427915 h 8696722"/>
              <a:gd name="connsiteX14" fmla="*/ 2236022 w 8993807"/>
              <a:gd name="connsiteY14" fmla="*/ 8162714 h 8696722"/>
              <a:gd name="connsiteX15" fmla="*/ 3431103 w 8993807"/>
              <a:gd name="connsiteY15" fmla="*/ 8692659 h 8696722"/>
              <a:gd name="connsiteX16" fmla="*/ 4241467 w 8993807"/>
              <a:gd name="connsiteY16" fmla="*/ 8668847 h 8696722"/>
              <a:gd name="connsiteX17" fmla="*/ 6585582 w 8993807"/>
              <a:gd name="connsiteY17" fmla="*/ 8249300 h 8696722"/>
              <a:gd name="connsiteX18" fmla="*/ 7636812 w 8993807"/>
              <a:gd name="connsiteY18" fmla="*/ 7563894 h 8696722"/>
              <a:gd name="connsiteX19" fmla="*/ 8141765 w 8993807"/>
              <a:gd name="connsiteY19" fmla="*/ 6665370 h 8696722"/>
              <a:gd name="connsiteX20" fmla="*/ 8455048 w 8993807"/>
              <a:gd name="connsiteY20" fmla="*/ 5862287 h 8696722"/>
              <a:gd name="connsiteX21" fmla="*/ 8932057 w 8993807"/>
              <a:gd name="connsiteY21" fmla="*/ 4405874 h 869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8993807" h="8696722">
                <a:moveTo>
                  <a:pt x="8931663" y="4405677"/>
                </a:moveTo>
                <a:cubicBezTo>
                  <a:pt x="9049341" y="3911154"/>
                  <a:pt x="9006048" y="3441229"/>
                  <a:pt x="8748849" y="2999642"/>
                </a:cubicBezTo>
                <a:cubicBezTo>
                  <a:pt x="8377121" y="2361268"/>
                  <a:pt x="7937895" y="1771304"/>
                  <a:pt x="7440420" y="1225616"/>
                </a:cubicBezTo>
                <a:cubicBezTo>
                  <a:pt x="7231827" y="996754"/>
                  <a:pt x="7014378" y="775567"/>
                  <a:pt x="6793585" y="558315"/>
                </a:cubicBezTo>
                <a:cubicBezTo>
                  <a:pt x="6472823" y="242474"/>
                  <a:pt x="6091846" y="32700"/>
                  <a:pt x="5637664" y="9086"/>
                </a:cubicBezTo>
                <a:cubicBezTo>
                  <a:pt x="5313557" y="-7838"/>
                  <a:pt x="4984925" y="-1934"/>
                  <a:pt x="4662590" y="33684"/>
                </a:cubicBezTo>
                <a:cubicBezTo>
                  <a:pt x="4167476" y="88391"/>
                  <a:pt x="3673150" y="161005"/>
                  <a:pt x="3184530" y="256839"/>
                </a:cubicBezTo>
                <a:cubicBezTo>
                  <a:pt x="2767738" y="338505"/>
                  <a:pt x="2347993" y="424107"/>
                  <a:pt x="1963277" y="620893"/>
                </a:cubicBezTo>
                <a:cubicBezTo>
                  <a:pt x="1702535" y="754314"/>
                  <a:pt x="1485677" y="939293"/>
                  <a:pt x="1318606" y="1177994"/>
                </a:cubicBezTo>
                <a:cubicBezTo>
                  <a:pt x="1048616" y="1564088"/>
                  <a:pt x="863047" y="1996033"/>
                  <a:pt x="675510" y="2424240"/>
                </a:cubicBezTo>
                <a:cubicBezTo>
                  <a:pt x="540711" y="2732013"/>
                  <a:pt x="435037" y="3053364"/>
                  <a:pt x="330347" y="3373141"/>
                </a:cubicBezTo>
                <a:cubicBezTo>
                  <a:pt x="235299" y="3663401"/>
                  <a:pt x="155798" y="3958973"/>
                  <a:pt x="74919" y="4253759"/>
                </a:cubicBezTo>
                <a:cubicBezTo>
                  <a:pt x="-66373" y="4768944"/>
                  <a:pt x="-9896" y="5265828"/>
                  <a:pt x="262062" y="5724143"/>
                </a:cubicBezTo>
                <a:cubicBezTo>
                  <a:pt x="623558" y="6333195"/>
                  <a:pt x="1043696" y="6902103"/>
                  <a:pt x="1518737" y="7427915"/>
                </a:cubicBezTo>
                <a:cubicBezTo>
                  <a:pt x="1747993" y="7681769"/>
                  <a:pt x="1992598" y="7922045"/>
                  <a:pt x="2236022" y="8162714"/>
                </a:cubicBezTo>
                <a:cubicBezTo>
                  <a:pt x="2566426" y="8489575"/>
                  <a:pt x="2967672" y="8672390"/>
                  <a:pt x="3431103" y="8692659"/>
                </a:cubicBezTo>
                <a:cubicBezTo>
                  <a:pt x="3700503" y="8704465"/>
                  <a:pt x="3972068" y="8688723"/>
                  <a:pt x="4241467" y="8668847"/>
                </a:cubicBezTo>
                <a:cubicBezTo>
                  <a:pt x="5037073" y="8610599"/>
                  <a:pt x="5817329" y="8464977"/>
                  <a:pt x="6585582" y="8249300"/>
                </a:cubicBezTo>
                <a:cubicBezTo>
                  <a:pt x="7010442" y="8130048"/>
                  <a:pt x="7385910" y="7929719"/>
                  <a:pt x="7636812" y="7563894"/>
                </a:cubicBezTo>
                <a:cubicBezTo>
                  <a:pt x="7830450" y="7281507"/>
                  <a:pt x="7992404" y="6974521"/>
                  <a:pt x="8141765" y="6665370"/>
                </a:cubicBezTo>
                <a:cubicBezTo>
                  <a:pt x="8266330" y="6407384"/>
                  <a:pt x="8352129" y="6130703"/>
                  <a:pt x="8455048" y="5862287"/>
                </a:cubicBezTo>
                <a:cubicBezTo>
                  <a:pt x="8667773" y="5394527"/>
                  <a:pt x="8813198" y="4904923"/>
                  <a:pt x="8932057" y="4405874"/>
                </a:cubicBezTo>
                <a:close/>
              </a:path>
            </a:pathLst>
          </a:cu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5343"/>
            </a:stretch>
          </a:blipFill>
          <a:ln w="19675" cap="flat">
            <a:noFill/>
            <a:prstDash val="solid"/>
            <a:miter/>
          </a:ln>
        </p:spPr>
        <p:txBody>
          <a:bodyPr rtlCol="0" anchor="ctr"/>
          <a:lstStyle/>
          <a:p>
            <a:endParaRPr lang="fr-FR" dirty="0"/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0F5BA462-524B-B197-4A4C-683DCC7C892F}"/>
              </a:ext>
            </a:extLst>
          </p:cNvPr>
          <p:cNvSpPr/>
          <p:nvPr/>
        </p:nvSpPr>
        <p:spPr>
          <a:xfrm>
            <a:off x="3531757" y="3297047"/>
            <a:ext cx="2368062" cy="2368062"/>
          </a:xfrm>
          <a:prstGeom prst="ellipse">
            <a:avLst/>
          </a:prstGeom>
          <a:solidFill>
            <a:srgbClr val="EB646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3ABD3B9C-90F1-974F-95C3-03B3954E9DD9}"/>
              </a:ext>
            </a:extLst>
          </p:cNvPr>
          <p:cNvSpPr txBox="1"/>
          <p:nvPr/>
        </p:nvSpPr>
        <p:spPr>
          <a:xfrm>
            <a:off x="807513" y="6873446"/>
            <a:ext cx="57482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cap="all" dirty="0">
                <a:solidFill>
                  <a:srgbClr val="EB6466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Réunion d’information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60C9659-2CDF-4D7D-0BB4-CB9F1CFF4AE8}"/>
              </a:ext>
            </a:extLst>
          </p:cNvPr>
          <p:cNvSpPr txBox="1"/>
          <p:nvPr/>
        </p:nvSpPr>
        <p:spPr>
          <a:xfrm>
            <a:off x="807513" y="7458221"/>
            <a:ext cx="77945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fr-FR" sz="4000" cap="all" dirty="0">
                <a:solidFill>
                  <a:srgbClr val="4565AD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Découverte des métiers du commerce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042A34D-C86A-278B-4F2A-93F9703A7DB6}"/>
              </a:ext>
            </a:extLst>
          </p:cNvPr>
          <p:cNvSpPr txBox="1"/>
          <p:nvPr/>
        </p:nvSpPr>
        <p:spPr>
          <a:xfrm>
            <a:off x="816013" y="8792756"/>
            <a:ext cx="7447443" cy="871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fr-FR" sz="2400" b="1" dirty="0">
                <a:solidFill>
                  <a:srgbClr val="990554"/>
                </a:solidFill>
                <a:latin typeface="Marianne" panose="02000000000000000000" pitchFamily="50" charset="0"/>
              </a:rPr>
              <a:t>Venez rencontrer des entreprises</a:t>
            </a:r>
            <a:br>
              <a:rPr lang="fr-FR" sz="2400" b="1" dirty="0">
                <a:solidFill>
                  <a:srgbClr val="990554"/>
                </a:solidFill>
                <a:latin typeface="Marianne" panose="02000000000000000000" pitchFamily="50" charset="0"/>
              </a:rPr>
            </a:br>
            <a:r>
              <a:rPr lang="fr-FR" sz="2400" b="1" dirty="0">
                <a:solidFill>
                  <a:srgbClr val="990554"/>
                </a:solidFill>
                <a:latin typeface="Marianne" panose="02000000000000000000" pitchFamily="50" charset="0"/>
              </a:rPr>
              <a:t>et des organismes de formation</a:t>
            </a:r>
            <a:endParaRPr lang="fr-FR" sz="2400" dirty="0">
              <a:solidFill>
                <a:srgbClr val="990554"/>
              </a:solidFill>
              <a:latin typeface="Marianne" panose="02000000000000000000" pitchFamily="50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71FC0DA-3FBF-84B0-9976-D915F515DBA4}"/>
              </a:ext>
            </a:extLst>
          </p:cNvPr>
          <p:cNvSpPr txBox="1"/>
          <p:nvPr/>
        </p:nvSpPr>
        <p:spPr>
          <a:xfrm>
            <a:off x="807515" y="9909767"/>
            <a:ext cx="690138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  <a:buClr>
                <a:srgbClr val="FF5950"/>
              </a:buClr>
            </a:pP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Etiam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quam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velit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tempus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vitae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feugiat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ac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feugiat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sit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:</a:t>
            </a:r>
          </a:p>
          <a:p>
            <a:pPr marL="316562" indent="-316562">
              <a:buClr>
                <a:srgbClr val="FF5950"/>
              </a:buClr>
              <a:buFont typeface="Arial" panose="020B0604020202020204" pitchFamily="34" charset="0"/>
              <a:buChar char="•"/>
            </a:pP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proin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vel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laoreet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sem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,</a:t>
            </a:r>
          </a:p>
          <a:p>
            <a:pPr marL="316562" indent="-316562">
              <a:buClr>
                <a:srgbClr val="FF5950"/>
              </a:buClr>
              <a:buFont typeface="Arial" panose="020B0604020202020204" pitchFamily="34" charset="0"/>
              <a:buChar char="•"/>
            </a:pP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fusce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commodo in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odio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</a:p>
          <a:p>
            <a:pPr marL="316562" indent="-316562">
              <a:spcAft>
                <a:spcPts val="1800"/>
              </a:spcAft>
              <a:buClr>
                <a:srgbClr val="FF5950"/>
              </a:buClr>
              <a:buFont typeface="Arial" panose="020B0604020202020204" pitchFamily="34" charset="0"/>
              <a:buChar char="•"/>
            </a:pP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aliquam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dictum rhoncus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dui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>
              <a:buClr>
                <a:srgbClr val="FF5950"/>
              </a:buClr>
            </a:pP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Munissez-vous de </a:t>
            </a:r>
            <a:r>
              <a:rPr lang="fr-FR" sz="1800" b="1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plusieurs CV !</a:t>
            </a:r>
          </a:p>
          <a:p>
            <a:pPr>
              <a:buClr>
                <a:srgbClr val="FF5950"/>
              </a:buClr>
            </a:pPr>
            <a:endParaRPr lang="fr-FR" sz="1800" b="1" dirty="0">
              <a:solidFill>
                <a:srgbClr val="FF5950"/>
              </a:solidFill>
              <a:latin typeface="Marianne" panose="02000000000000000000" pitchFamily="50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rgbClr val="FF5950"/>
              </a:buClr>
            </a:pPr>
            <a:r>
              <a:rPr lang="fr-FR" sz="1800" b="1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Rendez-vous :</a:t>
            </a:r>
            <a:br>
              <a:rPr lang="fr-FR" sz="1800" dirty="0">
                <a:solidFill>
                  <a:schemeClr val="accent2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</a:rPr>
              <a:t>Nom de la salle</a:t>
            </a:r>
          </a:p>
          <a:p>
            <a:pPr>
              <a:buClr>
                <a:srgbClr val="FF5950"/>
              </a:buClr>
            </a:pP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</a:rPr>
              <a:t>Numéro et nom de rue, </a:t>
            </a:r>
            <a:b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</a:rPr>
            </a:b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</a:rPr>
              <a:t>code postal + Ville </a:t>
            </a:r>
            <a:endParaRPr lang="fr-FR" sz="1800" dirty="0">
              <a:solidFill>
                <a:srgbClr val="990554"/>
              </a:solidFill>
              <a:latin typeface="Marianne" panose="02000000000000000000" pitchFamily="50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BF8B2EA-7E87-2A1F-5326-A70B1D4F7E18}"/>
              </a:ext>
            </a:extLst>
          </p:cNvPr>
          <p:cNvSpPr txBox="1"/>
          <p:nvPr/>
        </p:nvSpPr>
        <p:spPr>
          <a:xfrm>
            <a:off x="8263456" y="14478214"/>
            <a:ext cx="1692611" cy="261307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b="1" cap="all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francetravail.fr</a:t>
            </a:r>
          </a:p>
        </p:txBody>
      </p:sp>
      <p:pic>
        <p:nvPicPr>
          <p:cNvPr id="11" name="Graphique 10">
            <a:extLst>
              <a:ext uri="{FF2B5EF4-FFF2-40B4-BE49-F238E27FC236}">
                <a16:creationId xmlns:a16="http://schemas.microsoft.com/office/drawing/2014/main" id="{224191B9-FAD8-7EB2-CA1F-4C766C4F45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07514" y="14519433"/>
            <a:ext cx="168727" cy="168727"/>
          </a:xfrm>
          <a:prstGeom prst="rect">
            <a:avLst/>
          </a:prstGeom>
        </p:spPr>
      </p:pic>
      <p:pic>
        <p:nvPicPr>
          <p:cNvPr id="12" name="Graphique 11">
            <a:extLst>
              <a:ext uri="{FF2B5EF4-FFF2-40B4-BE49-F238E27FC236}">
                <a16:creationId xmlns:a16="http://schemas.microsoft.com/office/drawing/2014/main" id="{82B62C45-BC2D-C08D-6F77-C5F34725A4C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101549" y="14521640"/>
            <a:ext cx="164083" cy="164083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030AD906-F7C6-5FE6-E326-F15DACA0DF57}"/>
              </a:ext>
            </a:extLst>
          </p:cNvPr>
          <p:cNvSpPr txBox="1"/>
          <p:nvPr/>
        </p:nvSpPr>
        <p:spPr>
          <a:xfrm>
            <a:off x="976241" y="14473027"/>
            <a:ext cx="2216701" cy="261307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b="1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France travail Île-de-France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BD3A33F3-E87D-4E72-4B78-18D0F081E159}"/>
              </a:ext>
            </a:extLst>
          </p:cNvPr>
          <p:cNvSpPr txBox="1"/>
          <p:nvPr/>
        </p:nvSpPr>
        <p:spPr>
          <a:xfrm>
            <a:off x="3265632" y="14455831"/>
            <a:ext cx="1304470" cy="261307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b="1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@Ftravail_IDF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46DC0D1F-FADF-1562-ED37-DB65E5F612D2}"/>
              </a:ext>
            </a:extLst>
          </p:cNvPr>
          <p:cNvSpPr txBox="1"/>
          <p:nvPr/>
        </p:nvSpPr>
        <p:spPr>
          <a:xfrm>
            <a:off x="3101549" y="3969184"/>
            <a:ext cx="3228478" cy="12721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200"/>
              </a:lnSpc>
            </a:pPr>
            <a:r>
              <a:rPr lang="fr-FR" sz="22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Événement</a:t>
            </a:r>
          </a:p>
          <a:p>
            <a:pPr algn="ctr">
              <a:lnSpc>
                <a:spcPts val="4000"/>
              </a:lnSpc>
            </a:pPr>
            <a:r>
              <a:rPr lang="fr-FR" sz="22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9 fév.2024</a:t>
            </a:r>
          </a:p>
          <a:p>
            <a:pPr algn="ctr"/>
            <a:r>
              <a:rPr lang="fr-FR" sz="22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14h-17h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43C0482-9103-10E5-6B5E-9F8800A3EB08}"/>
              </a:ext>
            </a:extLst>
          </p:cNvPr>
          <p:cNvSpPr/>
          <p:nvPr/>
        </p:nvSpPr>
        <p:spPr>
          <a:xfrm>
            <a:off x="816013" y="13425052"/>
            <a:ext cx="8971328" cy="80238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Zone des logos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FFADEAC2-D8B4-26DA-EC97-607E376FC127}"/>
              </a:ext>
            </a:extLst>
          </p:cNvPr>
          <p:cNvSpPr/>
          <p:nvPr/>
        </p:nvSpPr>
        <p:spPr>
          <a:xfrm>
            <a:off x="6165476" y="11859019"/>
            <a:ext cx="4563483" cy="1220847"/>
          </a:xfrm>
          <a:prstGeom prst="roundRect">
            <a:avLst/>
          </a:prstGeom>
          <a:solidFill>
            <a:srgbClr val="FFF0C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DD03E53F-BC94-4244-3456-C9930E4AEB2D}"/>
              </a:ext>
            </a:extLst>
          </p:cNvPr>
          <p:cNvSpPr txBox="1"/>
          <p:nvPr/>
        </p:nvSpPr>
        <p:spPr>
          <a:xfrm>
            <a:off x="6320454" y="11930833"/>
            <a:ext cx="563184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Pour participer, </a:t>
            </a:r>
            <a:b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inscrivez-vous sur </a:t>
            </a:r>
            <a:b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1600" b="1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 Mes événements emploi »</a:t>
            </a:r>
          </a:p>
          <a:p>
            <a:r>
              <a:rPr lang="fr-FR" sz="1600" b="1" dirty="0">
                <a:solidFill>
                  <a:srgbClr val="990554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mesevenementsemploi.francetravail.fr</a:t>
            </a: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35D024DA-0B60-4692-F7C6-D4ED46C920E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554955">
            <a:off x="8269202" y="10537748"/>
            <a:ext cx="1712894" cy="1712894"/>
          </a:xfrm>
          <a:prstGeom prst="rect">
            <a:avLst/>
          </a:prstGeom>
        </p:spPr>
      </p:pic>
      <p:pic>
        <p:nvPicPr>
          <p:cNvPr id="18" name="Image 17" descr="Une image contenant motif, point&#10;&#10;Description générée automatiquement">
            <a:extLst>
              <a:ext uri="{FF2B5EF4-FFF2-40B4-BE49-F238E27FC236}">
                <a16:creationId xmlns:a16="http://schemas.microsoft.com/office/drawing/2014/main" id="{8BA793D4-67FF-5373-EEA6-D8B5C8669EC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31235">
            <a:off x="8525335" y="10793881"/>
            <a:ext cx="1200629" cy="1200629"/>
          </a:xfrm>
          <a:prstGeom prst="rect">
            <a:avLst/>
          </a:prstGeom>
        </p:spPr>
      </p:pic>
      <p:pic>
        <p:nvPicPr>
          <p:cNvPr id="5" name="Image 4" descr="Une image contenant texte, Police, Graphique, capture d’écran&#10;&#10;Description générée automatiquement">
            <a:extLst>
              <a:ext uri="{FF2B5EF4-FFF2-40B4-BE49-F238E27FC236}">
                <a16:creationId xmlns:a16="http://schemas.microsoft.com/office/drawing/2014/main" id="{07005696-00D1-FE95-786E-1B9255DD5135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131" y="431190"/>
            <a:ext cx="3548660" cy="1178121"/>
          </a:xfrm>
          <a:prstGeom prst="rect">
            <a:avLst/>
          </a:prstGeom>
        </p:spPr>
      </p:pic>
      <p:pic>
        <p:nvPicPr>
          <p:cNvPr id="9" name="Graphique 8">
            <a:extLst>
              <a:ext uri="{FF2B5EF4-FFF2-40B4-BE49-F238E27FC236}">
                <a16:creationId xmlns:a16="http://schemas.microsoft.com/office/drawing/2014/main" id="{5BEE4FCE-EB05-0557-80EF-F0861BE7077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 rot="18903085">
            <a:off x="7008002" y="11223801"/>
            <a:ext cx="801104" cy="496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51388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87F1F521-E601-F2F5-9AF3-2FC5B9163FEC}"/>
              </a:ext>
            </a:extLst>
          </p:cNvPr>
          <p:cNvSpPr/>
          <p:nvPr/>
        </p:nvSpPr>
        <p:spPr>
          <a:xfrm>
            <a:off x="6165476" y="11859019"/>
            <a:ext cx="4563483" cy="1220847"/>
          </a:xfrm>
          <a:prstGeom prst="roundRect">
            <a:avLst/>
          </a:prstGeom>
          <a:solidFill>
            <a:srgbClr val="FFF0C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Graphique 4">
            <a:extLst>
              <a:ext uri="{FF2B5EF4-FFF2-40B4-BE49-F238E27FC236}">
                <a16:creationId xmlns:a16="http://schemas.microsoft.com/office/drawing/2014/main" id="{CC0DB348-10C0-D70B-29E8-34ECAADF5FF5}"/>
              </a:ext>
            </a:extLst>
          </p:cNvPr>
          <p:cNvSpPr/>
          <p:nvPr/>
        </p:nvSpPr>
        <p:spPr>
          <a:xfrm>
            <a:off x="4309989" y="-861986"/>
            <a:ext cx="7665384" cy="7412180"/>
          </a:xfrm>
          <a:custGeom>
            <a:avLst/>
            <a:gdLst>
              <a:gd name="connsiteX0" fmla="*/ 8931663 w 8993807"/>
              <a:gd name="connsiteY0" fmla="*/ 4405677 h 8696722"/>
              <a:gd name="connsiteX1" fmla="*/ 8748849 w 8993807"/>
              <a:gd name="connsiteY1" fmla="*/ 2999642 h 8696722"/>
              <a:gd name="connsiteX2" fmla="*/ 7440420 w 8993807"/>
              <a:gd name="connsiteY2" fmla="*/ 1225616 h 8696722"/>
              <a:gd name="connsiteX3" fmla="*/ 6793585 w 8993807"/>
              <a:gd name="connsiteY3" fmla="*/ 558315 h 8696722"/>
              <a:gd name="connsiteX4" fmla="*/ 5637664 w 8993807"/>
              <a:gd name="connsiteY4" fmla="*/ 9086 h 8696722"/>
              <a:gd name="connsiteX5" fmla="*/ 4662590 w 8993807"/>
              <a:gd name="connsiteY5" fmla="*/ 33684 h 8696722"/>
              <a:gd name="connsiteX6" fmla="*/ 3184530 w 8993807"/>
              <a:gd name="connsiteY6" fmla="*/ 256839 h 8696722"/>
              <a:gd name="connsiteX7" fmla="*/ 1963277 w 8993807"/>
              <a:gd name="connsiteY7" fmla="*/ 620893 h 8696722"/>
              <a:gd name="connsiteX8" fmla="*/ 1318606 w 8993807"/>
              <a:gd name="connsiteY8" fmla="*/ 1177994 h 8696722"/>
              <a:gd name="connsiteX9" fmla="*/ 675510 w 8993807"/>
              <a:gd name="connsiteY9" fmla="*/ 2424240 h 8696722"/>
              <a:gd name="connsiteX10" fmla="*/ 330347 w 8993807"/>
              <a:gd name="connsiteY10" fmla="*/ 3373141 h 8696722"/>
              <a:gd name="connsiteX11" fmla="*/ 74919 w 8993807"/>
              <a:gd name="connsiteY11" fmla="*/ 4253759 h 8696722"/>
              <a:gd name="connsiteX12" fmla="*/ 262062 w 8993807"/>
              <a:gd name="connsiteY12" fmla="*/ 5724143 h 8696722"/>
              <a:gd name="connsiteX13" fmla="*/ 1518737 w 8993807"/>
              <a:gd name="connsiteY13" fmla="*/ 7427915 h 8696722"/>
              <a:gd name="connsiteX14" fmla="*/ 2236022 w 8993807"/>
              <a:gd name="connsiteY14" fmla="*/ 8162714 h 8696722"/>
              <a:gd name="connsiteX15" fmla="*/ 3431103 w 8993807"/>
              <a:gd name="connsiteY15" fmla="*/ 8692659 h 8696722"/>
              <a:gd name="connsiteX16" fmla="*/ 4241467 w 8993807"/>
              <a:gd name="connsiteY16" fmla="*/ 8668847 h 8696722"/>
              <a:gd name="connsiteX17" fmla="*/ 6585582 w 8993807"/>
              <a:gd name="connsiteY17" fmla="*/ 8249300 h 8696722"/>
              <a:gd name="connsiteX18" fmla="*/ 7636812 w 8993807"/>
              <a:gd name="connsiteY18" fmla="*/ 7563894 h 8696722"/>
              <a:gd name="connsiteX19" fmla="*/ 8141765 w 8993807"/>
              <a:gd name="connsiteY19" fmla="*/ 6665370 h 8696722"/>
              <a:gd name="connsiteX20" fmla="*/ 8455048 w 8993807"/>
              <a:gd name="connsiteY20" fmla="*/ 5862287 h 8696722"/>
              <a:gd name="connsiteX21" fmla="*/ 8932057 w 8993807"/>
              <a:gd name="connsiteY21" fmla="*/ 4405874 h 869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8993807" h="8696722">
                <a:moveTo>
                  <a:pt x="8931663" y="4405677"/>
                </a:moveTo>
                <a:cubicBezTo>
                  <a:pt x="9049341" y="3911154"/>
                  <a:pt x="9006048" y="3441229"/>
                  <a:pt x="8748849" y="2999642"/>
                </a:cubicBezTo>
                <a:cubicBezTo>
                  <a:pt x="8377121" y="2361268"/>
                  <a:pt x="7937895" y="1771304"/>
                  <a:pt x="7440420" y="1225616"/>
                </a:cubicBezTo>
                <a:cubicBezTo>
                  <a:pt x="7231827" y="996754"/>
                  <a:pt x="7014378" y="775567"/>
                  <a:pt x="6793585" y="558315"/>
                </a:cubicBezTo>
                <a:cubicBezTo>
                  <a:pt x="6472823" y="242474"/>
                  <a:pt x="6091846" y="32700"/>
                  <a:pt x="5637664" y="9086"/>
                </a:cubicBezTo>
                <a:cubicBezTo>
                  <a:pt x="5313557" y="-7838"/>
                  <a:pt x="4984925" y="-1934"/>
                  <a:pt x="4662590" y="33684"/>
                </a:cubicBezTo>
                <a:cubicBezTo>
                  <a:pt x="4167476" y="88391"/>
                  <a:pt x="3673150" y="161005"/>
                  <a:pt x="3184530" y="256839"/>
                </a:cubicBezTo>
                <a:cubicBezTo>
                  <a:pt x="2767738" y="338505"/>
                  <a:pt x="2347993" y="424107"/>
                  <a:pt x="1963277" y="620893"/>
                </a:cubicBezTo>
                <a:cubicBezTo>
                  <a:pt x="1702535" y="754314"/>
                  <a:pt x="1485677" y="939293"/>
                  <a:pt x="1318606" y="1177994"/>
                </a:cubicBezTo>
                <a:cubicBezTo>
                  <a:pt x="1048616" y="1564088"/>
                  <a:pt x="863047" y="1996033"/>
                  <a:pt x="675510" y="2424240"/>
                </a:cubicBezTo>
                <a:cubicBezTo>
                  <a:pt x="540711" y="2732013"/>
                  <a:pt x="435037" y="3053364"/>
                  <a:pt x="330347" y="3373141"/>
                </a:cubicBezTo>
                <a:cubicBezTo>
                  <a:pt x="235299" y="3663401"/>
                  <a:pt x="155798" y="3958973"/>
                  <a:pt x="74919" y="4253759"/>
                </a:cubicBezTo>
                <a:cubicBezTo>
                  <a:pt x="-66373" y="4768944"/>
                  <a:pt x="-9896" y="5265828"/>
                  <a:pt x="262062" y="5724143"/>
                </a:cubicBezTo>
                <a:cubicBezTo>
                  <a:pt x="623558" y="6333195"/>
                  <a:pt x="1043696" y="6902103"/>
                  <a:pt x="1518737" y="7427915"/>
                </a:cubicBezTo>
                <a:cubicBezTo>
                  <a:pt x="1747993" y="7681769"/>
                  <a:pt x="1992598" y="7922045"/>
                  <a:pt x="2236022" y="8162714"/>
                </a:cubicBezTo>
                <a:cubicBezTo>
                  <a:pt x="2566426" y="8489575"/>
                  <a:pt x="2967672" y="8672390"/>
                  <a:pt x="3431103" y="8692659"/>
                </a:cubicBezTo>
                <a:cubicBezTo>
                  <a:pt x="3700503" y="8704465"/>
                  <a:pt x="3972068" y="8688723"/>
                  <a:pt x="4241467" y="8668847"/>
                </a:cubicBezTo>
                <a:cubicBezTo>
                  <a:pt x="5037073" y="8610599"/>
                  <a:pt x="5817329" y="8464977"/>
                  <a:pt x="6585582" y="8249300"/>
                </a:cubicBezTo>
                <a:cubicBezTo>
                  <a:pt x="7010442" y="8130048"/>
                  <a:pt x="7385910" y="7929719"/>
                  <a:pt x="7636812" y="7563894"/>
                </a:cubicBezTo>
                <a:cubicBezTo>
                  <a:pt x="7830450" y="7281507"/>
                  <a:pt x="7992404" y="6974521"/>
                  <a:pt x="8141765" y="6665370"/>
                </a:cubicBezTo>
                <a:cubicBezTo>
                  <a:pt x="8266330" y="6407384"/>
                  <a:pt x="8352129" y="6130703"/>
                  <a:pt x="8455048" y="5862287"/>
                </a:cubicBezTo>
                <a:cubicBezTo>
                  <a:pt x="8667773" y="5394527"/>
                  <a:pt x="8813198" y="4904923"/>
                  <a:pt x="8932057" y="4405874"/>
                </a:cubicBezTo>
                <a:close/>
              </a:path>
            </a:pathLst>
          </a:cu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6774" r="3036"/>
            </a:stretch>
          </a:blipFill>
          <a:ln w="19675" cap="flat">
            <a:noFill/>
            <a:prstDash val="solid"/>
            <a:miter/>
          </a:ln>
        </p:spPr>
        <p:txBody>
          <a:bodyPr rtlCol="0" anchor="ctr"/>
          <a:lstStyle/>
          <a:p>
            <a:endParaRPr lang="fr-FR" dirty="0"/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0F5BA462-524B-B197-4A4C-683DCC7C892F}"/>
              </a:ext>
            </a:extLst>
          </p:cNvPr>
          <p:cNvSpPr/>
          <p:nvPr/>
        </p:nvSpPr>
        <p:spPr>
          <a:xfrm>
            <a:off x="3531757" y="3297047"/>
            <a:ext cx="2368062" cy="2368062"/>
          </a:xfrm>
          <a:prstGeom prst="ellipse">
            <a:avLst/>
          </a:prstGeom>
          <a:solidFill>
            <a:srgbClr val="EB646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3ABD3B9C-90F1-974F-95C3-03B3954E9DD9}"/>
              </a:ext>
            </a:extLst>
          </p:cNvPr>
          <p:cNvSpPr txBox="1"/>
          <p:nvPr/>
        </p:nvSpPr>
        <p:spPr>
          <a:xfrm>
            <a:off x="807513" y="6873446"/>
            <a:ext cx="57482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cap="all" dirty="0">
                <a:solidFill>
                  <a:srgbClr val="EB6466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Réunion d’information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60C9659-2CDF-4D7D-0BB4-CB9F1CFF4AE8}"/>
              </a:ext>
            </a:extLst>
          </p:cNvPr>
          <p:cNvSpPr txBox="1"/>
          <p:nvPr/>
        </p:nvSpPr>
        <p:spPr>
          <a:xfrm>
            <a:off x="807513" y="7458221"/>
            <a:ext cx="7794587" cy="12208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fr-FR" sz="4000" cap="all" dirty="0">
                <a:solidFill>
                  <a:srgbClr val="4565AD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Découverte des métiers du commerce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042A34D-C86A-278B-4F2A-93F9703A7DB6}"/>
              </a:ext>
            </a:extLst>
          </p:cNvPr>
          <p:cNvSpPr txBox="1"/>
          <p:nvPr/>
        </p:nvSpPr>
        <p:spPr>
          <a:xfrm>
            <a:off x="816013" y="8792756"/>
            <a:ext cx="7447443" cy="871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fr-FR" sz="2400" b="1" dirty="0">
                <a:solidFill>
                  <a:srgbClr val="990554"/>
                </a:solidFill>
                <a:latin typeface="Marianne" panose="02000000000000000000" pitchFamily="50" charset="0"/>
              </a:rPr>
              <a:t>Venez rencontrer des entreprises</a:t>
            </a:r>
            <a:br>
              <a:rPr lang="fr-FR" sz="2400" b="1" dirty="0">
                <a:solidFill>
                  <a:srgbClr val="990554"/>
                </a:solidFill>
                <a:latin typeface="Marianne" panose="02000000000000000000" pitchFamily="50" charset="0"/>
              </a:rPr>
            </a:br>
            <a:r>
              <a:rPr lang="fr-FR" sz="2400" b="1" dirty="0">
                <a:solidFill>
                  <a:srgbClr val="990554"/>
                </a:solidFill>
                <a:latin typeface="Marianne" panose="02000000000000000000" pitchFamily="50" charset="0"/>
              </a:rPr>
              <a:t>et des organismes de formation</a:t>
            </a:r>
            <a:endParaRPr lang="fr-FR" sz="2400" dirty="0">
              <a:solidFill>
                <a:srgbClr val="990554"/>
              </a:solidFill>
              <a:latin typeface="Marianne" panose="02000000000000000000" pitchFamily="50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71FC0DA-3FBF-84B0-9976-D915F515DBA4}"/>
              </a:ext>
            </a:extLst>
          </p:cNvPr>
          <p:cNvSpPr txBox="1"/>
          <p:nvPr/>
        </p:nvSpPr>
        <p:spPr>
          <a:xfrm>
            <a:off x="807515" y="9909767"/>
            <a:ext cx="690138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  <a:buClr>
                <a:srgbClr val="FF5950"/>
              </a:buClr>
            </a:pP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Etiam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quam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velit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tempus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vitae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feugiat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ac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feugiat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sit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amet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:</a:t>
            </a:r>
          </a:p>
          <a:p>
            <a:pPr marL="316562" indent="-316562">
              <a:buClr>
                <a:srgbClr val="FF5950"/>
              </a:buClr>
              <a:buFont typeface="Arial" panose="020B0604020202020204" pitchFamily="34" charset="0"/>
              <a:buChar char="•"/>
            </a:pP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proin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vel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laoreet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sem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,</a:t>
            </a:r>
          </a:p>
          <a:p>
            <a:pPr marL="316562" indent="-316562">
              <a:buClr>
                <a:srgbClr val="FF5950"/>
              </a:buClr>
              <a:buFont typeface="Arial" panose="020B0604020202020204" pitchFamily="34" charset="0"/>
              <a:buChar char="•"/>
            </a:pP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fusce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commodo in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odio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</a:p>
          <a:p>
            <a:pPr marL="316562" indent="-316562">
              <a:spcAft>
                <a:spcPts val="1800"/>
              </a:spcAft>
              <a:buClr>
                <a:srgbClr val="FF5950"/>
              </a:buClr>
              <a:buFont typeface="Arial" panose="020B0604020202020204" pitchFamily="34" charset="0"/>
              <a:buChar char="•"/>
            </a:pP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aliquam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 dictum rhoncus </a:t>
            </a:r>
            <a:r>
              <a:rPr lang="fr-FR" sz="1800" dirty="0" err="1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dui</a:t>
            </a: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>
              <a:buClr>
                <a:srgbClr val="FF5950"/>
              </a:buClr>
            </a:pP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Munissez-vous de </a:t>
            </a:r>
            <a:r>
              <a:rPr lang="fr-FR" sz="1800" b="1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plusieurs CV !</a:t>
            </a:r>
          </a:p>
          <a:p>
            <a:pPr>
              <a:buClr>
                <a:srgbClr val="FF5950"/>
              </a:buClr>
            </a:pPr>
            <a:endParaRPr lang="fr-FR" sz="1800" b="1" dirty="0">
              <a:solidFill>
                <a:srgbClr val="FF5950"/>
              </a:solidFill>
              <a:latin typeface="Marianne" panose="02000000000000000000" pitchFamily="50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rgbClr val="FF5950"/>
              </a:buClr>
            </a:pPr>
            <a:r>
              <a:rPr lang="fr-FR" sz="1800" b="1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Rendez-vous :</a:t>
            </a:r>
            <a:br>
              <a:rPr lang="fr-FR" sz="1800" dirty="0">
                <a:solidFill>
                  <a:schemeClr val="accent2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</a:rPr>
              <a:t>Nom de la salle</a:t>
            </a:r>
          </a:p>
          <a:p>
            <a:pPr>
              <a:buClr>
                <a:srgbClr val="FF5950"/>
              </a:buClr>
            </a:pP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</a:rPr>
              <a:t>Numéro et nom de rue, </a:t>
            </a:r>
            <a:b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</a:rPr>
            </a:br>
            <a:r>
              <a:rPr lang="fr-FR" sz="1800" dirty="0">
                <a:solidFill>
                  <a:srgbClr val="990554"/>
                </a:solidFill>
                <a:latin typeface="Marianne" panose="02000000000000000000" pitchFamily="50" charset="0"/>
              </a:rPr>
              <a:t>code postal + Ville </a:t>
            </a:r>
            <a:endParaRPr lang="fr-FR" sz="1800" dirty="0">
              <a:solidFill>
                <a:srgbClr val="990554"/>
              </a:solidFill>
              <a:latin typeface="Marianne" panose="02000000000000000000" pitchFamily="50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263296D-7BB2-7ECD-65AC-4D5C103AFF20}"/>
              </a:ext>
            </a:extLst>
          </p:cNvPr>
          <p:cNvSpPr txBox="1"/>
          <p:nvPr/>
        </p:nvSpPr>
        <p:spPr>
          <a:xfrm>
            <a:off x="6320454" y="11930833"/>
            <a:ext cx="563184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Pour participer, </a:t>
            </a:r>
            <a:b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inscrivez-vous sur </a:t>
            </a:r>
            <a:b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1600" b="1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 Mes événements emploi »</a:t>
            </a:r>
          </a:p>
          <a:p>
            <a:r>
              <a:rPr lang="fr-FR" sz="1600" b="1" dirty="0">
                <a:solidFill>
                  <a:srgbClr val="990554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mesevenementsemploi.francetravail.fr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BF8B2EA-7E87-2A1F-5326-A70B1D4F7E18}"/>
              </a:ext>
            </a:extLst>
          </p:cNvPr>
          <p:cNvSpPr txBox="1"/>
          <p:nvPr/>
        </p:nvSpPr>
        <p:spPr>
          <a:xfrm>
            <a:off x="7739368" y="14478214"/>
            <a:ext cx="2216700" cy="261307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b="1" cap="all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www.francetravail.fr</a:t>
            </a:r>
          </a:p>
        </p:txBody>
      </p:sp>
      <p:pic>
        <p:nvPicPr>
          <p:cNvPr id="11" name="Graphique 10">
            <a:extLst>
              <a:ext uri="{FF2B5EF4-FFF2-40B4-BE49-F238E27FC236}">
                <a16:creationId xmlns:a16="http://schemas.microsoft.com/office/drawing/2014/main" id="{224191B9-FAD8-7EB2-CA1F-4C766C4F45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07514" y="14519433"/>
            <a:ext cx="168727" cy="168727"/>
          </a:xfrm>
          <a:prstGeom prst="rect">
            <a:avLst/>
          </a:prstGeom>
        </p:spPr>
      </p:pic>
      <p:pic>
        <p:nvPicPr>
          <p:cNvPr id="12" name="Graphique 11">
            <a:extLst>
              <a:ext uri="{FF2B5EF4-FFF2-40B4-BE49-F238E27FC236}">
                <a16:creationId xmlns:a16="http://schemas.microsoft.com/office/drawing/2014/main" id="{82B62C45-BC2D-C08D-6F77-C5F34725A4C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101549" y="14521640"/>
            <a:ext cx="164083" cy="164083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030AD906-F7C6-5FE6-E326-F15DACA0DF57}"/>
              </a:ext>
            </a:extLst>
          </p:cNvPr>
          <p:cNvSpPr txBox="1"/>
          <p:nvPr/>
        </p:nvSpPr>
        <p:spPr>
          <a:xfrm>
            <a:off x="976241" y="14473027"/>
            <a:ext cx="2216701" cy="261307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b="1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France travail Île-de-France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BD3A33F3-E87D-4E72-4B78-18D0F081E159}"/>
              </a:ext>
            </a:extLst>
          </p:cNvPr>
          <p:cNvSpPr txBox="1"/>
          <p:nvPr/>
        </p:nvSpPr>
        <p:spPr>
          <a:xfrm>
            <a:off x="3265632" y="14455831"/>
            <a:ext cx="1304470" cy="261307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100" b="1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@Ftravail_IDF</a:t>
            </a: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35D024DA-0B60-4692-F7C6-D4ED46C920E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554955">
            <a:off x="8269202" y="10537748"/>
            <a:ext cx="1712894" cy="1712894"/>
          </a:xfrm>
          <a:prstGeom prst="rect">
            <a:avLst/>
          </a:prstGeom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46DC0D1F-FADF-1562-ED37-DB65E5F612D2}"/>
              </a:ext>
            </a:extLst>
          </p:cNvPr>
          <p:cNvSpPr txBox="1"/>
          <p:nvPr/>
        </p:nvSpPr>
        <p:spPr>
          <a:xfrm>
            <a:off x="3101549" y="3969184"/>
            <a:ext cx="3228478" cy="12721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200"/>
              </a:lnSpc>
            </a:pPr>
            <a:r>
              <a:rPr lang="fr-FR" sz="22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Événement</a:t>
            </a:r>
          </a:p>
          <a:p>
            <a:pPr algn="ctr">
              <a:lnSpc>
                <a:spcPts val="4000"/>
              </a:lnSpc>
            </a:pPr>
            <a:r>
              <a:rPr lang="fr-FR" sz="22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9 fév.2024</a:t>
            </a:r>
          </a:p>
          <a:p>
            <a:pPr algn="ctr"/>
            <a:r>
              <a:rPr lang="fr-FR" sz="22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14h-17h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43C0482-9103-10E5-6B5E-9F8800A3EB08}"/>
              </a:ext>
            </a:extLst>
          </p:cNvPr>
          <p:cNvSpPr/>
          <p:nvPr/>
        </p:nvSpPr>
        <p:spPr>
          <a:xfrm>
            <a:off x="816013" y="13425052"/>
            <a:ext cx="8971328" cy="80238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Zone des logos</a:t>
            </a:r>
          </a:p>
        </p:txBody>
      </p:sp>
      <p:pic>
        <p:nvPicPr>
          <p:cNvPr id="18" name="Image 17" descr="Une image contenant motif, point&#10;&#10;Description générée automatiquement">
            <a:extLst>
              <a:ext uri="{FF2B5EF4-FFF2-40B4-BE49-F238E27FC236}">
                <a16:creationId xmlns:a16="http://schemas.microsoft.com/office/drawing/2014/main" id="{8BA793D4-67FF-5373-EEA6-D8B5C8669EC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31235">
            <a:off x="8525335" y="10793881"/>
            <a:ext cx="1200629" cy="1200629"/>
          </a:xfrm>
          <a:prstGeom prst="rect">
            <a:avLst/>
          </a:prstGeom>
        </p:spPr>
      </p:pic>
      <p:pic>
        <p:nvPicPr>
          <p:cNvPr id="7" name="Image 6" descr="Une image contenant texte, Police, Graphique, capture d’écran&#10;&#10;Description générée automatiquement">
            <a:extLst>
              <a:ext uri="{FF2B5EF4-FFF2-40B4-BE49-F238E27FC236}">
                <a16:creationId xmlns:a16="http://schemas.microsoft.com/office/drawing/2014/main" id="{CC1FC2D2-735D-052B-9BA1-E7B315489786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131" y="431190"/>
            <a:ext cx="3548660" cy="1178121"/>
          </a:xfrm>
          <a:prstGeom prst="rect">
            <a:avLst/>
          </a:prstGeom>
        </p:spPr>
      </p:pic>
      <p:pic>
        <p:nvPicPr>
          <p:cNvPr id="15" name="Graphique 14">
            <a:extLst>
              <a:ext uri="{FF2B5EF4-FFF2-40B4-BE49-F238E27FC236}">
                <a16:creationId xmlns:a16="http://schemas.microsoft.com/office/drawing/2014/main" id="{18376F69-FC41-AF45-F512-CE06DD7A95D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 rot="18903085">
            <a:off x="7008002" y="11223801"/>
            <a:ext cx="801104" cy="496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30884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raphique 4">
            <a:extLst>
              <a:ext uri="{FF2B5EF4-FFF2-40B4-BE49-F238E27FC236}">
                <a16:creationId xmlns:a16="http://schemas.microsoft.com/office/drawing/2014/main" id="{CC0DB348-10C0-D70B-29E8-34ECAADF5FF5}"/>
              </a:ext>
            </a:extLst>
          </p:cNvPr>
          <p:cNvSpPr/>
          <p:nvPr/>
        </p:nvSpPr>
        <p:spPr>
          <a:xfrm>
            <a:off x="-1057096" y="-792577"/>
            <a:ext cx="7665384" cy="7412180"/>
          </a:xfrm>
          <a:custGeom>
            <a:avLst/>
            <a:gdLst>
              <a:gd name="connsiteX0" fmla="*/ 8931663 w 8993807"/>
              <a:gd name="connsiteY0" fmla="*/ 4405677 h 8696722"/>
              <a:gd name="connsiteX1" fmla="*/ 8748849 w 8993807"/>
              <a:gd name="connsiteY1" fmla="*/ 2999642 h 8696722"/>
              <a:gd name="connsiteX2" fmla="*/ 7440420 w 8993807"/>
              <a:gd name="connsiteY2" fmla="*/ 1225616 h 8696722"/>
              <a:gd name="connsiteX3" fmla="*/ 6793585 w 8993807"/>
              <a:gd name="connsiteY3" fmla="*/ 558315 h 8696722"/>
              <a:gd name="connsiteX4" fmla="*/ 5637664 w 8993807"/>
              <a:gd name="connsiteY4" fmla="*/ 9086 h 8696722"/>
              <a:gd name="connsiteX5" fmla="*/ 4662590 w 8993807"/>
              <a:gd name="connsiteY5" fmla="*/ 33684 h 8696722"/>
              <a:gd name="connsiteX6" fmla="*/ 3184530 w 8993807"/>
              <a:gd name="connsiteY6" fmla="*/ 256839 h 8696722"/>
              <a:gd name="connsiteX7" fmla="*/ 1963277 w 8993807"/>
              <a:gd name="connsiteY7" fmla="*/ 620893 h 8696722"/>
              <a:gd name="connsiteX8" fmla="*/ 1318606 w 8993807"/>
              <a:gd name="connsiteY8" fmla="*/ 1177994 h 8696722"/>
              <a:gd name="connsiteX9" fmla="*/ 675510 w 8993807"/>
              <a:gd name="connsiteY9" fmla="*/ 2424240 h 8696722"/>
              <a:gd name="connsiteX10" fmla="*/ 330347 w 8993807"/>
              <a:gd name="connsiteY10" fmla="*/ 3373141 h 8696722"/>
              <a:gd name="connsiteX11" fmla="*/ 74919 w 8993807"/>
              <a:gd name="connsiteY11" fmla="*/ 4253759 h 8696722"/>
              <a:gd name="connsiteX12" fmla="*/ 262062 w 8993807"/>
              <a:gd name="connsiteY12" fmla="*/ 5724143 h 8696722"/>
              <a:gd name="connsiteX13" fmla="*/ 1518737 w 8993807"/>
              <a:gd name="connsiteY13" fmla="*/ 7427915 h 8696722"/>
              <a:gd name="connsiteX14" fmla="*/ 2236022 w 8993807"/>
              <a:gd name="connsiteY14" fmla="*/ 8162714 h 8696722"/>
              <a:gd name="connsiteX15" fmla="*/ 3431103 w 8993807"/>
              <a:gd name="connsiteY15" fmla="*/ 8692659 h 8696722"/>
              <a:gd name="connsiteX16" fmla="*/ 4241467 w 8993807"/>
              <a:gd name="connsiteY16" fmla="*/ 8668847 h 8696722"/>
              <a:gd name="connsiteX17" fmla="*/ 6585582 w 8993807"/>
              <a:gd name="connsiteY17" fmla="*/ 8249300 h 8696722"/>
              <a:gd name="connsiteX18" fmla="*/ 7636812 w 8993807"/>
              <a:gd name="connsiteY18" fmla="*/ 7563894 h 8696722"/>
              <a:gd name="connsiteX19" fmla="*/ 8141765 w 8993807"/>
              <a:gd name="connsiteY19" fmla="*/ 6665370 h 8696722"/>
              <a:gd name="connsiteX20" fmla="*/ 8455048 w 8993807"/>
              <a:gd name="connsiteY20" fmla="*/ 5862287 h 8696722"/>
              <a:gd name="connsiteX21" fmla="*/ 8932057 w 8993807"/>
              <a:gd name="connsiteY21" fmla="*/ 4405874 h 869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8993807" h="8696722">
                <a:moveTo>
                  <a:pt x="8931663" y="4405677"/>
                </a:moveTo>
                <a:cubicBezTo>
                  <a:pt x="9049341" y="3911154"/>
                  <a:pt x="9006048" y="3441229"/>
                  <a:pt x="8748849" y="2999642"/>
                </a:cubicBezTo>
                <a:cubicBezTo>
                  <a:pt x="8377121" y="2361268"/>
                  <a:pt x="7937895" y="1771304"/>
                  <a:pt x="7440420" y="1225616"/>
                </a:cubicBezTo>
                <a:cubicBezTo>
                  <a:pt x="7231827" y="996754"/>
                  <a:pt x="7014378" y="775567"/>
                  <a:pt x="6793585" y="558315"/>
                </a:cubicBezTo>
                <a:cubicBezTo>
                  <a:pt x="6472823" y="242474"/>
                  <a:pt x="6091846" y="32700"/>
                  <a:pt x="5637664" y="9086"/>
                </a:cubicBezTo>
                <a:cubicBezTo>
                  <a:pt x="5313557" y="-7838"/>
                  <a:pt x="4984925" y="-1934"/>
                  <a:pt x="4662590" y="33684"/>
                </a:cubicBezTo>
                <a:cubicBezTo>
                  <a:pt x="4167476" y="88391"/>
                  <a:pt x="3673150" y="161005"/>
                  <a:pt x="3184530" y="256839"/>
                </a:cubicBezTo>
                <a:cubicBezTo>
                  <a:pt x="2767738" y="338505"/>
                  <a:pt x="2347993" y="424107"/>
                  <a:pt x="1963277" y="620893"/>
                </a:cubicBezTo>
                <a:cubicBezTo>
                  <a:pt x="1702535" y="754314"/>
                  <a:pt x="1485677" y="939293"/>
                  <a:pt x="1318606" y="1177994"/>
                </a:cubicBezTo>
                <a:cubicBezTo>
                  <a:pt x="1048616" y="1564088"/>
                  <a:pt x="863047" y="1996033"/>
                  <a:pt x="675510" y="2424240"/>
                </a:cubicBezTo>
                <a:cubicBezTo>
                  <a:pt x="540711" y="2732013"/>
                  <a:pt x="435037" y="3053364"/>
                  <a:pt x="330347" y="3373141"/>
                </a:cubicBezTo>
                <a:cubicBezTo>
                  <a:pt x="235299" y="3663401"/>
                  <a:pt x="155798" y="3958973"/>
                  <a:pt x="74919" y="4253759"/>
                </a:cubicBezTo>
                <a:cubicBezTo>
                  <a:pt x="-66373" y="4768944"/>
                  <a:pt x="-9896" y="5265828"/>
                  <a:pt x="262062" y="5724143"/>
                </a:cubicBezTo>
                <a:cubicBezTo>
                  <a:pt x="623558" y="6333195"/>
                  <a:pt x="1043696" y="6902103"/>
                  <a:pt x="1518737" y="7427915"/>
                </a:cubicBezTo>
                <a:cubicBezTo>
                  <a:pt x="1747993" y="7681769"/>
                  <a:pt x="1992598" y="7922045"/>
                  <a:pt x="2236022" y="8162714"/>
                </a:cubicBezTo>
                <a:cubicBezTo>
                  <a:pt x="2566426" y="8489575"/>
                  <a:pt x="2967672" y="8672390"/>
                  <a:pt x="3431103" y="8692659"/>
                </a:cubicBezTo>
                <a:cubicBezTo>
                  <a:pt x="3700503" y="8704465"/>
                  <a:pt x="3972068" y="8688723"/>
                  <a:pt x="4241467" y="8668847"/>
                </a:cubicBezTo>
                <a:cubicBezTo>
                  <a:pt x="5037073" y="8610599"/>
                  <a:pt x="5817329" y="8464977"/>
                  <a:pt x="6585582" y="8249300"/>
                </a:cubicBezTo>
                <a:cubicBezTo>
                  <a:pt x="7010442" y="8130048"/>
                  <a:pt x="7385910" y="7929719"/>
                  <a:pt x="7636812" y="7563894"/>
                </a:cubicBezTo>
                <a:cubicBezTo>
                  <a:pt x="7830450" y="7281507"/>
                  <a:pt x="7992404" y="6974521"/>
                  <a:pt x="8141765" y="6665370"/>
                </a:cubicBezTo>
                <a:cubicBezTo>
                  <a:pt x="8266330" y="6407384"/>
                  <a:pt x="8352129" y="6130703"/>
                  <a:pt x="8455048" y="5862287"/>
                </a:cubicBezTo>
                <a:cubicBezTo>
                  <a:pt x="8667773" y="5394527"/>
                  <a:pt x="8813198" y="4904923"/>
                  <a:pt x="8932057" y="4405874"/>
                </a:cubicBezTo>
                <a:close/>
              </a:path>
            </a:pathLst>
          </a:cu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20446" r="-20446"/>
            </a:stretch>
          </a:blipFill>
          <a:ln w="19675" cap="flat">
            <a:noFill/>
            <a:prstDash val="solid"/>
            <a:miter/>
          </a:ln>
        </p:spPr>
        <p:txBody>
          <a:bodyPr rtlCol="0" anchor="ctr"/>
          <a:lstStyle/>
          <a:p>
            <a:endParaRPr lang="fr-FR" dirty="0"/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0F5BA462-524B-B197-4A4C-683DCC7C892F}"/>
              </a:ext>
            </a:extLst>
          </p:cNvPr>
          <p:cNvSpPr/>
          <p:nvPr/>
        </p:nvSpPr>
        <p:spPr>
          <a:xfrm>
            <a:off x="4539518" y="4214549"/>
            <a:ext cx="2368062" cy="2368062"/>
          </a:xfrm>
          <a:prstGeom prst="ellipse">
            <a:avLst/>
          </a:prstGeom>
          <a:solidFill>
            <a:srgbClr val="6B408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3ABD3B9C-90F1-974F-95C3-03B3954E9DD9}"/>
              </a:ext>
            </a:extLst>
          </p:cNvPr>
          <p:cNvSpPr txBox="1"/>
          <p:nvPr/>
        </p:nvSpPr>
        <p:spPr>
          <a:xfrm>
            <a:off x="0" y="7043869"/>
            <a:ext cx="104393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cap="all" dirty="0">
                <a:solidFill>
                  <a:srgbClr val="6B408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Forum emploi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60C9659-2CDF-4D7D-0BB4-CB9F1CFF4AE8}"/>
              </a:ext>
            </a:extLst>
          </p:cNvPr>
          <p:cNvSpPr txBox="1"/>
          <p:nvPr/>
        </p:nvSpPr>
        <p:spPr>
          <a:xfrm>
            <a:off x="0" y="7755646"/>
            <a:ext cx="1048116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fr-FR" sz="5000" cap="all" dirty="0">
                <a:solidFill>
                  <a:srgbClr val="EB6466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Les métiers</a:t>
            </a:r>
            <a:br>
              <a:rPr lang="fr-FR" sz="5000" cap="all" dirty="0">
                <a:solidFill>
                  <a:srgbClr val="EB6466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5000" cap="all" dirty="0">
                <a:solidFill>
                  <a:srgbClr val="EB6466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du commerce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042A34D-C86A-278B-4F2A-93F9703A7DB6}"/>
              </a:ext>
            </a:extLst>
          </p:cNvPr>
          <p:cNvSpPr txBox="1"/>
          <p:nvPr/>
        </p:nvSpPr>
        <p:spPr>
          <a:xfrm>
            <a:off x="0" y="9212545"/>
            <a:ext cx="1043940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ctr">
              <a:lnSpc>
                <a:spcPts val="27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fr-FR" sz="2400" b="1" dirty="0">
                <a:solidFill>
                  <a:srgbClr val="4565AD"/>
                </a:solidFill>
                <a:latin typeface="Marianne" panose="02000000000000000000" pitchFamily="50" charset="0"/>
              </a:rPr>
              <a:t>Venez rencontrer les professionnels de ce secteur</a:t>
            </a:r>
            <a:br>
              <a:rPr lang="fr-FR" sz="2400" b="1" dirty="0">
                <a:solidFill>
                  <a:srgbClr val="4565AD"/>
                </a:solidFill>
                <a:latin typeface="Marianne" panose="02000000000000000000" pitchFamily="50" charset="0"/>
              </a:rPr>
            </a:br>
            <a:r>
              <a:rPr lang="fr-FR" sz="2400" b="1" dirty="0">
                <a:solidFill>
                  <a:srgbClr val="4565AD"/>
                </a:solidFill>
                <a:latin typeface="Marianne" panose="02000000000000000000" pitchFamily="50" charset="0"/>
              </a:rPr>
              <a:t>et des centres de formation.</a:t>
            </a:r>
            <a:endParaRPr lang="fr-FR" sz="2400" dirty="0">
              <a:solidFill>
                <a:srgbClr val="4565AD"/>
              </a:solidFill>
              <a:latin typeface="Marianne" panose="02000000000000000000" pitchFamily="50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71FC0DA-3FBF-84B0-9976-D915F515DBA4}"/>
              </a:ext>
            </a:extLst>
          </p:cNvPr>
          <p:cNvSpPr txBox="1"/>
          <p:nvPr/>
        </p:nvSpPr>
        <p:spPr>
          <a:xfrm>
            <a:off x="0" y="10010288"/>
            <a:ext cx="10439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FF5950"/>
              </a:buClr>
            </a:pPr>
            <a:r>
              <a:rPr lang="fr-FR" sz="2000" b="1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Rendez-vous :</a:t>
            </a:r>
            <a:br>
              <a:rPr lang="fr-FR" sz="2000" dirty="0">
                <a:solidFill>
                  <a:schemeClr val="accent2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fr-FR" sz="2000" dirty="0">
                <a:solidFill>
                  <a:srgbClr val="EB6466"/>
                </a:solidFill>
                <a:latin typeface="Marianne" panose="02000000000000000000" pitchFamily="50" charset="0"/>
              </a:rPr>
              <a:t>Nom de la salle</a:t>
            </a:r>
          </a:p>
          <a:p>
            <a:pPr algn="ctr">
              <a:buClr>
                <a:srgbClr val="FF5950"/>
              </a:buClr>
            </a:pPr>
            <a:r>
              <a:rPr lang="fr-FR" sz="2000" dirty="0">
                <a:solidFill>
                  <a:srgbClr val="EB6466"/>
                </a:solidFill>
                <a:latin typeface="Marianne" panose="02000000000000000000" pitchFamily="50" charset="0"/>
              </a:rPr>
              <a:t>Numéro et nom de rue, </a:t>
            </a:r>
            <a:br>
              <a:rPr lang="fr-FR" sz="2000" dirty="0">
                <a:solidFill>
                  <a:srgbClr val="EB6466"/>
                </a:solidFill>
                <a:latin typeface="Marianne" panose="02000000000000000000" pitchFamily="50" charset="0"/>
              </a:rPr>
            </a:br>
            <a:r>
              <a:rPr lang="fr-FR" sz="2000" dirty="0">
                <a:solidFill>
                  <a:srgbClr val="EB6466"/>
                </a:solidFill>
                <a:latin typeface="Marianne" panose="02000000000000000000" pitchFamily="50" charset="0"/>
              </a:rPr>
              <a:t>code postal + Ville </a:t>
            </a:r>
            <a:endParaRPr lang="fr-FR" sz="2000" dirty="0">
              <a:solidFill>
                <a:srgbClr val="EB6466"/>
              </a:solidFill>
              <a:latin typeface="Marianne" panose="02000000000000000000" pitchFamily="50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263296D-7BB2-7ECD-65AC-4D5C103AFF20}"/>
              </a:ext>
            </a:extLst>
          </p:cNvPr>
          <p:cNvSpPr txBox="1"/>
          <p:nvPr/>
        </p:nvSpPr>
        <p:spPr>
          <a:xfrm>
            <a:off x="3175252" y="11677200"/>
            <a:ext cx="408889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Pour participer, </a:t>
            </a:r>
            <a:b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inscrivez-vous sur </a:t>
            </a:r>
            <a:b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1600" b="1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 Mes événements emploi »</a:t>
            </a:r>
          </a:p>
          <a:p>
            <a:pPr algn="ctr"/>
            <a:r>
              <a:rPr lang="fr-FR" sz="1600" b="1" dirty="0">
                <a:solidFill>
                  <a:srgbClr val="EB6466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mesevenementsemploi.francetravail.fr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BF8B2EA-7E87-2A1F-5326-A70B1D4F7E18}"/>
              </a:ext>
            </a:extLst>
          </p:cNvPr>
          <p:cNvSpPr txBox="1"/>
          <p:nvPr/>
        </p:nvSpPr>
        <p:spPr>
          <a:xfrm>
            <a:off x="7981772" y="14478214"/>
            <a:ext cx="1974295" cy="276696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b="1" cap="all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francetravail.fr</a:t>
            </a:r>
          </a:p>
        </p:txBody>
      </p:sp>
      <p:pic>
        <p:nvPicPr>
          <p:cNvPr id="11" name="Graphique 10">
            <a:extLst>
              <a:ext uri="{FF2B5EF4-FFF2-40B4-BE49-F238E27FC236}">
                <a16:creationId xmlns:a16="http://schemas.microsoft.com/office/drawing/2014/main" id="{224191B9-FAD8-7EB2-CA1F-4C766C4F45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07514" y="14519433"/>
            <a:ext cx="168727" cy="168727"/>
          </a:xfrm>
          <a:prstGeom prst="rect">
            <a:avLst/>
          </a:prstGeom>
        </p:spPr>
      </p:pic>
      <p:pic>
        <p:nvPicPr>
          <p:cNvPr id="12" name="Graphique 11">
            <a:extLst>
              <a:ext uri="{FF2B5EF4-FFF2-40B4-BE49-F238E27FC236}">
                <a16:creationId xmlns:a16="http://schemas.microsoft.com/office/drawing/2014/main" id="{82B62C45-BC2D-C08D-6F77-C5F34725A4C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263923" y="14521640"/>
            <a:ext cx="164083" cy="164083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030AD906-F7C6-5FE6-E326-F15DACA0DF57}"/>
              </a:ext>
            </a:extLst>
          </p:cNvPr>
          <p:cNvSpPr txBox="1"/>
          <p:nvPr/>
        </p:nvSpPr>
        <p:spPr>
          <a:xfrm>
            <a:off x="976241" y="14473027"/>
            <a:ext cx="2216701" cy="276696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b="1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France travail Île-de-France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BD3A33F3-E87D-4E72-4B78-18D0F081E159}"/>
              </a:ext>
            </a:extLst>
          </p:cNvPr>
          <p:cNvSpPr txBox="1"/>
          <p:nvPr/>
        </p:nvSpPr>
        <p:spPr>
          <a:xfrm>
            <a:off x="3428006" y="14455831"/>
            <a:ext cx="1304470" cy="276696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b="1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@Ftravail_IDF</a:t>
            </a:r>
          </a:p>
        </p:txBody>
      </p:sp>
      <p:pic>
        <p:nvPicPr>
          <p:cNvPr id="15" name="Image 14" descr="Une image contenant texte, Police, Graphique, capture d’écran&#10;&#10;Description générée automatiquement">
            <a:extLst>
              <a:ext uri="{FF2B5EF4-FFF2-40B4-BE49-F238E27FC236}">
                <a16:creationId xmlns:a16="http://schemas.microsoft.com/office/drawing/2014/main" id="{9CFA4FBD-4F86-A754-9E16-BEFBFC9AA404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1561" y="13329004"/>
            <a:ext cx="3079162" cy="1022252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35D024DA-0B60-4692-F7C6-D4ED46C920E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554955">
            <a:off x="7390667" y="11171493"/>
            <a:ext cx="1712894" cy="1712894"/>
          </a:xfrm>
          <a:prstGeom prst="rect">
            <a:avLst/>
          </a:prstGeom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46DC0D1F-FADF-1562-ED37-DB65E5F612D2}"/>
              </a:ext>
            </a:extLst>
          </p:cNvPr>
          <p:cNvSpPr txBox="1"/>
          <p:nvPr/>
        </p:nvSpPr>
        <p:spPr>
          <a:xfrm>
            <a:off x="4109310" y="4886686"/>
            <a:ext cx="3228478" cy="1195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200"/>
              </a:lnSpc>
            </a:pPr>
            <a:r>
              <a:rPr lang="fr-FR" sz="2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Événement</a:t>
            </a:r>
          </a:p>
          <a:p>
            <a:pPr algn="ctr">
              <a:lnSpc>
                <a:spcPts val="4000"/>
              </a:lnSpc>
            </a:pPr>
            <a:r>
              <a:rPr lang="fr-FR" sz="2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9 fév.2024</a:t>
            </a:r>
          </a:p>
          <a:p>
            <a:pPr algn="ctr"/>
            <a:r>
              <a:rPr lang="fr-FR" sz="2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14h-17h</a:t>
            </a:r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2565A99F-E2BF-6200-68F6-F590D3E87E2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 rot="20033051">
            <a:off x="6271904" y="11582264"/>
            <a:ext cx="801104" cy="496625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C96B1B4-C0A3-8655-182F-8205EA6F5318}"/>
              </a:ext>
            </a:extLst>
          </p:cNvPr>
          <p:cNvSpPr/>
          <p:nvPr/>
        </p:nvSpPr>
        <p:spPr>
          <a:xfrm>
            <a:off x="3962399" y="13425052"/>
            <a:ext cx="5824941" cy="80238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Zone des logos</a:t>
            </a:r>
          </a:p>
        </p:txBody>
      </p:sp>
      <p:pic>
        <p:nvPicPr>
          <p:cNvPr id="18" name="Image 17" descr="Une image contenant motif, point&#10;&#10;Description générée automatiquement">
            <a:extLst>
              <a:ext uri="{FF2B5EF4-FFF2-40B4-BE49-F238E27FC236}">
                <a16:creationId xmlns:a16="http://schemas.microsoft.com/office/drawing/2014/main" id="{FC89730A-F710-8784-56D4-879A787B0EE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31235">
            <a:off x="7646800" y="11427625"/>
            <a:ext cx="1200629" cy="1200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33628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raphique 4">
            <a:extLst>
              <a:ext uri="{FF2B5EF4-FFF2-40B4-BE49-F238E27FC236}">
                <a16:creationId xmlns:a16="http://schemas.microsoft.com/office/drawing/2014/main" id="{CC0DB348-10C0-D70B-29E8-34ECAADF5FF5}"/>
              </a:ext>
            </a:extLst>
          </p:cNvPr>
          <p:cNvSpPr/>
          <p:nvPr/>
        </p:nvSpPr>
        <p:spPr>
          <a:xfrm>
            <a:off x="-1057096" y="-792577"/>
            <a:ext cx="7665384" cy="7412180"/>
          </a:xfrm>
          <a:custGeom>
            <a:avLst/>
            <a:gdLst>
              <a:gd name="connsiteX0" fmla="*/ 8931663 w 8993807"/>
              <a:gd name="connsiteY0" fmla="*/ 4405677 h 8696722"/>
              <a:gd name="connsiteX1" fmla="*/ 8748849 w 8993807"/>
              <a:gd name="connsiteY1" fmla="*/ 2999642 h 8696722"/>
              <a:gd name="connsiteX2" fmla="*/ 7440420 w 8993807"/>
              <a:gd name="connsiteY2" fmla="*/ 1225616 h 8696722"/>
              <a:gd name="connsiteX3" fmla="*/ 6793585 w 8993807"/>
              <a:gd name="connsiteY3" fmla="*/ 558315 h 8696722"/>
              <a:gd name="connsiteX4" fmla="*/ 5637664 w 8993807"/>
              <a:gd name="connsiteY4" fmla="*/ 9086 h 8696722"/>
              <a:gd name="connsiteX5" fmla="*/ 4662590 w 8993807"/>
              <a:gd name="connsiteY5" fmla="*/ 33684 h 8696722"/>
              <a:gd name="connsiteX6" fmla="*/ 3184530 w 8993807"/>
              <a:gd name="connsiteY6" fmla="*/ 256839 h 8696722"/>
              <a:gd name="connsiteX7" fmla="*/ 1963277 w 8993807"/>
              <a:gd name="connsiteY7" fmla="*/ 620893 h 8696722"/>
              <a:gd name="connsiteX8" fmla="*/ 1318606 w 8993807"/>
              <a:gd name="connsiteY8" fmla="*/ 1177994 h 8696722"/>
              <a:gd name="connsiteX9" fmla="*/ 675510 w 8993807"/>
              <a:gd name="connsiteY9" fmla="*/ 2424240 h 8696722"/>
              <a:gd name="connsiteX10" fmla="*/ 330347 w 8993807"/>
              <a:gd name="connsiteY10" fmla="*/ 3373141 h 8696722"/>
              <a:gd name="connsiteX11" fmla="*/ 74919 w 8993807"/>
              <a:gd name="connsiteY11" fmla="*/ 4253759 h 8696722"/>
              <a:gd name="connsiteX12" fmla="*/ 262062 w 8993807"/>
              <a:gd name="connsiteY12" fmla="*/ 5724143 h 8696722"/>
              <a:gd name="connsiteX13" fmla="*/ 1518737 w 8993807"/>
              <a:gd name="connsiteY13" fmla="*/ 7427915 h 8696722"/>
              <a:gd name="connsiteX14" fmla="*/ 2236022 w 8993807"/>
              <a:gd name="connsiteY14" fmla="*/ 8162714 h 8696722"/>
              <a:gd name="connsiteX15" fmla="*/ 3431103 w 8993807"/>
              <a:gd name="connsiteY15" fmla="*/ 8692659 h 8696722"/>
              <a:gd name="connsiteX16" fmla="*/ 4241467 w 8993807"/>
              <a:gd name="connsiteY16" fmla="*/ 8668847 h 8696722"/>
              <a:gd name="connsiteX17" fmla="*/ 6585582 w 8993807"/>
              <a:gd name="connsiteY17" fmla="*/ 8249300 h 8696722"/>
              <a:gd name="connsiteX18" fmla="*/ 7636812 w 8993807"/>
              <a:gd name="connsiteY18" fmla="*/ 7563894 h 8696722"/>
              <a:gd name="connsiteX19" fmla="*/ 8141765 w 8993807"/>
              <a:gd name="connsiteY19" fmla="*/ 6665370 h 8696722"/>
              <a:gd name="connsiteX20" fmla="*/ 8455048 w 8993807"/>
              <a:gd name="connsiteY20" fmla="*/ 5862287 h 8696722"/>
              <a:gd name="connsiteX21" fmla="*/ 8932057 w 8993807"/>
              <a:gd name="connsiteY21" fmla="*/ 4405874 h 869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8993807" h="8696722">
                <a:moveTo>
                  <a:pt x="8931663" y="4405677"/>
                </a:moveTo>
                <a:cubicBezTo>
                  <a:pt x="9049341" y="3911154"/>
                  <a:pt x="9006048" y="3441229"/>
                  <a:pt x="8748849" y="2999642"/>
                </a:cubicBezTo>
                <a:cubicBezTo>
                  <a:pt x="8377121" y="2361268"/>
                  <a:pt x="7937895" y="1771304"/>
                  <a:pt x="7440420" y="1225616"/>
                </a:cubicBezTo>
                <a:cubicBezTo>
                  <a:pt x="7231827" y="996754"/>
                  <a:pt x="7014378" y="775567"/>
                  <a:pt x="6793585" y="558315"/>
                </a:cubicBezTo>
                <a:cubicBezTo>
                  <a:pt x="6472823" y="242474"/>
                  <a:pt x="6091846" y="32700"/>
                  <a:pt x="5637664" y="9086"/>
                </a:cubicBezTo>
                <a:cubicBezTo>
                  <a:pt x="5313557" y="-7838"/>
                  <a:pt x="4984925" y="-1934"/>
                  <a:pt x="4662590" y="33684"/>
                </a:cubicBezTo>
                <a:cubicBezTo>
                  <a:pt x="4167476" y="88391"/>
                  <a:pt x="3673150" y="161005"/>
                  <a:pt x="3184530" y="256839"/>
                </a:cubicBezTo>
                <a:cubicBezTo>
                  <a:pt x="2767738" y="338505"/>
                  <a:pt x="2347993" y="424107"/>
                  <a:pt x="1963277" y="620893"/>
                </a:cubicBezTo>
                <a:cubicBezTo>
                  <a:pt x="1702535" y="754314"/>
                  <a:pt x="1485677" y="939293"/>
                  <a:pt x="1318606" y="1177994"/>
                </a:cubicBezTo>
                <a:cubicBezTo>
                  <a:pt x="1048616" y="1564088"/>
                  <a:pt x="863047" y="1996033"/>
                  <a:pt x="675510" y="2424240"/>
                </a:cubicBezTo>
                <a:cubicBezTo>
                  <a:pt x="540711" y="2732013"/>
                  <a:pt x="435037" y="3053364"/>
                  <a:pt x="330347" y="3373141"/>
                </a:cubicBezTo>
                <a:cubicBezTo>
                  <a:pt x="235299" y="3663401"/>
                  <a:pt x="155798" y="3958973"/>
                  <a:pt x="74919" y="4253759"/>
                </a:cubicBezTo>
                <a:cubicBezTo>
                  <a:pt x="-66373" y="4768944"/>
                  <a:pt x="-9896" y="5265828"/>
                  <a:pt x="262062" y="5724143"/>
                </a:cubicBezTo>
                <a:cubicBezTo>
                  <a:pt x="623558" y="6333195"/>
                  <a:pt x="1043696" y="6902103"/>
                  <a:pt x="1518737" y="7427915"/>
                </a:cubicBezTo>
                <a:cubicBezTo>
                  <a:pt x="1747993" y="7681769"/>
                  <a:pt x="1992598" y="7922045"/>
                  <a:pt x="2236022" y="8162714"/>
                </a:cubicBezTo>
                <a:cubicBezTo>
                  <a:pt x="2566426" y="8489575"/>
                  <a:pt x="2967672" y="8672390"/>
                  <a:pt x="3431103" y="8692659"/>
                </a:cubicBezTo>
                <a:cubicBezTo>
                  <a:pt x="3700503" y="8704465"/>
                  <a:pt x="3972068" y="8688723"/>
                  <a:pt x="4241467" y="8668847"/>
                </a:cubicBezTo>
                <a:cubicBezTo>
                  <a:pt x="5037073" y="8610599"/>
                  <a:pt x="5817329" y="8464977"/>
                  <a:pt x="6585582" y="8249300"/>
                </a:cubicBezTo>
                <a:cubicBezTo>
                  <a:pt x="7010442" y="8130048"/>
                  <a:pt x="7385910" y="7929719"/>
                  <a:pt x="7636812" y="7563894"/>
                </a:cubicBezTo>
                <a:cubicBezTo>
                  <a:pt x="7830450" y="7281507"/>
                  <a:pt x="7992404" y="6974521"/>
                  <a:pt x="8141765" y="6665370"/>
                </a:cubicBezTo>
                <a:cubicBezTo>
                  <a:pt x="8266330" y="6407384"/>
                  <a:pt x="8352129" y="6130703"/>
                  <a:pt x="8455048" y="5862287"/>
                </a:cubicBezTo>
                <a:cubicBezTo>
                  <a:pt x="8667773" y="5394527"/>
                  <a:pt x="8813198" y="4904923"/>
                  <a:pt x="8932057" y="4405874"/>
                </a:cubicBezTo>
                <a:close/>
              </a:path>
            </a:pathLst>
          </a:cu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9675" cap="flat">
            <a:noFill/>
            <a:prstDash val="solid"/>
            <a:miter/>
          </a:ln>
        </p:spPr>
        <p:txBody>
          <a:bodyPr rtlCol="0" anchor="ctr"/>
          <a:lstStyle/>
          <a:p>
            <a:endParaRPr lang="fr-FR" dirty="0"/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0F5BA462-524B-B197-4A4C-683DCC7C892F}"/>
              </a:ext>
            </a:extLst>
          </p:cNvPr>
          <p:cNvSpPr/>
          <p:nvPr/>
        </p:nvSpPr>
        <p:spPr>
          <a:xfrm>
            <a:off x="4539518" y="4214549"/>
            <a:ext cx="2368062" cy="2368062"/>
          </a:xfrm>
          <a:prstGeom prst="ellipse">
            <a:avLst/>
          </a:prstGeom>
          <a:solidFill>
            <a:srgbClr val="6B408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3ABD3B9C-90F1-974F-95C3-03B3954E9DD9}"/>
              </a:ext>
            </a:extLst>
          </p:cNvPr>
          <p:cNvSpPr txBox="1"/>
          <p:nvPr/>
        </p:nvSpPr>
        <p:spPr>
          <a:xfrm>
            <a:off x="0" y="7043869"/>
            <a:ext cx="104393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cap="all" dirty="0">
                <a:solidFill>
                  <a:srgbClr val="6B408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Forum emploi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60C9659-2CDF-4D7D-0BB4-CB9F1CFF4AE8}"/>
              </a:ext>
            </a:extLst>
          </p:cNvPr>
          <p:cNvSpPr txBox="1"/>
          <p:nvPr/>
        </p:nvSpPr>
        <p:spPr>
          <a:xfrm>
            <a:off x="0" y="7755646"/>
            <a:ext cx="1048116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fr-FR" sz="5000" cap="all" dirty="0">
                <a:solidFill>
                  <a:srgbClr val="EB6466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Les métiers</a:t>
            </a:r>
            <a:br>
              <a:rPr lang="fr-FR" sz="5000" cap="all" dirty="0">
                <a:solidFill>
                  <a:srgbClr val="EB6466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5000" cap="all" dirty="0">
                <a:solidFill>
                  <a:srgbClr val="EB6466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du commerce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042A34D-C86A-278B-4F2A-93F9703A7DB6}"/>
              </a:ext>
            </a:extLst>
          </p:cNvPr>
          <p:cNvSpPr txBox="1"/>
          <p:nvPr/>
        </p:nvSpPr>
        <p:spPr>
          <a:xfrm>
            <a:off x="0" y="9198030"/>
            <a:ext cx="1043940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ctr">
              <a:lnSpc>
                <a:spcPts val="27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fr-FR" sz="2400" b="1" dirty="0">
                <a:solidFill>
                  <a:srgbClr val="4565AD"/>
                </a:solidFill>
                <a:latin typeface="Marianne" panose="02000000000000000000" pitchFamily="50" charset="0"/>
              </a:rPr>
              <a:t>Venez rencontrer les professionnels de ce secteur</a:t>
            </a:r>
            <a:br>
              <a:rPr lang="fr-FR" sz="2400" b="1" dirty="0">
                <a:solidFill>
                  <a:srgbClr val="4565AD"/>
                </a:solidFill>
                <a:latin typeface="Marianne" panose="02000000000000000000" pitchFamily="50" charset="0"/>
              </a:rPr>
            </a:br>
            <a:r>
              <a:rPr lang="fr-FR" sz="2400" b="1" dirty="0">
                <a:solidFill>
                  <a:srgbClr val="4565AD"/>
                </a:solidFill>
                <a:latin typeface="Marianne" panose="02000000000000000000" pitchFamily="50" charset="0"/>
              </a:rPr>
              <a:t>et des centres de formation.</a:t>
            </a:r>
            <a:endParaRPr lang="fr-FR" sz="2400" dirty="0">
              <a:solidFill>
                <a:srgbClr val="4565AD"/>
              </a:solidFill>
              <a:latin typeface="Marianne" panose="02000000000000000000" pitchFamily="50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71FC0DA-3FBF-84B0-9976-D915F515DBA4}"/>
              </a:ext>
            </a:extLst>
          </p:cNvPr>
          <p:cNvSpPr txBox="1"/>
          <p:nvPr/>
        </p:nvSpPr>
        <p:spPr>
          <a:xfrm>
            <a:off x="0" y="10010288"/>
            <a:ext cx="10439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FF5950"/>
              </a:buClr>
            </a:pPr>
            <a:r>
              <a:rPr lang="fr-FR" sz="2000" b="1" dirty="0">
                <a:solidFill>
                  <a:srgbClr val="4565AD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  <a:t>Rendez-vous :</a:t>
            </a:r>
            <a:br>
              <a:rPr lang="fr-FR" sz="2000" dirty="0">
                <a:solidFill>
                  <a:schemeClr val="accent2"/>
                </a:solidFill>
                <a:latin typeface="Marianne" panose="02000000000000000000" pitchFamily="50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fr-FR" sz="2000" dirty="0">
                <a:solidFill>
                  <a:srgbClr val="EB6466"/>
                </a:solidFill>
                <a:latin typeface="Marianne" panose="02000000000000000000" pitchFamily="50" charset="0"/>
              </a:rPr>
              <a:t>Nom de la salle</a:t>
            </a:r>
          </a:p>
          <a:p>
            <a:pPr algn="ctr">
              <a:buClr>
                <a:srgbClr val="FF5950"/>
              </a:buClr>
            </a:pPr>
            <a:r>
              <a:rPr lang="fr-FR" sz="2000" dirty="0">
                <a:solidFill>
                  <a:srgbClr val="EB6466"/>
                </a:solidFill>
                <a:latin typeface="Marianne" panose="02000000000000000000" pitchFamily="50" charset="0"/>
              </a:rPr>
              <a:t>Numéro et nom de rue, </a:t>
            </a:r>
            <a:br>
              <a:rPr lang="fr-FR" sz="2000" dirty="0">
                <a:solidFill>
                  <a:srgbClr val="EB6466"/>
                </a:solidFill>
                <a:latin typeface="Marianne" panose="02000000000000000000" pitchFamily="50" charset="0"/>
              </a:rPr>
            </a:br>
            <a:r>
              <a:rPr lang="fr-FR" sz="2000" dirty="0">
                <a:solidFill>
                  <a:srgbClr val="EB6466"/>
                </a:solidFill>
                <a:latin typeface="Marianne" panose="02000000000000000000" pitchFamily="50" charset="0"/>
              </a:rPr>
              <a:t>code postal + Ville </a:t>
            </a:r>
            <a:endParaRPr lang="fr-FR" sz="2000" dirty="0">
              <a:solidFill>
                <a:srgbClr val="EB6466"/>
              </a:solidFill>
              <a:latin typeface="Marianne" panose="02000000000000000000" pitchFamily="50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263296D-7BB2-7ECD-65AC-4D5C103AFF20}"/>
              </a:ext>
            </a:extLst>
          </p:cNvPr>
          <p:cNvSpPr txBox="1"/>
          <p:nvPr/>
        </p:nvSpPr>
        <p:spPr>
          <a:xfrm>
            <a:off x="3175252" y="11677200"/>
            <a:ext cx="408889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Pour participer, </a:t>
            </a:r>
            <a:b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inscrivez-vous sur </a:t>
            </a:r>
            <a:br>
              <a:rPr lang="fr-FR" sz="1600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1600" b="1" dirty="0">
                <a:solidFill>
                  <a:srgbClr val="4565AD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 Mes événements emploi »</a:t>
            </a:r>
          </a:p>
          <a:p>
            <a:pPr algn="ctr"/>
            <a:r>
              <a:rPr lang="fr-FR" sz="1600" b="1" dirty="0">
                <a:solidFill>
                  <a:srgbClr val="EB6466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mesevenementsemploi.francetravail.fr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BF8B2EA-7E87-2A1F-5326-A70B1D4F7E18}"/>
              </a:ext>
            </a:extLst>
          </p:cNvPr>
          <p:cNvSpPr txBox="1"/>
          <p:nvPr/>
        </p:nvSpPr>
        <p:spPr>
          <a:xfrm>
            <a:off x="7981772" y="14478214"/>
            <a:ext cx="1974295" cy="276696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b="1" cap="all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francetravail.fr</a:t>
            </a:r>
          </a:p>
        </p:txBody>
      </p:sp>
      <p:pic>
        <p:nvPicPr>
          <p:cNvPr id="11" name="Graphique 10">
            <a:extLst>
              <a:ext uri="{FF2B5EF4-FFF2-40B4-BE49-F238E27FC236}">
                <a16:creationId xmlns:a16="http://schemas.microsoft.com/office/drawing/2014/main" id="{224191B9-FAD8-7EB2-CA1F-4C766C4F45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07514" y="14519433"/>
            <a:ext cx="168727" cy="168727"/>
          </a:xfrm>
          <a:prstGeom prst="rect">
            <a:avLst/>
          </a:prstGeom>
        </p:spPr>
      </p:pic>
      <p:pic>
        <p:nvPicPr>
          <p:cNvPr id="12" name="Graphique 11">
            <a:extLst>
              <a:ext uri="{FF2B5EF4-FFF2-40B4-BE49-F238E27FC236}">
                <a16:creationId xmlns:a16="http://schemas.microsoft.com/office/drawing/2014/main" id="{82B62C45-BC2D-C08D-6F77-C5F34725A4C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263923" y="14521640"/>
            <a:ext cx="164083" cy="164083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030AD906-F7C6-5FE6-E326-F15DACA0DF57}"/>
              </a:ext>
            </a:extLst>
          </p:cNvPr>
          <p:cNvSpPr txBox="1"/>
          <p:nvPr/>
        </p:nvSpPr>
        <p:spPr>
          <a:xfrm>
            <a:off x="976241" y="14473027"/>
            <a:ext cx="2216701" cy="276696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b="1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France travail Île-de-France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BD3A33F3-E87D-4E72-4B78-18D0F081E159}"/>
              </a:ext>
            </a:extLst>
          </p:cNvPr>
          <p:cNvSpPr txBox="1"/>
          <p:nvPr/>
        </p:nvSpPr>
        <p:spPr>
          <a:xfrm>
            <a:off x="3428006" y="14455831"/>
            <a:ext cx="1304470" cy="276696"/>
          </a:xfrm>
          <a:prstGeom prst="rect">
            <a:avLst/>
          </a:prstGeom>
          <a:noFill/>
        </p:spPr>
        <p:txBody>
          <a:bodyPr wrap="square" lIns="91140" tIns="45570" rIns="91140" bIns="4557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200" b="1" dirty="0">
                <a:solidFill>
                  <a:srgbClr val="273476"/>
                </a:solidFill>
                <a:latin typeface="Marianne" panose="02000000000000000000" pitchFamily="50" charset="0"/>
                <a:cs typeface="Arial" panose="020B0604020202020204" pitchFamily="34" charset="0"/>
              </a:rPr>
              <a:t>@Ftravail_IDF</a:t>
            </a:r>
          </a:p>
        </p:txBody>
      </p:sp>
      <p:pic>
        <p:nvPicPr>
          <p:cNvPr id="15" name="Image 14" descr="Une image contenant texte, Police, Graphique, capture d’écran&#10;&#10;Description générée automatiquement">
            <a:extLst>
              <a:ext uri="{FF2B5EF4-FFF2-40B4-BE49-F238E27FC236}">
                <a16:creationId xmlns:a16="http://schemas.microsoft.com/office/drawing/2014/main" id="{9CFA4FBD-4F86-A754-9E16-BEFBFC9AA404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1561" y="13329004"/>
            <a:ext cx="3079162" cy="1022252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35D024DA-0B60-4692-F7C6-D4ED46C920E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554955">
            <a:off x="7390667" y="11171493"/>
            <a:ext cx="1712894" cy="1712894"/>
          </a:xfrm>
          <a:prstGeom prst="rect">
            <a:avLst/>
          </a:prstGeom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46DC0D1F-FADF-1562-ED37-DB65E5F612D2}"/>
              </a:ext>
            </a:extLst>
          </p:cNvPr>
          <p:cNvSpPr txBox="1"/>
          <p:nvPr/>
        </p:nvSpPr>
        <p:spPr>
          <a:xfrm>
            <a:off x="4109310" y="4886686"/>
            <a:ext cx="3228478" cy="1195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200"/>
              </a:lnSpc>
            </a:pPr>
            <a:r>
              <a:rPr lang="fr-FR" sz="2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Événement</a:t>
            </a:r>
          </a:p>
          <a:p>
            <a:pPr algn="ctr">
              <a:lnSpc>
                <a:spcPts val="4000"/>
              </a:lnSpc>
            </a:pPr>
            <a:r>
              <a:rPr lang="fr-FR" sz="2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9 fév.2024</a:t>
            </a:r>
          </a:p>
          <a:p>
            <a:pPr algn="ctr"/>
            <a:r>
              <a:rPr lang="fr-FR" sz="2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14h-17h</a:t>
            </a:r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2565A99F-E2BF-6200-68F6-F590D3E87E2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 rot="20033051">
            <a:off x="6271904" y="11582264"/>
            <a:ext cx="801104" cy="496625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C96B1B4-C0A3-8655-182F-8205EA6F5318}"/>
              </a:ext>
            </a:extLst>
          </p:cNvPr>
          <p:cNvSpPr/>
          <p:nvPr/>
        </p:nvSpPr>
        <p:spPr>
          <a:xfrm>
            <a:off x="3962399" y="13425052"/>
            <a:ext cx="5824941" cy="80238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Zone des logos</a:t>
            </a:r>
          </a:p>
        </p:txBody>
      </p:sp>
      <p:pic>
        <p:nvPicPr>
          <p:cNvPr id="18" name="Image 17" descr="Une image contenant motif, point&#10;&#10;Description générée automatiquement">
            <a:extLst>
              <a:ext uri="{FF2B5EF4-FFF2-40B4-BE49-F238E27FC236}">
                <a16:creationId xmlns:a16="http://schemas.microsoft.com/office/drawing/2014/main" id="{FC89730A-F710-8784-56D4-879A787B0EE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31235">
            <a:off x="7646800" y="11427625"/>
            <a:ext cx="1200629" cy="1200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883658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hèm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765</TotalTime>
  <Words>360</Words>
  <Application>Microsoft Office PowerPoint</Application>
  <PresentationFormat>Personnalisé</PresentationFormat>
  <Paragraphs>68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10" baseType="lpstr">
      <vt:lpstr>Aptos</vt:lpstr>
      <vt:lpstr>Aptos Display</vt:lpstr>
      <vt:lpstr>Arial</vt:lpstr>
      <vt:lpstr>Marianne</vt:lpstr>
      <vt:lpstr>Marianne ExtraBold</vt:lpstr>
      <vt:lpstr>Thème Office</vt:lpstr>
      <vt:lpstr>Présentation PowerPoint</vt:lpstr>
      <vt:lpstr>Présentation PowerPoint</vt:lpstr>
      <vt:lpstr>Présentation PowerPoint</vt:lpstr>
      <vt:lpstr>Présentation PowerPoint</vt:lpstr>
    </vt:vector>
  </TitlesOfParts>
  <Company>Pole Emploi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IZQUIERDO Adelaide</dc:creator>
  <cp:lastModifiedBy>IZQUIERDO Adelaide</cp:lastModifiedBy>
  <cp:revision>1</cp:revision>
  <dcterms:created xsi:type="dcterms:W3CDTF">2024-08-22T14:38:54Z</dcterms:created>
  <dcterms:modified xsi:type="dcterms:W3CDTF">2024-11-29T11:06:41Z</dcterms:modified>
</cp:coreProperties>
</file>