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B68CCA-0177-40F0-828D-CD06351B0382}" v="2" dt="2024-11-22T12:58:11.1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31B68CCA-0177-40F0-828D-CD06351B0382}"/>
    <pc:docChg chg="modSld">
      <pc:chgData name="IZQUIERDO Adelaide" userId="916b5bc8-a6cf-43dc-9fb7-063b106bd8cd" providerId="ADAL" clId="{31B68CCA-0177-40F0-828D-CD06351B0382}" dt="2024-11-22T12:58:03.910" v="319" actId="18131"/>
      <pc:docMkLst>
        <pc:docMk/>
      </pc:docMkLst>
      <pc:sldChg chg="modSp mod">
        <pc:chgData name="IZQUIERDO Adelaide" userId="916b5bc8-a6cf-43dc-9fb7-063b106bd8cd" providerId="ADAL" clId="{31B68CCA-0177-40F0-828D-CD06351B0382}" dt="2024-11-22T12:58:03.910" v="319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31B68CCA-0177-40F0-828D-CD06351B0382}" dt="2024-11-22T12:58:03.910" v="319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31B68CCA-0177-40F0-828D-CD06351B0382}" dt="2024-11-22T12:57:00.103" v="148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31B68CCA-0177-40F0-828D-CD06351B0382}" dt="2024-11-22T12:57:00.103" v="148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  <pc:docChgLst>
    <pc:chgData name="IZQUIERDO Adelaide" userId="916b5bc8-a6cf-43dc-9fb7-063b106bd8cd" providerId="ADAL" clId="{10859E4B-D0C9-4DD9-8E0D-939E87C8DFBD}"/>
    <pc:docChg chg="modSld">
      <pc:chgData name="IZQUIERDO Adelaide" userId="916b5bc8-a6cf-43dc-9fb7-063b106bd8cd" providerId="ADAL" clId="{10859E4B-D0C9-4DD9-8E0D-939E87C8DFBD}" dt="2024-09-19T15:01:15.587" v="404" actId="18131"/>
      <pc:docMkLst>
        <pc:docMk/>
      </pc:docMkLst>
      <pc:sldChg chg="modSp mod">
        <pc:chgData name="IZQUIERDO Adelaide" userId="916b5bc8-a6cf-43dc-9fb7-063b106bd8cd" providerId="ADAL" clId="{10859E4B-D0C9-4DD9-8E0D-939E87C8DFBD}" dt="2024-09-19T15:01:15.587" v="404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10859E4B-D0C9-4DD9-8E0D-939E87C8DFBD}" dt="2024-09-19T15:01:15.587" v="40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10859E4B-D0C9-4DD9-8E0D-939E87C8DFBD}" dt="2024-09-19T15:00:20.323" v="167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10859E4B-D0C9-4DD9-8E0D-939E87C8DFBD}" dt="2024-09-19T15:00:20.323" v="167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123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950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4704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2024-11-22T12:58:13Z</dcterms:modified>
</cp:coreProperties>
</file>