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  <p:sldId id="260" r:id="rId5"/>
  </p:sldIdLst>
  <p:sldSz cx="10439400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6466"/>
    <a:srgbClr val="4565AD"/>
    <a:srgbClr val="FFF0C7"/>
    <a:srgbClr val="6B408D"/>
    <a:srgbClr val="990554"/>
    <a:srgbClr val="F4A2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45F3F2-6E72-47FE-A021-7487564BA2EE}" v="3" dt="2024-11-22T13:09:46.3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47" d="100"/>
          <a:sy n="47" d="100"/>
        </p:scale>
        <p:origin x="22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ZQUIERDO Adelaide" userId="916b5bc8-a6cf-43dc-9fb7-063b106bd8cd" providerId="ADAL" clId="{454B71CF-6E1B-47BA-93C0-7715ECCBDAB6}"/>
    <pc:docChg chg="undo custSel modSld">
      <pc:chgData name="IZQUIERDO Adelaide" userId="916b5bc8-a6cf-43dc-9fb7-063b106bd8cd" providerId="ADAL" clId="{454B71CF-6E1B-47BA-93C0-7715ECCBDAB6}" dt="2024-09-19T11:56:23.507" v="1075"/>
      <pc:docMkLst>
        <pc:docMk/>
      </pc:docMkLst>
      <pc:sldChg chg="addSp delSp modSp mod">
        <pc:chgData name="IZQUIERDO Adelaide" userId="916b5bc8-a6cf-43dc-9fb7-063b106bd8cd" providerId="ADAL" clId="{454B71CF-6E1B-47BA-93C0-7715ECCBDAB6}" dt="2024-09-19T11:56:20.246" v="1073"/>
        <pc:sldMkLst>
          <pc:docMk/>
          <pc:sldMk cId="2905138820" sldId="257"/>
        </pc:sldMkLst>
        <pc:spChg chg="mod">
          <ac:chgData name="IZQUIERDO Adelaide" userId="916b5bc8-a6cf-43dc-9fb7-063b106bd8cd" providerId="ADAL" clId="{454B71CF-6E1B-47BA-93C0-7715ECCBDAB6}" dt="2024-09-03T09:30:49.104" v="3" actId="2711"/>
          <ac:spMkLst>
            <pc:docMk/>
            <pc:sldMk cId="2905138820" sldId="257"/>
            <ac:spMk id="3" creationId="{160C9659-2CDF-4D7D-0BB4-CB9F1CFF4AE8}"/>
          </ac:spMkLst>
        </pc:spChg>
        <pc:spChg chg="del">
          <ac:chgData name="IZQUIERDO Adelaide" userId="916b5bc8-a6cf-43dc-9fb7-063b106bd8cd" providerId="ADAL" clId="{454B71CF-6E1B-47BA-93C0-7715ECCBDAB6}" dt="2024-09-03T09:32:42.053" v="196" actId="478"/>
          <ac:spMkLst>
            <pc:docMk/>
            <pc:sldMk cId="2905138820" sldId="257"/>
            <ac:spMk id="5" creationId="{87F1F521-E601-F2F5-9AF3-2FC5B9163FEC}"/>
          </ac:spMkLst>
        </pc:spChg>
        <pc:spChg chg="add mod">
          <ac:chgData name="IZQUIERDO Adelaide" userId="916b5bc8-a6cf-43dc-9fb7-063b106bd8cd" providerId="ADAL" clId="{454B71CF-6E1B-47BA-93C0-7715ECCBDAB6}" dt="2024-09-03T09:32:42.966" v="197"/>
          <ac:spMkLst>
            <pc:docMk/>
            <pc:sldMk cId="2905138820" sldId="257"/>
            <ac:spMk id="7" creationId="{FFADEAC2-D8B4-26DA-EC97-607E376FC127}"/>
          </ac:spMkLst>
        </pc:spChg>
        <pc:spChg chg="del">
          <ac:chgData name="IZQUIERDO Adelaide" userId="916b5bc8-a6cf-43dc-9fb7-063b106bd8cd" providerId="ADAL" clId="{454B71CF-6E1B-47BA-93C0-7715ECCBDAB6}" dt="2024-09-03T09:32:42.053" v="196" actId="478"/>
          <ac:spMkLst>
            <pc:docMk/>
            <pc:sldMk cId="2905138820" sldId="257"/>
            <ac:spMk id="9" creationId="{4263296D-7BB2-7ECD-65AC-4D5C103AFF20}"/>
          </ac:spMkLst>
        </pc:spChg>
        <pc:spChg chg="mod">
          <ac:chgData name="IZQUIERDO Adelaide" userId="916b5bc8-a6cf-43dc-9fb7-063b106bd8cd" providerId="ADAL" clId="{454B71CF-6E1B-47BA-93C0-7715ECCBDAB6}" dt="2024-09-03T09:30:03.597" v="0" actId="207"/>
          <ac:spMkLst>
            <pc:docMk/>
            <pc:sldMk cId="2905138820" sldId="257"/>
            <ac:spMk id="16" creationId="{CC0DB348-10C0-D70B-29E8-34ECAADF5FF5}"/>
          </ac:spMkLst>
        </pc:spChg>
        <pc:spChg chg="add mod">
          <ac:chgData name="IZQUIERDO Adelaide" userId="916b5bc8-a6cf-43dc-9fb7-063b106bd8cd" providerId="ADAL" clId="{454B71CF-6E1B-47BA-93C0-7715ECCBDAB6}" dt="2024-09-03T09:32:42.966" v="197"/>
          <ac:spMkLst>
            <pc:docMk/>
            <pc:sldMk cId="2905138820" sldId="257"/>
            <ac:spMk id="19" creationId="{DD03E53F-BC94-4244-3456-C9930E4AEB2D}"/>
          </ac:spMkLst>
        </pc:spChg>
        <pc:picChg chg="add mod">
          <ac:chgData name="IZQUIERDO Adelaide" userId="916b5bc8-a6cf-43dc-9fb7-063b106bd8cd" providerId="ADAL" clId="{454B71CF-6E1B-47BA-93C0-7715ECCBDAB6}" dt="2024-09-19T11:56:20.246" v="1073"/>
          <ac:picMkLst>
            <pc:docMk/>
            <pc:sldMk cId="2905138820" sldId="257"/>
            <ac:picMk id="5" creationId="{777E3923-C836-5313-DD2B-F79568C8DE18}"/>
          </ac:picMkLst>
        </pc:picChg>
        <pc:picChg chg="del">
          <ac:chgData name="IZQUIERDO Adelaide" userId="916b5bc8-a6cf-43dc-9fb7-063b106bd8cd" providerId="ADAL" clId="{454B71CF-6E1B-47BA-93C0-7715ECCBDAB6}" dt="2024-09-19T11:56:19.976" v="1072" actId="478"/>
          <ac:picMkLst>
            <pc:docMk/>
            <pc:sldMk cId="2905138820" sldId="257"/>
            <ac:picMk id="15" creationId="{9CFA4FBD-4F86-A754-9E16-BEFBFC9AA404}"/>
          </ac:picMkLst>
        </pc:picChg>
        <pc:picChg chg="ord">
          <ac:chgData name="IZQUIERDO Adelaide" userId="916b5bc8-a6cf-43dc-9fb7-063b106bd8cd" providerId="ADAL" clId="{454B71CF-6E1B-47BA-93C0-7715ECCBDAB6}" dt="2024-09-03T09:32:57.177" v="200" actId="166"/>
          <ac:picMkLst>
            <pc:docMk/>
            <pc:sldMk cId="2905138820" sldId="257"/>
            <ac:picMk id="18" creationId="{8BA793D4-67FF-5373-EEA6-D8B5C8669EC5}"/>
          </ac:picMkLst>
        </pc:picChg>
        <pc:picChg chg="ord">
          <ac:chgData name="IZQUIERDO Adelaide" userId="916b5bc8-a6cf-43dc-9fb7-063b106bd8cd" providerId="ADAL" clId="{454B71CF-6E1B-47BA-93C0-7715ECCBDAB6}" dt="2024-09-03T09:32:57.177" v="200" actId="166"/>
          <ac:picMkLst>
            <pc:docMk/>
            <pc:sldMk cId="2905138820" sldId="257"/>
            <ac:picMk id="21" creationId="{35D024DA-0B60-4692-F7C6-D4ED46C920E2}"/>
          </ac:picMkLst>
        </pc:picChg>
      </pc:sldChg>
      <pc:sldChg chg="modSp mod">
        <pc:chgData name="IZQUIERDO Adelaide" userId="916b5bc8-a6cf-43dc-9fb7-063b106bd8cd" providerId="ADAL" clId="{454B71CF-6E1B-47BA-93C0-7715ECCBDAB6}" dt="2024-09-03T09:35:01.776" v="384" actId="207"/>
        <pc:sldMkLst>
          <pc:docMk/>
          <pc:sldMk cId="3673362805" sldId="258"/>
        </pc:sldMkLst>
        <pc:spChg chg="mod">
          <ac:chgData name="IZQUIERDO Adelaide" userId="916b5bc8-a6cf-43dc-9fb7-063b106bd8cd" providerId="ADAL" clId="{454B71CF-6E1B-47BA-93C0-7715ECCBDAB6}" dt="2024-09-03T09:35:01.776" v="384" actId="207"/>
          <ac:spMkLst>
            <pc:docMk/>
            <pc:sldMk cId="3673362805" sldId="258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4:57.613" v="383" actId="1036"/>
          <ac:spMkLst>
            <pc:docMk/>
            <pc:sldMk cId="3673362805" sldId="258"/>
            <ac:spMk id="4" creationId="{9042A34D-C86A-278B-4F2A-93F9703A7DB6}"/>
          </ac:spMkLst>
        </pc:spChg>
        <pc:spChg chg="mod modCrop">
          <ac:chgData name="IZQUIERDO Adelaide" userId="916b5bc8-a6cf-43dc-9fb7-063b106bd8cd" providerId="ADAL" clId="{454B71CF-6E1B-47BA-93C0-7715ECCBDAB6}" dt="2024-09-03T09:34:24.735" v="369" actId="18131"/>
          <ac:spMkLst>
            <pc:docMk/>
            <pc:sldMk cId="3673362805" sldId="258"/>
            <ac:spMk id="16" creationId="{CC0DB348-10C0-D70B-29E8-34ECAADF5FF5}"/>
          </ac:spMkLst>
        </pc:spChg>
      </pc:sldChg>
      <pc:sldChg chg="addSp delSp modSp mod">
        <pc:chgData name="IZQUIERDO Adelaide" userId="916b5bc8-a6cf-43dc-9fb7-063b106bd8cd" providerId="ADAL" clId="{454B71CF-6E1B-47BA-93C0-7715ECCBDAB6}" dt="2024-09-19T11:56:23.507" v="1075"/>
        <pc:sldMkLst>
          <pc:docMk/>
          <pc:sldMk cId="3033088459" sldId="259"/>
        </pc:sldMkLst>
        <pc:spChg chg="mod">
          <ac:chgData name="IZQUIERDO Adelaide" userId="916b5bc8-a6cf-43dc-9fb7-063b106bd8cd" providerId="ADAL" clId="{454B71CF-6E1B-47BA-93C0-7715ECCBDAB6}" dt="2024-09-03T09:32:05.966" v="173"/>
          <ac:spMkLst>
            <pc:docMk/>
            <pc:sldMk cId="3033088459" sldId="259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2:18.999" v="174" actId="14100"/>
          <ac:spMkLst>
            <pc:docMk/>
            <pc:sldMk cId="3033088459" sldId="259"/>
            <ac:spMk id="5" creationId="{87F1F521-E601-F2F5-9AF3-2FC5B9163FEC}"/>
          </ac:spMkLst>
        </pc:spChg>
        <pc:spChg chg="mod">
          <ac:chgData name="IZQUIERDO Adelaide" userId="916b5bc8-a6cf-43dc-9fb7-063b106bd8cd" providerId="ADAL" clId="{454B71CF-6E1B-47BA-93C0-7715ECCBDAB6}" dt="2024-09-03T09:32:26.066" v="195" actId="1038"/>
          <ac:spMkLst>
            <pc:docMk/>
            <pc:sldMk cId="3033088459" sldId="259"/>
            <ac:spMk id="9" creationId="{4263296D-7BB2-7ECD-65AC-4D5C103AFF20}"/>
          </ac:spMkLst>
        </pc:spChg>
        <pc:spChg chg="mod modCrop">
          <ac:chgData name="IZQUIERDO Adelaide" userId="916b5bc8-a6cf-43dc-9fb7-063b106bd8cd" providerId="ADAL" clId="{454B71CF-6E1B-47BA-93C0-7715ECCBDAB6}" dt="2024-09-03T09:31:51.041" v="172" actId="18131"/>
          <ac:spMkLst>
            <pc:docMk/>
            <pc:sldMk cId="3033088459" sldId="259"/>
            <ac:spMk id="16" creationId="{CC0DB348-10C0-D70B-29E8-34ECAADF5FF5}"/>
          </ac:spMkLst>
        </pc:spChg>
        <pc:picChg chg="add mod">
          <ac:chgData name="IZQUIERDO Adelaide" userId="916b5bc8-a6cf-43dc-9fb7-063b106bd8cd" providerId="ADAL" clId="{454B71CF-6E1B-47BA-93C0-7715ECCBDAB6}" dt="2024-09-19T11:56:23.507" v="1075"/>
          <ac:picMkLst>
            <pc:docMk/>
            <pc:sldMk cId="3033088459" sldId="259"/>
            <ac:picMk id="7" creationId="{62075520-E4E6-30CD-052F-5756F248CF0C}"/>
          </ac:picMkLst>
        </pc:picChg>
        <pc:picChg chg="del">
          <ac:chgData name="IZQUIERDO Adelaide" userId="916b5bc8-a6cf-43dc-9fb7-063b106bd8cd" providerId="ADAL" clId="{454B71CF-6E1B-47BA-93C0-7715ECCBDAB6}" dt="2024-09-19T11:56:23.338" v="1074" actId="478"/>
          <ac:picMkLst>
            <pc:docMk/>
            <pc:sldMk cId="3033088459" sldId="259"/>
            <ac:picMk id="15" creationId="{9CFA4FBD-4F86-A754-9E16-BEFBFC9AA404}"/>
          </ac:picMkLst>
        </pc:picChg>
      </pc:sldChg>
      <pc:sldChg chg="modSp mod">
        <pc:chgData name="IZQUIERDO Adelaide" userId="916b5bc8-a6cf-43dc-9fb7-063b106bd8cd" providerId="ADAL" clId="{454B71CF-6E1B-47BA-93C0-7715ECCBDAB6}" dt="2024-09-03T09:37:35.767" v="1071" actId="18131"/>
        <pc:sldMkLst>
          <pc:docMk/>
          <pc:sldMk cId="3578836582" sldId="260"/>
        </pc:sldMkLst>
        <pc:spChg chg="mod">
          <ac:chgData name="IZQUIERDO Adelaide" userId="916b5bc8-a6cf-43dc-9fb7-063b106bd8cd" providerId="ADAL" clId="{454B71CF-6E1B-47BA-93C0-7715ECCBDAB6}" dt="2024-09-03T09:35:15.012" v="385"/>
          <ac:spMkLst>
            <pc:docMk/>
            <pc:sldMk cId="3578836582" sldId="260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5:19.314" v="396" actId="1036"/>
          <ac:spMkLst>
            <pc:docMk/>
            <pc:sldMk cId="3578836582" sldId="260"/>
            <ac:spMk id="4" creationId="{9042A34D-C86A-278B-4F2A-93F9703A7DB6}"/>
          </ac:spMkLst>
        </pc:spChg>
        <pc:spChg chg="mod modCrop">
          <ac:chgData name="IZQUIERDO Adelaide" userId="916b5bc8-a6cf-43dc-9fb7-063b106bd8cd" providerId="ADAL" clId="{454B71CF-6E1B-47BA-93C0-7715ECCBDAB6}" dt="2024-09-03T09:37:35.767" v="1071" actId="18131"/>
          <ac:spMkLst>
            <pc:docMk/>
            <pc:sldMk cId="3578836582" sldId="260"/>
            <ac:spMk id="16" creationId="{CC0DB348-10C0-D70B-29E8-34ECAADF5FF5}"/>
          </ac:spMkLst>
        </pc:spChg>
      </pc:sldChg>
    </pc:docChg>
  </pc:docChgLst>
  <pc:docChgLst>
    <pc:chgData name="IZQUIERDO Adelaide" userId="916b5bc8-a6cf-43dc-9fb7-063b106bd8cd" providerId="ADAL" clId="{3C03BCB7-B319-4621-98B0-B5B0491DDD4D}"/>
    <pc:docChg chg="undo custSel addSld delSld modSld modMainMaster">
      <pc:chgData name="IZQUIERDO Adelaide" userId="916b5bc8-a6cf-43dc-9fb7-063b106bd8cd" providerId="ADAL" clId="{3C03BCB7-B319-4621-98B0-B5B0491DDD4D}" dt="2024-09-03T09:01:09.165" v="1553" actId="14100"/>
      <pc:docMkLst>
        <pc:docMk/>
      </pc:docMkLst>
      <pc:sldChg chg="addSp delSp modSp del mod">
        <pc:chgData name="IZQUIERDO Adelaide" userId="916b5bc8-a6cf-43dc-9fb7-063b106bd8cd" providerId="ADAL" clId="{3C03BCB7-B319-4621-98B0-B5B0491DDD4D}" dt="2024-09-02T13:50:52.555" v="1006" actId="47"/>
        <pc:sldMkLst>
          <pc:docMk/>
          <pc:sldMk cId="3518620598" sldId="256"/>
        </pc:sldMkLst>
        <pc:spChg chg="add mod">
          <ac:chgData name="IZQUIERDO Adelaide" userId="916b5bc8-a6cf-43dc-9fb7-063b106bd8cd" providerId="ADAL" clId="{3C03BCB7-B319-4621-98B0-B5B0491DDD4D}" dt="2024-08-27T12:54:37.302" v="555" actId="1076"/>
          <ac:spMkLst>
            <pc:docMk/>
            <pc:sldMk cId="3518620598" sldId="256"/>
            <ac:spMk id="2" creationId="{3ABD3B9C-90F1-974F-95C3-03B3954E9DD9}"/>
          </ac:spMkLst>
        </pc:spChg>
        <pc:spChg chg="add mod">
          <ac:chgData name="IZQUIERDO Adelaide" userId="916b5bc8-a6cf-43dc-9fb7-063b106bd8cd" providerId="ADAL" clId="{3C03BCB7-B319-4621-98B0-B5B0491DDD4D}" dt="2024-08-27T12:55:55.261" v="570" actId="120"/>
          <ac:spMkLst>
            <pc:docMk/>
            <pc:sldMk cId="3518620598" sldId="256"/>
            <ac:spMk id="3" creationId="{160C9659-2CDF-4D7D-0BB4-CB9F1CFF4AE8}"/>
          </ac:spMkLst>
        </pc:spChg>
        <pc:spChg chg="add mod">
          <ac:chgData name="IZQUIERDO Adelaide" userId="916b5bc8-a6cf-43dc-9fb7-063b106bd8cd" providerId="ADAL" clId="{3C03BCB7-B319-4621-98B0-B5B0491DDD4D}" dt="2024-08-27T12:55:54.476" v="568" actId="120"/>
          <ac:spMkLst>
            <pc:docMk/>
            <pc:sldMk cId="3518620598" sldId="256"/>
            <ac:spMk id="4" creationId="{9042A34D-C86A-278B-4F2A-93F9703A7DB6}"/>
          </ac:spMkLst>
        </pc:spChg>
        <pc:spChg chg="add del">
          <ac:chgData name="IZQUIERDO Adelaide" userId="916b5bc8-a6cf-43dc-9fb7-063b106bd8cd" providerId="ADAL" clId="{3C03BCB7-B319-4621-98B0-B5B0491DDD4D}" dt="2024-08-27T11:34:11.644" v="10" actId="22"/>
          <ac:spMkLst>
            <pc:docMk/>
            <pc:sldMk cId="3518620598" sldId="256"/>
            <ac:spMk id="7" creationId="{36DF355C-9B6A-6D62-F3CF-1EEF1057E133}"/>
          </ac:spMkLst>
        </pc:spChg>
        <pc:spChg chg="add mod">
          <ac:chgData name="IZQUIERDO Adelaide" userId="916b5bc8-a6cf-43dc-9fb7-063b106bd8cd" providerId="ADAL" clId="{3C03BCB7-B319-4621-98B0-B5B0491DDD4D}" dt="2024-08-27T12:55:53.820" v="566" actId="120"/>
          <ac:spMkLst>
            <pc:docMk/>
            <pc:sldMk cId="3518620598" sldId="256"/>
            <ac:spMk id="8" creationId="{171FC0DA-3FBF-84B0-9976-D915F515DBA4}"/>
          </ac:spMkLst>
        </pc:spChg>
        <pc:spChg chg="add mod">
          <ac:chgData name="IZQUIERDO Adelaide" userId="916b5bc8-a6cf-43dc-9fb7-063b106bd8cd" providerId="ADAL" clId="{3C03BCB7-B319-4621-98B0-B5B0491DDD4D}" dt="2024-08-27T12:29:45.551" v="526" actId="207"/>
          <ac:spMkLst>
            <pc:docMk/>
            <pc:sldMk cId="3518620598" sldId="256"/>
            <ac:spMk id="9" creationId="{4263296D-7BB2-7ECD-65AC-4D5C103AFF20}"/>
          </ac:spMkLst>
        </pc:spChg>
        <pc:spChg chg="add mod">
          <ac:chgData name="IZQUIERDO Adelaide" userId="916b5bc8-a6cf-43dc-9fb7-063b106bd8cd" providerId="ADAL" clId="{3C03BCB7-B319-4621-98B0-B5B0491DDD4D}" dt="2024-08-27T12:21:37.141" v="374" actId="14100"/>
          <ac:spMkLst>
            <pc:docMk/>
            <pc:sldMk cId="3518620598" sldId="256"/>
            <ac:spMk id="10" creationId="{DBF8B2EA-7E87-2A1F-5326-A70B1D4F7E18}"/>
          </ac:spMkLst>
        </pc:spChg>
        <pc:spChg chg="add mod">
          <ac:chgData name="IZQUIERDO Adelaide" userId="916b5bc8-a6cf-43dc-9fb7-063b106bd8cd" providerId="ADAL" clId="{3C03BCB7-B319-4621-98B0-B5B0491DDD4D}" dt="2024-08-27T12:22:04.380" v="402" actId="1076"/>
          <ac:spMkLst>
            <pc:docMk/>
            <pc:sldMk cId="3518620598" sldId="256"/>
            <ac:spMk id="13" creationId="{030AD906-F7C6-5FE6-E326-F15DACA0DF57}"/>
          </ac:spMkLst>
        </pc:spChg>
        <pc:spChg chg="add mod">
          <ac:chgData name="IZQUIERDO Adelaide" userId="916b5bc8-a6cf-43dc-9fb7-063b106bd8cd" providerId="ADAL" clId="{3C03BCB7-B319-4621-98B0-B5B0491DDD4D}" dt="2024-08-27T12:22:37.530" v="436" actId="1037"/>
          <ac:spMkLst>
            <pc:docMk/>
            <pc:sldMk cId="3518620598" sldId="256"/>
            <ac:spMk id="14" creationId="{BD3A33F3-E87D-4E72-4B78-18D0F081E159}"/>
          </ac:spMkLst>
        </pc:spChg>
        <pc:spChg chg="mod ord modCrop">
          <ac:chgData name="IZQUIERDO Adelaide" userId="916b5bc8-a6cf-43dc-9fb7-063b106bd8cd" providerId="ADAL" clId="{3C03BCB7-B319-4621-98B0-B5B0491DDD4D}" dt="2024-08-27T12:53:20.605" v="553" actId="14100"/>
          <ac:spMkLst>
            <pc:docMk/>
            <pc:sldMk cId="3518620598" sldId="256"/>
            <ac:spMk id="16" creationId="{CC0DB348-10C0-D70B-29E8-34ECAADF5FF5}"/>
          </ac:spMkLst>
        </pc:spChg>
        <pc:spChg chg="add mod ord">
          <ac:chgData name="IZQUIERDO Adelaide" userId="916b5bc8-a6cf-43dc-9fb7-063b106bd8cd" providerId="ADAL" clId="{3C03BCB7-B319-4621-98B0-B5B0491DDD4D}" dt="2024-08-27T12:54:37.302" v="555" actId="1076"/>
          <ac:spMkLst>
            <pc:docMk/>
            <pc:sldMk cId="3518620598" sldId="256"/>
            <ac:spMk id="17" creationId="{0F5BA462-524B-B197-4A4C-683DCC7C892F}"/>
          </ac:spMkLst>
        </pc:spChg>
        <pc:spChg chg="add mod ord">
          <ac:chgData name="IZQUIERDO Adelaide" userId="916b5bc8-a6cf-43dc-9fb7-063b106bd8cd" providerId="ADAL" clId="{3C03BCB7-B319-4621-98B0-B5B0491DDD4D}" dt="2024-08-27T12:54:49.941" v="557" actId="14100"/>
          <ac:spMkLst>
            <pc:docMk/>
            <pc:sldMk cId="3518620598" sldId="256"/>
            <ac:spMk id="18" creationId="{4B9B711A-8E4C-9A4F-D12C-74D7A9909384}"/>
          </ac:spMkLst>
        </pc:spChg>
        <pc:picChg chg="del mod">
          <ac:chgData name="IZQUIERDO Adelaide" userId="916b5bc8-a6cf-43dc-9fb7-063b106bd8cd" providerId="ADAL" clId="{3C03BCB7-B319-4621-98B0-B5B0491DDD4D}" dt="2024-08-27T12:19:42.617" v="180" actId="27803"/>
          <ac:picMkLst>
            <pc:docMk/>
            <pc:sldMk cId="3518620598" sldId="256"/>
            <ac:picMk id="5" creationId="{CC0DB348-10C0-D70B-29E8-34ECAADF5FF5}"/>
          </ac:picMkLst>
        </pc:picChg>
        <pc:picChg chg="add mod">
          <ac:chgData name="IZQUIERDO Adelaide" userId="916b5bc8-a6cf-43dc-9fb7-063b106bd8cd" providerId="ADAL" clId="{3C03BCB7-B319-4621-98B0-B5B0491DDD4D}" dt="2024-08-27T12:22:00.652" v="401" actId="14100"/>
          <ac:picMkLst>
            <pc:docMk/>
            <pc:sldMk cId="3518620598" sldId="256"/>
            <ac:picMk id="11" creationId="{224191B9-FAD8-7EB2-CA1F-4C766C4F45FB}"/>
          </ac:picMkLst>
        </pc:picChg>
        <pc:picChg chg="add mod">
          <ac:chgData name="IZQUIERDO Adelaide" userId="916b5bc8-a6cf-43dc-9fb7-063b106bd8cd" providerId="ADAL" clId="{3C03BCB7-B319-4621-98B0-B5B0491DDD4D}" dt="2024-08-27T12:22:37.530" v="436" actId="1037"/>
          <ac:picMkLst>
            <pc:docMk/>
            <pc:sldMk cId="3518620598" sldId="256"/>
            <ac:picMk id="12" creationId="{82B62C45-BC2D-C08D-6F77-C5F34725A4CF}"/>
          </ac:picMkLst>
        </pc:picChg>
        <pc:picChg chg="add mod">
          <ac:chgData name="IZQUIERDO Adelaide" userId="916b5bc8-a6cf-43dc-9fb7-063b106bd8cd" providerId="ADAL" clId="{3C03BCB7-B319-4621-98B0-B5B0491DDD4D}" dt="2024-08-27T12:54:32.285" v="554" actId="1076"/>
          <ac:picMkLst>
            <pc:docMk/>
            <pc:sldMk cId="3518620598" sldId="256"/>
            <ac:picMk id="15" creationId="{9CFA4FBD-4F86-A754-9E16-BEFBFC9AA404}"/>
          </ac:picMkLst>
        </pc:picChg>
      </pc:sldChg>
      <pc:sldChg chg="addSp delSp modSp add mod">
        <pc:chgData name="IZQUIERDO Adelaide" userId="916b5bc8-a6cf-43dc-9fb7-063b106bd8cd" providerId="ADAL" clId="{3C03BCB7-B319-4621-98B0-B5B0491DDD4D}" dt="2024-09-02T14:06:25.242" v="1121" actId="1076"/>
        <pc:sldMkLst>
          <pc:docMk/>
          <pc:sldMk cId="2905138820" sldId="257"/>
        </pc:sldMkLst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2" creationId="{3ABD3B9C-90F1-974F-95C3-03B3954E9DD9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3" creationId="{160C9659-2CDF-4D7D-0BB4-CB9F1CFF4AE8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4" creationId="{9042A34D-C86A-278B-4F2A-93F9703A7DB6}"/>
          </ac:spMkLst>
        </pc:spChg>
        <pc:spChg chg="add mod ord">
          <ac:chgData name="IZQUIERDO Adelaide" userId="916b5bc8-a6cf-43dc-9fb7-063b106bd8cd" providerId="ADAL" clId="{3C03BCB7-B319-4621-98B0-B5B0491DDD4D}" dt="2024-09-02T13:52:36.749" v="1015" actId="167"/>
          <ac:spMkLst>
            <pc:docMk/>
            <pc:sldMk cId="2905138820" sldId="257"/>
            <ac:spMk id="5" creationId="{87F1F521-E601-F2F5-9AF3-2FC5B9163FEC}"/>
          </ac:spMkLst>
        </pc:spChg>
        <pc:spChg chg="add mod">
          <ac:chgData name="IZQUIERDO Adelaide" userId="916b5bc8-a6cf-43dc-9fb7-063b106bd8cd" providerId="ADAL" clId="{3C03BCB7-B319-4621-98B0-B5B0491DDD4D}" dt="2024-09-02T13:57:09.877" v="1045" actId="20577"/>
          <ac:spMkLst>
            <pc:docMk/>
            <pc:sldMk cId="2905138820" sldId="257"/>
            <ac:spMk id="6" creationId="{343C0482-9103-10E5-6B5E-9F8800A3EB08}"/>
          </ac:spMkLst>
        </pc:spChg>
        <pc:spChg chg="add del mod">
          <ac:chgData name="IZQUIERDO Adelaide" userId="916b5bc8-a6cf-43dc-9fb7-063b106bd8cd" providerId="ADAL" clId="{3C03BCB7-B319-4621-98B0-B5B0491DDD4D}" dt="2024-08-27T13:05:33.903" v="599" actId="478"/>
          <ac:spMkLst>
            <pc:docMk/>
            <pc:sldMk cId="2905138820" sldId="257"/>
            <ac:spMk id="6" creationId="{4198B911-FC1D-4C37-0E8A-9F8B9E1EFFC4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8" creationId="{171FC0DA-3FBF-84B0-9976-D915F515DBA4}"/>
          </ac:spMkLst>
        </pc:spChg>
        <pc:spChg chg="mod">
          <ac:chgData name="IZQUIERDO Adelaide" userId="916b5bc8-a6cf-43dc-9fb7-063b106bd8cd" providerId="ADAL" clId="{3C03BCB7-B319-4621-98B0-B5B0491DDD4D}" dt="2024-09-02T13:52:42.321" v="1016" actId="1076"/>
          <ac:spMkLst>
            <pc:docMk/>
            <pc:sldMk cId="2905138820" sldId="257"/>
            <ac:spMk id="9" creationId="{4263296D-7BB2-7ECD-65AC-4D5C103AFF20}"/>
          </ac:spMkLst>
        </pc:spChg>
        <pc:spChg chg="mod">
          <ac:chgData name="IZQUIERDO Adelaide" userId="916b5bc8-a6cf-43dc-9fb7-063b106bd8cd" providerId="ADAL" clId="{3C03BCB7-B319-4621-98B0-B5B0491DDD4D}" dt="2024-08-27T13:02:06.493" v="587" actId="1076"/>
          <ac:spMkLst>
            <pc:docMk/>
            <pc:sldMk cId="2905138820" sldId="257"/>
            <ac:spMk id="10" creationId="{DBF8B2EA-7E87-2A1F-5326-A70B1D4F7E18}"/>
          </ac:spMkLst>
        </pc:spChg>
        <pc:spChg chg="mod">
          <ac:chgData name="IZQUIERDO Adelaide" userId="916b5bc8-a6cf-43dc-9fb7-063b106bd8cd" providerId="ADAL" clId="{3C03BCB7-B319-4621-98B0-B5B0491DDD4D}" dt="2024-08-27T13:02:01.238" v="586" actId="1076"/>
          <ac:spMkLst>
            <pc:docMk/>
            <pc:sldMk cId="2905138820" sldId="257"/>
            <ac:spMk id="13" creationId="{030AD906-F7C6-5FE6-E326-F15DACA0DF57}"/>
          </ac:spMkLst>
        </pc:spChg>
        <pc:spChg chg="mod">
          <ac:chgData name="IZQUIERDO Adelaide" userId="916b5bc8-a6cf-43dc-9fb7-063b106bd8cd" providerId="ADAL" clId="{3C03BCB7-B319-4621-98B0-B5B0491DDD4D}" dt="2024-08-27T13:02:01.238" v="586" actId="1076"/>
          <ac:spMkLst>
            <pc:docMk/>
            <pc:sldMk cId="2905138820" sldId="257"/>
            <ac:spMk id="14" creationId="{BD3A33F3-E87D-4E72-4B78-18D0F081E159}"/>
          </ac:spMkLst>
        </pc:spChg>
        <pc:spChg chg="mod">
          <ac:chgData name="IZQUIERDO Adelaide" userId="916b5bc8-a6cf-43dc-9fb7-063b106bd8cd" providerId="ADAL" clId="{3C03BCB7-B319-4621-98B0-B5B0491DDD4D}" dt="2024-09-02T13:55:58.467" v="1017" actId="2085"/>
          <ac:spMkLst>
            <pc:docMk/>
            <pc:sldMk cId="2905138820" sldId="257"/>
            <ac:spMk id="16" creationId="{CC0DB348-10C0-D70B-29E8-34ECAADF5FF5}"/>
          </ac:spMkLst>
        </pc:spChg>
        <pc:spChg chg="mod">
          <ac:chgData name="IZQUIERDO Adelaide" userId="916b5bc8-a6cf-43dc-9fb7-063b106bd8cd" providerId="ADAL" clId="{3C03BCB7-B319-4621-98B0-B5B0491DDD4D}" dt="2024-09-02T13:51:27.441" v="1009" actId="1076"/>
          <ac:spMkLst>
            <pc:docMk/>
            <pc:sldMk cId="2905138820" sldId="257"/>
            <ac:spMk id="17" creationId="{0F5BA462-524B-B197-4A4C-683DCC7C892F}"/>
          </ac:spMkLst>
        </pc:spChg>
        <pc:spChg chg="del">
          <ac:chgData name="IZQUIERDO Adelaide" userId="916b5bc8-a6cf-43dc-9fb7-063b106bd8cd" providerId="ADAL" clId="{3C03BCB7-B319-4621-98B0-B5B0491DDD4D}" dt="2024-08-27T12:59:49.933" v="577" actId="478"/>
          <ac:spMkLst>
            <pc:docMk/>
            <pc:sldMk cId="2905138820" sldId="257"/>
            <ac:spMk id="18" creationId="{4B9B711A-8E4C-9A4F-D12C-74D7A9909384}"/>
          </ac:spMkLst>
        </pc:spChg>
        <pc:spChg chg="add mod">
          <ac:chgData name="IZQUIERDO Adelaide" userId="916b5bc8-a6cf-43dc-9fb7-063b106bd8cd" providerId="ADAL" clId="{3C03BCB7-B319-4621-98B0-B5B0491DDD4D}" dt="2024-09-02T13:51:27.441" v="1009" actId="1076"/>
          <ac:spMkLst>
            <pc:docMk/>
            <pc:sldMk cId="2905138820" sldId="257"/>
            <ac:spMk id="22" creationId="{46DC0D1F-FADF-1562-ED37-DB65E5F612D2}"/>
          </ac:spMkLst>
        </pc:spChg>
        <pc:picChg chg="add del mod">
          <ac:chgData name="IZQUIERDO Adelaide" userId="916b5bc8-a6cf-43dc-9fb7-063b106bd8cd" providerId="ADAL" clId="{3C03BCB7-B319-4621-98B0-B5B0491DDD4D}" dt="2024-09-02T14:06:21.146" v="1119" actId="478"/>
          <ac:picMkLst>
            <pc:docMk/>
            <pc:sldMk cId="2905138820" sldId="257"/>
            <ac:picMk id="7" creationId="{0D7FCDEB-9292-C5F8-8A17-E38F3FC62561}"/>
          </ac:picMkLst>
        </pc:picChg>
        <pc:picChg chg="mod">
          <ac:chgData name="IZQUIERDO Adelaide" userId="916b5bc8-a6cf-43dc-9fb7-063b106bd8cd" providerId="ADAL" clId="{3C03BCB7-B319-4621-98B0-B5B0491DDD4D}" dt="2024-08-27T13:02:01.238" v="586" actId="1076"/>
          <ac:picMkLst>
            <pc:docMk/>
            <pc:sldMk cId="2905138820" sldId="257"/>
            <ac:picMk id="11" creationId="{224191B9-FAD8-7EB2-CA1F-4C766C4F45FB}"/>
          </ac:picMkLst>
        </pc:picChg>
        <pc:picChg chg="mod">
          <ac:chgData name="IZQUIERDO Adelaide" userId="916b5bc8-a6cf-43dc-9fb7-063b106bd8cd" providerId="ADAL" clId="{3C03BCB7-B319-4621-98B0-B5B0491DDD4D}" dt="2024-08-27T13:02:01.238" v="586" actId="1076"/>
          <ac:picMkLst>
            <pc:docMk/>
            <pc:sldMk cId="2905138820" sldId="257"/>
            <ac:picMk id="12" creationId="{82B62C45-BC2D-C08D-6F77-C5F34725A4CF}"/>
          </ac:picMkLst>
        </pc:picChg>
        <pc:picChg chg="mod">
          <ac:chgData name="IZQUIERDO Adelaide" userId="916b5bc8-a6cf-43dc-9fb7-063b106bd8cd" providerId="ADAL" clId="{3C03BCB7-B319-4621-98B0-B5B0491DDD4D}" dt="2024-08-27T13:00:30.926" v="581" actId="1076"/>
          <ac:picMkLst>
            <pc:docMk/>
            <pc:sldMk cId="2905138820" sldId="257"/>
            <ac:picMk id="15" creationId="{9CFA4FBD-4F86-A754-9E16-BEFBFC9AA404}"/>
          </ac:picMkLst>
        </pc:picChg>
        <pc:picChg chg="add mod">
          <ac:chgData name="IZQUIERDO Adelaide" userId="916b5bc8-a6cf-43dc-9fb7-063b106bd8cd" providerId="ADAL" clId="{3C03BCB7-B319-4621-98B0-B5B0491DDD4D}" dt="2024-09-02T14:06:25.242" v="1121" actId="1076"/>
          <ac:picMkLst>
            <pc:docMk/>
            <pc:sldMk cId="2905138820" sldId="257"/>
            <ac:picMk id="18" creationId="{8BA793D4-67FF-5373-EEA6-D8B5C8669EC5}"/>
          </ac:picMkLst>
        </pc:picChg>
        <pc:picChg chg="add del mod">
          <ac:chgData name="IZQUIERDO Adelaide" userId="916b5bc8-a6cf-43dc-9fb7-063b106bd8cd" providerId="ADAL" clId="{3C03BCB7-B319-4621-98B0-B5B0491DDD4D}" dt="2024-08-27T13:06:07.943" v="603" actId="478"/>
          <ac:picMkLst>
            <pc:docMk/>
            <pc:sldMk cId="2905138820" sldId="257"/>
            <ac:picMk id="19" creationId="{3597BF01-078E-1E1B-F749-BEE4BBA352CC}"/>
          </ac:picMkLst>
        </pc:picChg>
        <pc:picChg chg="add mod">
          <ac:chgData name="IZQUIERDO Adelaide" userId="916b5bc8-a6cf-43dc-9fb7-063b106bd8cd" providerId="ADAL" clId="{3C03BCB7-B319-4621-98B0-B5B0491DDD4D}" dt="2024-09-02T13:58:21.283" v="1048" actId="1076"/>
          <ac:picMkLst>
            <pc:docMk/>
            <pc:sldMk cId="2905138820" sldId="257"/>
            <ac:picMk id="21" creationId="{35D024DA-0B60-4692-F7C6-D4ED46C920E2}"/>
          </ac:picMkLst>
        </pc:picChg>
        <pc:picChg chg="add del mod">
          <ac:chgData name="IZQUIERDO Adelaide" userId="916b5bc8-a6cf-43dc-9fb7-063b106bd8cd" providerId="ADAL" clId="{3C03BCB7-B319-4621-98B0-B5B0491DDD4D}" dt="2024-09-02T13:58:28.064" v="1049" actId="478"/>
          <ac:picMkLst>
            <pc:docMk/>
            <pc:sldMk cId="2905138820" sldId="257"/>
            <ac:picMk id="24" creationId="{5B192954-B47C-E125-C53B-DFC9B7CD654E}"/>
          </ac:picMkLst>
        </pc:picChg>
      </pc:sldChg>
      <pc:sldChg chg="addSp delSp modSp add mod">
        <pc:chgData name="IZQUIERDO Adelaide" userId="916b5bc8-a6cf-43dc-9fb7-063b106bd8cd" providerId="ADAL" clId="{3C03BCB7-B319-4621-98B0-B5B0491DDD4D}" dt="2024-09-02T14:17:58.245" v="1394" actId="18131"/>
        <pc:sldMkLst>
          <pc:docMk/>
          <pc:sldMk cId="3673362805" sldId="258"/>
        </pc:sldMkLst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2" creationId="{3ABD3B9C-90F1-974F-95C3-03B3954E9DD9}"/>
          </ac:spMkLst>
        </pc:spChg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3" creationId="{160C9659-2CDF-4D7D-0BB4-CB9F1CFF4AE8}"/>
          </ac:spMkLst>
        </pc:spChg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4" creationId="{9042A34D-C86A-278B-4F2A-93F9703A7DB6}"/>
          </ac:spMkLst>
        </pc:spChg>
        <pc:spChg chg="add mod">
          <ac:chgData name="IZQUIERDO Adelaide" userId="916b5bc8-a6cf-43dc-9fb7-063b106bd8cd" providerId="ADAL" clId="{3C03BCB7-B319-4621-98B0-B5B0491DDD4D}" dt="2024-09-02T13:58:06.036" v="1047" actId="14100"/>
          <ac:spMkLst>
            <pc:docMk/>
            <pc:sldMk cId="3673362805" sldId="258"/>
            <ac:spMk id="5" creationId="{5C96B1B4-C0A3-8655-182F-8205EA6F5318}"/>
          </ac:spMkLst>
        </pc:spChg>
        <pc:spChg chg="mod">
          <ac:chgData name="IZQUIERDO Adelaide" userId="916b5bc8-a6cf-43dc-9fb7-063b106bd8cd" providerId="ADAL" clId="{3C03BCB7-B319-4621-98B0-B5B0491DDD4D}" dt="2024-09-02T13:59:28.402" v="1083" actId="1076"/>
          <ac:spMkLst>
            <pc:docMk/>
            <pc:sldMk cId="3673362805" sldId="258"/>
            <ac:spMk id="8" creationId="{171FC0DA-3FBF-84B0-9976-D915F515DBA4}"/>
          </ac:spMkLst>
        </pc:spChg>
        <pc:spChg chg="mod">
          <ac:chgData name="IZQUIERDO Adelaide" userId="916b5bc8-a6cf-43dc-9fb7-063b106bd8cd" providerId="ADAL" clId="{3C03BCB7-B319-4621-98B0-B5B0491DDD4D}" dt="2024-09-02T13:59:45.381" v="1102" actId="255"/>
          <ac:spMkLst>
            <pc:docMk/>
            <pc:sldMk cId="3673362805" sldId="258"/>
            <ac:spMk id="9" creationId="{4263296D-7BB2-7ECD-65AC-4D5C103AFF20}"/>
          </ac:spMkLst>
        </pc:spChg>
        <pc:spChg chg="mod">
          <ac:chgData name="IZQUIERDO Adelaide" userId="916b5bc8-a6cf-43dc-9fb7-063b106bd8cd" providerId="ADAL" clId="{3C03BCB7-B319-4621-98B0-B5B0491DDD4D}" dt="2024-08-28T09:52:15.036" v="806" actId="14100"/>
          <ac:spMkLst>
            <pc:docMk/>
            <pc:sldMk cId="3673362805" sldId="258"/>
            <ac:spMk id="10" creationId="{DBF8B2EA-7E87-2A1F-5326-A70B1D4F7E18}"/>
          </ac:spMkLst>
        </pc:spChg>
        <pc:spChg chg="mod">
          <ac:chgData name="IZQUIERDO Adelaide" userId="916b5bc8-a6cf-43dc-9fb7-063b106bd8cd" providerId="ADAL" clId="{3C03BCB7-B319-4621-98B0-B5B0491DDD4D}" dt="2024-08-28T09:51:54.251" v="803" actId="255"/>
          <ac:spMkLst>
            <pc:docMk/>
            <pc:sldMk cId="3673362805" sldId="258"/>
            <ac:spMk id="13" creationId="{030AD906-F7C6-5FE6-E326-F15DACA0DF57}"/>
          </ac:spMkLst>
        </pc:spChg>
        <pc:spChg chg="mod">
          <ac:chgData name="IZQUIERDO Adelaide" userId="916b5bc8-a6cf-43dc-9fb7-063b106bd8cd" providerId="ADAL" clId="{3C03BCB7-B319-4621-98B0-B5B0491DDD4D}" dt="2024-08-28T09:52:25.486" v="824" actId="1038"/>
          <ac:spMkLst>
            <pc:docMk/>
            <pc:sldMk cId="3673362805" sldId="258"/>
            <ac:spMk id="14" creationId="{BD3A33F3-E87D-4E72-4B78-18D0F081E159}"/>
          </ac:spMkLst>
        </pc:spChg>
        <pc:spChg chg="mod modCrop">
          <ac:chgData name="IZQUIERDO Adelaide" userId="916b5bc8-a6cf-43dc-9fb7-063b106bd8cd" providerId="ADAL" clId="{3C03BCB7-B319-4621-98B0-B5B0491DDD4D}" dt="2024-09-02T14:17:58.245" v="1394" actId="18131"/>
          <ac:spMkLst>
            <pc:docMk/>
            <pc:sldMk cId="3673362805" sldId="258"/>
            <ac:spMk id="16" creationId="{CC0DB348-10C0-D70B-29E8-34ECAADF5FF5}"/>
          </ac:spMkLst>
        </pc:spChg>
        <pc:spChg chg="mod">
          <ac:chgData name="IZQUIERDO Adelaide" userId="916b5bc8-a6cf-43dc-9fb7-063b106bd8cd" providerId="ADAL" clId="{3C03BCB7-B319-4621-98B0-B5B0491DDD4D}" dt="2024-08-28T12:50:33.058" v="977" actId="207"/>
          <ac:spMkLst>
            <pc:docMk/>
            <pc:sldMk cId="3673362805" sldId="258"/>
            <ac:spMk id="17" creationId="{0F5BA462-524B-B197-4A4C-683DCC7C892F}"/>
          </ac:spMkLst>
        </pc:spChg>
        <pc:spChg chg="mod">
          <ac:chgData name="IZQUIERDO Adelaide" userId="916b5bc8-a6cf-43dc-9fb7-063b106bd8cd" providerId="ADAL" clId="{3C03BCB7-B319-4621-98B0-B5B0491DDD4D}" dt="2024-08-28T12:50:36.808" v="978" actId="207"/>
          <ac:spMkLst>
            <pc:docMk/>
            <pc:sldMk cId="3673362805" sldId="258"/>
            <ac:spMk id="22" creationId="{46DC0D1F-FADF-1562-ED37-DB65E5F612D2}"/>
          </ac:spMkLst>
        </pc:spChg>
        <pc:picChg chg="add mod">
          <ac:chgData name="IZQUIERDO Adelaide" userId="916b5bc8-a6cf-43dc-9fb7-063b106bd8cd" providerId="ADAL" clId="{3C03BCB7-B319-4621-98B0-B5B0491DDD4D}" dt="2024-09-02T13:59:34.346" v="1101" actId="1036"/>
          <ac:picMkLst>
            <pc:docMk/>
            <pc:sldMk cId="3673362805" sldId="258"/>
            <ac:picMk id="6" creationId="{2565A99F-E2BF-6200-68F6-F590D3E87E2C}"/>
          </ac:picMkLst>
        </pc:picChg>
        <pc:picChg chg="mod">
          <ac:chgData name="IZQUIERDO Adelaide" userId="916b5bc8-a6cf-43dc-9fb7-063b106bd8cd" providerId="ADAL" clId="{3C03BCB7-B319-4621-98B0-B5B0491DDD4D}" dt="2024-08-28T09:52:25.486" v="824" actId="1038"/>
          <ac:picMkLst>
            <pc:docMk/>
            <pc:sldMk cId="3673362805" sldId="258"/>
            <ac:picMk id="12" creationId="{82B62C45-BC2D-C08D-6F77-C5F34725A4CF}"/>
          </ac:picMkLst>
        </pc:picChg>
        <pc:picChg chg="mod">
          <ac:chgData name="IZQUIERDO Adelaide" userId="916b5bc8-a6cf-43dc-9fb7-063b106bd8cd" providerId="ADAL" clId="{3C03BCB7-B319-4621-98B0-B5B0491DDD4D}" dt="2024-08-28T12:46:47.844" v="956" actId="1076"/>
          <ac:picMkLst>
            <pc:docMk/>
            <pc:sldMk cId="3673362805" sldId="258"/>
            <ac:picMk id="15" creationId="{9CFA4FBD-4F86-A754-9E16-BEFBFC9AA404}"/>
          </ac:picMkLst>
        </pc:picChg>
        <pc:picChg chg="add mod">
          <ac:chgData name="IZQUIERDO Adelaide" userId="916b5bc8-a6cf-43dc-9fb7-063b106bd8cd" providerId="ADAL" clId="{3C03BCB7-B319-4621-98B0-B5B0491DDD4D}" dt="2024-09-02T14:06:16.345" v="1118" actId="1076"/>
          <ac:picMkLst>
            <pc:docMk/>
            <pc:sldMk cId="3673362805" sldId="258"/>
            <ac:picMk id="18" creationId="{FC89730A-F710-8784-56D4-879A787B0EE3}"/>
          </ac:picMkLst>
        </pc:picChg>
        <pc:picChg chg="mod">
          <ac:chgData name="IZQUIERDO Adelaide" userId="916b5bc8-a6cf-43dc-9fb7-063b106bd8cd" providerId="ADAL" clId="{3C03BCB7-B319-4621-98B0-B5B0491DDD4D}" dt="2024-09-02T13:59:34.346" v="1101" actId="1036"/>
          <ac:picMkLst>
            <pc:docMk/>
            <pc:sldMk cId="3673362805" sldId="258"/>
            <ac:picMk id="21" creationId="{35D024DA-0B60-4692-F7C6-D4ED46C920E2}"/>
          </ac:picMkLst>
        </pc:picChg>
        <pc:picChg chg="del mod">
          <ac:chgData name="IZQUIERDO Adelaide" userId="916b5bc8-a6cf-43dc-9fb7-063b106bd8cd" providerId="ADAL" clId="{3C03BCB7-B319-4621-98B0-B5B0491DDD4D}" dt="2024-08-28T09:38:59.133" v="783" actId="478"/>
          <ac:picMkLst>
            <pc:docMk/>
            <pc:sldMk cId="3673362805" sldId="258"/>
            <ac:picMk id="24" creationId="{5B192954-B47C-E125-C53B-DFC9B7CD654E}"/>
          </ac:picMkLst>
        </pc:picChg>
      </pc:sldChg>
      <pc:sldChg chg="modSp add mod">
        <pc:chgData name="IZQUIERDO Adelaide" userId="916b5bc8-a6cf-43dc-9fb7-063b106bd8cd" providerId="ADAL" clId="{3C03BCB7-B319-4621-98B0-B5B0491DDD4D}" dt="2024-09-03T09:01:09.165" v="1553" actId="14100"/>
        <pc:sldMkLst>
          <pc:docMk/>
          <pc:sldMk cId="3033088459" sldId="259"/>
        </pc:sldMkLst>
        <pc:spChg chg="mod">
          <ac:chgData name="IZQUIERDO Adelaide" userId="916b5bc8-a6cf-43dc-9fb7-063b106bd8cd" providerId="ADAL" clId="{3C03BCB7-B319-4621-98B0-B5B0491DDD4D}" dt="2024-09-03T09:01:09.165" v="1553" actId="14100"/>
          <ac:spMkLst>
            <pc:docMk/>
            <pc:sldMk cId="3033088459" sldId="259"/>
            <ac:spMk id="10" creationId="{DBF8B2EA-7E87-2A1F-5326-A70B1D4F7E18}"/>
          </ac:spMkLst>
        </pc:spChg>
        <pc:spChg chg="mod modCrop">
          <ac:chgData name="IZQUIERDO Adelaide" userId="916b5bc8-a6cf-43dc-9fb7-063b106bd8cd" providerId="ADAL" clId="{3C03BCB7-B319-4621-98B0-B5B0491DDD4D}" dt="2024-09-02T14:10:49.818" v="1246" actId="18131"/>
          <ac:spMkLst>
            <pc:docMk/>
            <pc:sldMk cId="3033088459" sldId="259"/>
            <ac:spMk id="16" creationId="{CC0DB348-10C0-D70B-29E8-34ECAADF5FF5}"/>
          </ac:spMkLst>
        </pc:spChg>
      </pc:sldChg>
      <pc:sldChg chg="modSp add mod">
        <pc:chgData name="IZQUIERDO Adelaide" userId="916b5bc8-a6cf-43dc-9fb7-063b106bd8cd" providerId="ADAL" clId="{3C03BCB7-B319-4621-98B0-B5B0491DDD4D}" dt="2024-09-02T14:22:21.946" v="1548" actId="18131"/>
        <pc:sldMkLst>
          <pc:docMk/>
          <pc:sldMk cId="3578836582" sldId="260"/>
        </pc:sldMkLst>
        <pc:spChg chg="mod modCrop">
          <ac:chgData name="IZQUIERDO Adelaide" userId="916b5bc8-a6cf-43dc-9fb7-063b106bd8cd" providerId="ADAL" clId="{3C03BCB7-B319-4621-98B0-B5B0491DDD4D}" dt="2024-09-02T14:22:21.946" v="1548" actId="18131"/>
          <ac:spMkLst>
            <pc:docMk/>
            <pc:sldMk cId="3578836582" sldId="260"/>
            <ac:spMk id="16" creationId="{CC0DB348-10C0-D70B-29E8-34ECAADF5FF5}"/>
          </ac:spMkLst>
        </pc:spChg>
      </pc:sldChg>
      <pc:sldMasterChg chg="modSldLayout">
        <pc:chgData name="IZQUIERDO Adelaide" userId="916b5bc8-a6cf-43dc-9fb7-063b106bd8cd" providerId="ADAL" clId="{3C03BCB7-B319-4621-98B0-B5B0491DDD4D}" dt="2024-08-27T11:59:12.606" v="170" actId="1076"/>
        <pc:sldMasterMkLst>
          <pc:docMk/>
          <pc:sldMasterMk cId="1539883950" sldId="2147483660"/>
        </pc:sldMasterMkLst>
        <pc:sldLayoutChg chg="addSp modSp mod">
          <pc:chgData name="IZQUIERDO Adelaide" userId="916b5bc8-a6cf-43dc-9fb7-063b106bd8cd" providerId="ADAL" clId="{3C03BCB7-B319-4621-98B0-B5B0491DDD4D}" dt="2024-08-27T11:59:12.606" v="170" actId="1076"/>
          <pc:sldLayoutMkLst>
            <pc:docMk/>
            <pc:sldMasterMk cId="1539883950" sldId="2147483660"/>
            <pc:sldLayoutMk cId="828758461" sldId="2147483661"/>
          </pc:sldLayoutMkLst>
          <pc:spChg chg="add mod">
            <ac:chgData name="IZQUIERDO Adelaide" userId="916b5bc8-a6cf-43dc-9fb7-063b106bd8cd" providerId="ADAL" clId="{3C03BCB7-B319-4621-98B0-B5B0491DDD4D}" dt="2024-08-27T11:59:12.606" v="170" actId="1076"/>
            <ac:spMkLst>
              <pc:docMk/>
              <pc:sldMasterMk cId="1539883950" sldId="2147483660"/>
              <pc:sldLayoutMk cId="828758461" sldId="2147483661"/>
              <ac:spMk id="7" creationId="{96D0FF10-AFC2-C99C-AD21-B4024D1A8476}"/>
            </ac:spMkLst>
          </pc:spChg>
        </pc:sldLayoutChg>
      </pc:sldMasterChg>
    </pc:docChg>
  </pc:docChgLst>
  <pc:docChgLst>
    <pc:chgData name="IZQUIERDO Adelaide" userId="916b5bc8-a6cf-43dc-9fb7-063b106bd8cd" providerId="ADAL" clId="{F345F3F2-6E72-47FE-A021-7487564BA2EE}"/>
    <pc:docChg chg="modSld">
      <pc:chgData name="IZQUIERDO Adelaide" userId="916b5bc8-a6cf-43dc-9fb7-063b106bd8cd" providerId="ADAL" clId="{F345F3F2-6E72-47FE-A021-7487564BA2EE}" dt="2024-11-22T13:09:39.294" v="661" actId="18131"/>
      <pc:docMkLst>
        <pc:docMk/>
      </pc:docMkLst>
      <pc:sldChg chg="modSp mod">
        <pc:chgData name="IZQUIERDO Adelaide" userId="916b5bc8-a6cf-43dc-9fb7-063b106bd8cd" providerId="ADAL" clId="{F345F3F2-6E72-47FE-A021-7487564BA2EE}" dt="2024-11-22T13:05:13.043" v="132" actId="18131"/>
        <pc:sldMkLst>
          <pc:docMk/>
          <pc:sldMk cId="2905138820" sldId="257"/>
        </pc:sldMkLst>
        <pc:spChg chg="mod modCrop">
          <ac:chgData name="IZQUIERDO Adelaide" userId="916b5bc8-a6cf-43dc-9fb7-063b106bd8cd" providerId="ADAL" clId="{F345F3F2-6E72-47FE-A021-7487564BA2EE}" dt="2024-11-22T13:05:13.043" v="132" actId="18131"/>
          <ac:spMkLst>
            <pc:docMk/>
            <pc:sldMk cId="2905138820" sldId="257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F345F3F2-6E72-47FE-A021-7487564BA2EE}" dt="2024-11-22T13:08:53.308" v="528" actId="18131"/>
        <pc:sldMkLst>
          <pc:docMk/>
          <pc:sldMk cId="3673362805" sldId="258"/>
        </pc:sldMkLst>
        <pc:spChg chg="mod modCrop">
          <ac:chgData name="IZQUIERDO Adelaide" userId="916b5bc8-a6cf-43dc-9fb7-063b106bd8cd" providerId="ADAL" clId="{F345F3F2-6E72-47FE-A021-7487564BA2EE}" dt="2024-11-22T13:08:53.308" v="528" actId="18131"/>
          <ac:spMkLst>
            <pc:docMk/>
            <pc:sldMk cId="3673362805" sldId="258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F345F3F2-6E72-47FE-A021-7487564BA2EE}" dt="2024-11-22T13:05:59.667" v="330" actId="18131"/>
        <pc:sldMkLst>
          <pc:docMk/>
          <pc:sldMk cId="3033088459" sldId="259"/>
        </pc:sldMkLst>
        <pc:spChg chg="mod modCrop">
          <ac:chgData name="IZQUIERDO Adelaide" userId="916b5bc8-a6cf-43dc-9fb7-063b106bd8cd" providerId="ADAL" clId="{F345F3F2-6E72-47FE-A021-7487564BA2EE}" dt="2024-11-22T13:05:59.667" v="330" actId="18131"/>
          <ac:spMkLst>
            <pc:docMk/>
            <pc:sldMk cId="3033088459" sldId="259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F345F3F2-6E72-47FE-A021-7487564BA2EE}" dt="2024-11-22T13:09:39.294" v="661" actId="18131"/>
        <pc:sldMkLst>
          <pc:docMk/>
          <pc:sldMk cId="3578836582" sldId="260"/>
        </pc:sldMkLst>
        <pc:spChg chg="mod modCrop">
          <ac:chgData name="IZQUIERDO Adelaide" userId="916b5bc8-a6cf-43dc-9fb7-063b106bd8cd" providerId="ADAL" clId="{F345F3F2-6E72-47FE-A021-7487564BA2EE}" dt="2024-11-22T13:09:39.294" v="661" actId="18131"/>
          <ac:spMkLst>
            <pc:docMk/>
            <pc:sldMk cId="3578836582" sldId="260"/>
            <ac:spMk id="16" creationId="{CC0DB348-10C0-D70B-29E8-34ECAADF5FF5}"/>
          </ac:spMkLst>
        </pc:spChg>
      </pc:sldChg>
    </pc:docChg>
  </pc:docChgLst>
  <pc:docChgLst>
    <pc:chgData name="IZQUIERDO Adelaide" userId="916b5bc8-a6cf-43dc-9fb7-063b106bd8cd" providerId="ADAL" clId="{4B25A03D-8387-420C-AE90-B78E45B79988}"/>
    <pc:docChg chg="modSld">
      <pc:chgData name="IZQUIERDO Adelaide" userId="916b5bc8-a6cf-43dc-9fb7-063b106bd8cd" providerId="ADAL" clId="{4B25A03D-8387-420C-AE90-B78E45B79988}" dt="2024-10-21T12:20:09.303" v="4"/>
      <pc:docMkLst>
        <pc:docMk/>
      </pc:docMkLst>
      <pc:sldChg chg="addSp modSp">
        <pc:chgData name="IZQUIERDO Adelaide" userId="916b5bc8-a6cf-43dc-9fb7-063b106bd8cd" providerId="ADAL" clId="{4B25A03D-8387-420C-AE90-B78E45B79988}" dt="2024-10-21T12:20:09.303" v="4"/>
        <pc:sldMkLst>
          <pc:docMk/>
          <pc:sldMk cId="2905138820" sldId="257"/>
        </pc:sldMkLst>
        <pc:picChg chg="add mod">
          <ac:chgData name="IZQUIERDO Adelaide" userId="916b5bc8-a6cf-43dc-9fb7-063b106bd8cd" providerId="ADAL" clId="{4B25A03D-8387-420C-AE90-B78E45B79988}" dt="2024-10-21T12:20:09.303" v="4"/>
          <ac:picMkLst>
            <pc:docMk/>
            <pc:sldMk cId="2905138820" sldId="257"/>
            <ac:picMk id="9" creationId="{628418D1-9B02-B03C-B40F-4CA00179E902}"/>
          </ac:picMkLst>
        </pc:picChg>
      </pc:sldChg>
      <pc:sldChg chg="addSp modSp mod">
        <pc:chgData name="IZQUIERDO Adelaide" userId="916b5bc8-a6cf-43dc-9fb7-063b106bd8cd" providerId="ADAL" clId="{4B25A03D-8387-420C-AE90-B78E45B79988}" dt="2024-10-21T12:20:06.474" v="3" actId="1076"/>
        <pc:sldMkLst>
          <pc:docMk/>
          <pc:sldMk cId="3033088459" sldId="259"/>
        </pc:sldMkLst>
        <pc:picChg chg="add mod">
          <ac:chgData name="IZQUIERDO Adelaide" userId="916b5bc8-a6cf-43dc-9fb7-063b106bd8cd" providerId="ADAL" clId="{4B25A03D-8387-420C-AE90-B78E45B79988}" dt="2024-10-21T12:20:06.474" v="3" actId="1076"/>
          <ac:picMkLst>
            <pc:docMk/>
            <pc:sldMk cId="3033088459" sldId="259"/>
            <ac:picMk id="15" creationId="{C98A2C98-DD4B-C054-94C9-937EAD4486FA}"/>
          </ac:picMkLst>
        </pc:picChg>
      </pc:sldChg>
    </pc:docChg>
  </pc:docChgLst>
  <pc:docChgLst>
    <pc:chgData name="IZQUIERDO Adelaide" userId="916b5bc8-a6cf-43dc-9fb7-063b106bd8cd" providerId="ADAL" clId="{A2350917-1F21-4FEB-AF7D-7E32BE70A96B}"/>
    <pc:docChg chg="custSel modSld">
      <pc:chgData name="IZQUIERDO Adelaide" userId="916b5bc8-a6cf-43dc-9fb7-063b106bd8cd" providerId="ADAL" clId="{A2350917-1F21-4FEB-AF7D-7E32BE70A96B}" dt="2024-09-19T14:58:56.637" v="831" actId="18131"/>
      <pc:docMkLst>
        <pc:docMk/>
      </pc:docMkLst>
      <pc:sldChg chg="modSp mod">
        <pc:chgData name="IZQUIERDO Adelaide" userId="916b5bc8-a6cf-43dc-9fb7-063b106bd8cd" providerId="ADAL" clId="{A2350917-1F21-4FEB-AF7D-7E32BE70A96B}" dt="2024-09-19T14:26:05.840" v="137" actId="18131"/>
        <pc:sldMkLst>
          <pc:docMk/>
          <pc:sldMk cId="2905138820" sldId="257"/>
        </pc:sldMkLst>
        <pc:spChg chg="mod">
          <ac:chgData name="IZQUIERDO Adelaide" userId="916b5bc8-a6cf-43dc-9fb7-063b106bd8cd" providerId="ADAL" clId="{A2350917-1F21-4FEB-AF7D-7E32BE70A96B}" dt="2024-09-19T14:24:51.951" v="41" actId="20577"/>
          <ac:spMkLst>
            <pc:docMk/>
            <pc:sldMk cId="2905138820" sldId="257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A2350917-1F21-4FEB-AF7D-7E32BE70A96B}" dt="2024-09-19T14:26:05.840" v="137" actId="18131"/>
          <ac:spMkLst>
            <pc:docMk/>
            <pc:sldMk cId="2905138820" sldId="257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A2350917-1F21-4FEB-AF7D-7E32BE70A96B}" dt="2024-09-19T14:29:17.457" v="730" actId="18131"/>
        <pc:sldMkLst>
          <pc:docMk/>
          <pc:sldMk cId="3673362805" sldId="258"/>
        </pc:sldMkLst>
        <pc:spChg chg="mod">
          <ac:chgData name="IZQUIERDO Adelaide" userId="916b5bc8-a6cf-43dc-9fb7-063b106bd8cd" providerId="ADAL" clId="{A2350917-1F21-4FEB-AF7D-7E32BE70A96B}" dt="2024-09-19T14:26:47.093" v="157" actId="20577"/>
          <ac:spMkLst>
            <pc:docMk/>
            <pc:sldMk cId="3673362805" sldId="258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A2350917-1F21-4FEB-AF7D-7E32BE70A96B}" dt="2024-09-19T14:29:17.457" v="730" actId="18131"/>
          <ac:spMkLst>
            <pc:docMk/>
            <pc:sldMk cId="3673362805" sldId="258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A2350917-1F21-4FEB-AF7D-7E32BE70A96B}" dt="2024-09-19T14:28:25.800" v="509" actId="18131"/>
        <pc:sldMkLst>
          <pc:docMk/>
          <pc:sldMk cId="3033088459" sldId="259"/>
        </pc:sldMkLst>
        <pc:spChg chg="mod">
          <ac:chgData name="IZQUIERDO Adelaide" userId="916b5bc8-a6cf-43dc-9fb7-063b106bd8cd" providerId="ADAL" clId="{A2350917-1F21-4FEB-AF7D-7E32BE70A96B}" dt="2024-09-19T14:26:20.874" v="138"/>
          <ac:spMkLst>
            <pc:docMk/>
            <pc:sldMk cId="3033088459" sldId="259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A2350917-1F21-4FEB-AF7D-7E32BE70A96B}" dt="2024-09-19T14:28:25.800" v="509" actId="18131"/>
          <ac:spMkLst>
            <pc:docMk/>
            <pc:sldMk cId="3033088459" sldId="259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A2350917-1F21-4FEB-AF7D-7E32BE70A96B}" dt="2024-09-19T14:58:56.637" v="831" actId="18131"/>
        <pc:sldMkLst>
          <pc:docMk/>
          <pc:sldMk cId="3578836582" sldId="260"/>
        </pc:sldMkLst>
        <pc:spChg chg="mod">
          <ac:chgData name="IZQUIERDO Adelaide" userId="916b5bc8-a6cf-43dc-9fb7-063b106bd8cd" providerId="ADAL" clId="{A2350917-1F21-4FEB-AF7D-7E32BE70A96B}" dt="2024-09-19T14:26:50.971" v="159" actId="20577"/>
          <ac:spMkLst>
            <pc:docMk/>
            <pc:sldMk cId="3578836582" sldId="260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A2350917-1F21-4FEB-AF7D-7E32BE70A96B}" dt="2024-09-19T14:58:56.637" v="831" actId="18131"/>
          <ac:spMkLst>
            <pc:docMk/>
            <pc:sldMk cId="3578836582" sldId="260"/>
            <ac:spMk id="16" creationId="{CC0DB348-10C0-D70B-29E8-34ECAADF5FF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955" y="2474395"/>
            <a:ext cx="8873490" cy="5263774"/>
          </a:xfrm>
        </p:spPr>
        <p:txBody>
          <a:bodyPr anchor="b"/>
          <a:lstStyle>
            <a:lvl1pPr algn="ctr"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4925" y="7941160"/>
            <a:ext cx="7829550" cy="3650342"/>
          </a:xfrm>
        </p:spPr>
        <p:txBody>
          <a:bodyPr/>
          <a:lstStyle>
            <a:lvl1pPr marL="0" indent="0" algn="ctr">
              <a:buNone/>
              <a:defRPr sz="2740"/>
            </a:lvl1pPr>
            <a:lvl2pPr marL="521985" indent="0" algn="ctr">
              <a:buNone/>
              <a:defRPr sz="2283"/>
            </a:lvl2pPr>
            <a:lvl3pPr marL="1043970" indent="0" algn="ctr">
              <a:buNone/>
              <a:defRPr sz="2055"/>
            </a:lvl3pPr>
            <a:lvl4pPr marL="1565956" indent="0" algn="ctr">
              <a:buNone/>
              <a:defRPr sz="1827"/>
            </a:lvl4pPr>
            <a:lvl5pPr marL="2087941" indent="0" algn="ctr">
              <a:buNone/>
              <a:defRPr sz="1827"/>
            </a:lvl5pPr>
            <a:lvl6pPr marL="2609926" indent="0" algn="ctr">
              <a:buNone/>
              <a:defRPr sz="1827"/>
            </a:lvl6pPr>
            <a:lvl7pPr marL="3131911" indent="0" algn="ctr">
              <a:buNone/>
              <a:defRPr sz="1827"/>
            </a:lvl7pPr>
            <a:lvl8pPr marL="3653897" indent="0" algn="ctr">
              <a:buNone/>
              <a:defRPr sz="1827"/>
            </a:lvl8pPr>
            <a:lvl9pPr marL="4175882" indent="0" algn="ctr">
              <a:buNone/>
              <a:defRPr sz="1827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6D0FF10-AFC2-C99C-AD21-B4024D1A8476}"/>
              </a:ext>
            </a:extLst>
          </p:cNvPr>
          <p:cNvSpPr txBox="1"/>
          <p:nvPr userDrawn="1"/>
        </p:nvSpPr>
        <p:spPr>
          <a:xfrm rot="16200000">
            <a:off x="-1978816" y="10833252"/>
            <a:ext cx="4533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PHOTO :ADOBE STOCK</a:t>
            </a:r>
          </a:p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FRANCE TRAVAIL ÎLE-DE-FRANCE</a:t>
            </a:r>
          </a:p>
        </p:txBody>
      </p:sp>
    </p:spTree>
    <p:extLst>
      <p:ext uri="{BB962C8B-B14F-4D97-AF65-F5344CB8AC3E}">
        <p14:creationId xmlns:p14="http://schemas.microsoft.com/office/powerpoint/2010/main" val="828758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77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0696" y="804966"/>
            <a:ext cx="2250996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7710" y="804966"/>
            <a:ext cx="6622494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3713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4286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272" y="3769342"/>
            <a:ext cx="9003983" cy="6289229"/>
          </a:xfrm>
        </p:spPr>
        <p:txBody>
          <a:bodyPr anchor="b"/>
          <a:lstStyle>
            <a:lvl1pPr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272" y="10118069"/>
            <a:ext cx="9003983" cy="3307357"/>
          </a:xfrm>
        </p:spPr>
        <p:txBody>
          <a:bodyPr/>
          <a:lstStyle>
            <a:lvl1pPr marL="0" indent="0">
              <a:buNone/>
              <a:defRPr sz="2740">
                <a:solidFill>
                  <a:schemeClr val="tx1">
                    <a:tint val="82000"/>
                  </a:schemeClr>
                </a:solidFill>
              </a:defRPr>
            </a:lvl1pPr>
            <a:lvl2pPr marL="521985" indent="0">
              <a:buNone/>
              <a:defRPr sz="2283">
                <a:solidFill>
                  <a:schemeClr val="tx1">
                    <a:tint val="82000"/>
                  </a:schemeClr>
                </a:solidFill>
              </a:defRPr>
            </a:lvl2pPr>
            <a:lvl3pPr marL="1043970" indent="0">
              <a:buNone/>
              <a:defRPr sz="2055">
                <a:solidFill>
                  <a:schemeClr val="tx1">
                    <a:tint val="82000"/>
                  </a:schemeClr>
                </a:solidFill>
              </a:defRPr>
            </a:lvl3pPr>
            <a:lvl4pPr marL="156595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4pPr>
            <a:lvl5pPr marL="208794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5pPr>
            <a:lvl6pPr marL="260992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6pPr>
            <a:lvl7pPr marL="313191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7pPr>
            <a:lvl8pPr marL="3653897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8pPr>
            <a:lvl9pPr marL="4175882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50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7709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4946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01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8" y="804969"/>
            <a:ext cx="9003983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070" y="3706342"/>
            <a:ext cx="441635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0" y="5522763"/>
            <a:ext cx="441635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947" y="3706342"/>
            <a:ext cx="443810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947" y="5522763"/>
            <a:ext cx="443810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009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1896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5659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8105" y="2176910"/>
            <a:ext cx="5284946" cy="10744538"/>
          </a:xfrm>
        </p:spPr>
        <p:txBody>
          <a:bodyPr/>
          <a:lstStyle>
            <a:lvl1pPr>
              <a:defRPr sz="3653"/>
            </a:lvl1pPr>
            <a:lvl2pPr>
              <a:defRPr sz="3197"/>
            </a:lvl2pPr>
            <a:lvl3pPr>
              <a:defRPr sz="2740"/>
            </a:lvl3pPr>
            <a:lvl4pPr>
              <a:defRPr sz="2283"/>
            </a:lvl4pPr>
            <a:lvl5pPr>
              <a:defRPr sz="2283"/>
            </a:lvl5pPr>
            <a:lvl6pPr>
              <a:defRPr sz="2283"/>
            </a:lvl6pPr>
            <a:lvl7pPr>
              <a:defRPr sz="2283"/>
            </a:lvl7pPr>
            <a:lvl8pPr>
              <a:defRPr sz="2283"/>
            </a:lvl8pPr>
            <a:lvl9pPr>
              <a:defRPr sz="228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9165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38105" y="2176910"/>
            <a:ext cx="5284946" cy="10744538"/>
          </a:xfrm>
        </p:spPr>
        <p:txBody>
          <a:bodyPr anchor="t"/>
          <a:lstStyle>
            <a:lvl1pPr marL="0" indent="0">
              <a:buNone/>
              <a:defRPr sz="3653"/>
            </a:lvl1pPr>
            <a:lvl2pPr marL="521985" indent="0">
              <a:buNone/>
              <a:defRPr sz="3197"/>
            </a:lvl2pPr>
            <a:lvl3pPr marL="1043970" indent="0">
              <a:buNone/>
              <a:defRPr sz="2740"/>
            </a:lvl3pPr>
            <a:lvl4pPr marL="1565956" indent="0">
              <a:buNone/>
              <a:defRPr sz="2283"/>
            </a:lvl4pPr>
            <a:lvl5pPr marL="2087941" indent="0">
              <a:buNone/>
              <a:defRPr sz="2283"/>
            </a:lvl5pPr>
            <a:lvl6pPr marL="2609926" indent="0">
              <a:buNone/>
              <a:defRPr sz="2283"/>
            </a:lvl6pPr>
            <a:lvl7pPr marL="3131911" indent="0">
              <a:buNone/>
              <a:defRPr sz="2283"/>
            </a:lvl7pPr>
            <a:lvl8pPr marL="3653897" indent="0">
              <a:buNone/>
              <a:defRPr sz="2283"/>
            </a:lvl8pPr>
            <a:lvl9pPr marL="4175882" indent="0">
              <a:buNone/>
              <a:defRPr sz="228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9882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7709" y="804969"/>
            <a:ext cx="9003983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709" y="4024827"/>
            <a:ext cx="9003983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709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8051" y="14013401"/>
            <a:ext cx="352329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826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988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43970" rtl="0" eaLnBrk="1" latinLnBrk="0" hangingPunct="1">
        <a:lnSpc>
          <a:spcPct val="90000"/>
        </a:lnSpc>
        <a:spcBef>
          <a:spcPct val="0"/>
        </a:spcBef>
        <a:buNone/>
        <a:defRPr sz="50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0993" indent="-260993" algn="l" defTabSz="1043970" rtl="0" eaLnBrk="1" latinLnBrk="0" hangingPunct="1">
        <a:lnSpc>
          <a:spcPct val="90000"/>
        </a:lnSpc>
        <a:spcBef>
          <a:spcPts val="1142"/>
        </a:spcBef>
        <a:buFont typeface="Arial" panose="020B0604020202020204" pitchFamily="34" charset="0"/>
        <a:buChar char="•"/>
        <a:defRPr sz="3197" kern="1200">
          <a:solidFill>
            <a:schemeClr val="tx1"/>
          </a:solidFill>
          <a:latin typeface="+mn-lt"/>
          <a:ea typeface="+mn-ea"/>
          <a:cs typeface="+mn-cs"/>
        </a:defRPr>
      </a:lvl1pPr>
      <a:lvl2pPr marL="78297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740" kern="1200">
          <a:solidFill>
            <a:schemeClr val="tx1"/>
          </a:solidFill>
          <a:latin typeface="+mn-lt"/>
          <a:ea typeface="+mn-ea"/>
          <a:cs typeface="+mn-cs"/>
        </a:defRPr>
      </a:lvl2pPr>
      <a:lvl3pPr marL="1304963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283" kern="1200">
          <a:solidFill>
            <a:schemeClr val="tx1"/>
          </a:solidFill>
          <a:latin typeface="+mn-lt"/>
          <a:ea typeface="+mn-ea"/>
          <a:cs typeface="+mn-cs"/>
        </a:defRPr>
      </a:lvl3pPr>
      <a:lvl4pPr marL="182694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34893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87091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39290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91488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436875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1pPr>
      <a:lvl2pPr marL="521985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2pPr>
      <a:lvl3pPr marL="104397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3pPr>
      <a:lvl4pPr marL="156595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08794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60992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13191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653897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175882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7.jpg"/><Relationship Id="rId5" Type="http://schemas.openxmlformats.org/officeDocument/2006/relationships/image" Target="../media/image4.png"/><Relationship Id="rId10" Type="http://schemas.openxmlformats.org/officeDocument/2006/relationships/image" Target="../media/image10.svg"/><Relationship Id="rId4" Type="http://schemas.openxmlformats.org/officeDocument/2006/relationships/image" Target="../media/image3.sv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7.jpg"/><Relationship Id="rId5" Type="http://schemas.openxmlformats.org/officeDocument/2006/relationships/image" Target="../media/image4.png"/><Relationship Id="rId10" Type="http://schemas.openxmlformats.org/officeDocument/2006/relationships/image" Target="../media/image10.svg"/><Relationship Id="rId4" Type="http://schemas.openxmlformats.org/officeDocument/2006/relationships/image" Target="../media/image3.sv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4309989" y="-861986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285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3531757" y="3297047"/>
            <a:ext cx="2368062" cy="2368062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807513" y="6873446"/>
            <a:ext cx="5748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Réunion d’information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807513" y="7458221"/>
            <a:ext cx="77945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Découverte des métiers </a:t>
            </a:r>
          </a:p>
          <a:p>
            <a:pPr>
              <a:lnSpc>
                <a:spcPct val="90000"/>
              </a:lnSpc>
            </a:pP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la logistique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816013" y="8792756"/>
            <a:ext cx="7447443" cy="87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Venez rencontrer des entreprises</a:t>
            </a:r>
            <a:b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et des organismes de formation</a:t>
            </a:r>
            <a:endParaRPr lang="fr-FR" sz="24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807515" y="9909767"/>
            <a:ext cx="69013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5950"/>
              </a:buClr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velit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tempus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vitae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proin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commodo in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odio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316562" indent="-316562">
              <a:spcAft>
                <a:spcPts val="1800"/>
              </a:spcAft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dictum rhoncus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dui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Munissez-vous de </a:t>
            </a: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plusieurs CV !</a:t>
            </a:r>
          </a:p>
          <a:p>
            <a:pPr>
              <a:buClr>
                <a:srgbClr val="FF5950"/>
              </a:buClr>
            </a:pPr>
            <a:endParaRPr lang="fr-FR" sz="1800" b="1" dirty="0">
              <a:solidFill>
                <a:srgbClr val="FF5950"/>
              </a:solidFill>
              <a:latin typeface="Marianne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5950"/>
              </a:buClr>
            </a:pP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18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Nom de la salle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code postal + Ville </a:t>
            </a:r>
            <a:endParaRPr lang="fr-FR" sz="1800" dirty="0">
              <a:solidFill>
                <a:srgbClr val="990554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8263456" y="14478214"/>
            <a:ext cx="169261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01549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65632" y="14455831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3101549" y="3969184"/>
            <a:ext cx="3228478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425052"/>
            <a:ext cx="8971328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ADEAC2-D8B4-26DA-EC97-607E376FC127}"/>
              </a:ext>
            </a:extLst>
          </p:cNvPr>
          <p:cNvSpPr/>
          <p:nvPr/>
        </p:nvSpPr>
        <p:spPr>
          <a:xfrm>
            <a:off x="6165476" y="11859019"/>
            <a:ext cx="4563483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D03E53F-BC94-4244-3456-C9930E4AEB2D}"/>
              </a:ext>
            </a:extLst>
          </p:cNvPr>
          <p:cNvSpPr txBox="1"/>
          <p:nvPr/>
        </p:nvSpPr>
        <p:spPr>
          <a:xfrm>
            <a:off x="6320454" y="11930833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990554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54955">
            <a:off x="8269202" y="10537748"/>
            <a:ext cx="1712894" cy="1712894"/>
          </a:xfrm>
          <a:prstGeom prst="rect">
            <a:avLst/>
          </a:prstGeom>
        </p:spPr>
      </p:pic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8BA793D4-67FF-5373-EEA6-D8B5C8669E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8525335" y="10793881"/>
            <a:ext cx="1200629" cy="1200629"/>
          </a:xfrm>
          <a:prstGeom prst="rect">
            <a:avLst/>
          </a:prstGeom>
        </p:spPr>
      </p:pic>
      <p:pic>
        <p:nvPicPr>
          <p:cNvPr id="5" name="Image 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777E3923-C836-5313-DD2B-F79568C8DE1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31" y="431190"/>
            <a:ext cx="3548660" cy="1178121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628418D1-9B02-B03C-B40F-4CA00179E90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8845085">
            <a:off x="7068200" y="11259221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138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87F1F521-E601-F2F5-9AF3-2FC5B9163FEC}"/>
              </a:ext>
            </a:extLst>
          </p:cNvPr>
          <p:cNvSpPr/>
          <p:nvPr/>
        </p:nvSpPr>
        <p:spPr>
          <a:xfrm>
            <a:off x="6165476" y="11859019"/>
            <a:ext cx="4563483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4309989" y="-861986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036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3531757" y="3297047"/>
            <a:ext cx="2368062" cy="2368062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807513" y="6873446"/>
            <a:ext cx="5748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Réunion d’information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807513" y="7458221"/>
            <a:ext cx="7794587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Découverte des métiers </a:t>
            </a:r>
          </a:p>
          <a:p>
            <a:pPr>
              <a:lnSpc>
                <a:spcPct val="90000"/>
              </a:lnSpc>
            </a:pP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la logistique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816013" y="8792756"/>
            <a:ext cx="7447443" cy="87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Venez rencontrer des entreprises</a:t>
            </a:r>
            <a:b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et des organismes de formation</a:t>
            </a:r>
            <a:endParaRPr lang="fr-FR" sz="24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807515" y="9909767"/>
            <a:ext cx="69013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5950"/>
              </a:buClr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velit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tempus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vitae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proin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commodo in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odio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316562" indent="-316562">
              <a:spcAft>
                <a:spcPts val="1800"/>
              </a:spcAft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dictum rhoncus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dui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Munissez-vous de </a:t>
            </a: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plusieurs CV !</a:t>
            </a:r>
          </a:p>
          <a:p>
            <a:pPr>
              <a:buClr>
                <a:srgbClr val="FF5950"/>
              </a:buClr>
            </a:pPr>
            <a:endParaRPr lang="fr-FR" sz="1800" b="1" dirty="0">
              <a:solidFill>
                <a:srgbClr val="FF5950"/>
              </a:solidFill>
              <a:latin typeface="Marianne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5950"/>
              </a:buClr>
            </a:pP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18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Nom de la salle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code postal + Ville </a:t>
            </a:r>
            <a:endParaRPr lang="fr-FR" sz="1800" dirty="0">
              <a:solidFill>
                <a:srgbClr val="990554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6320454" y="11930833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990554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739368" y="14478214"/>
            <a:ext cx="221670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www.francetravail.fr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01549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65632" y="14455831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54955">
            <a:off x="8269202" y="10537748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3101549" y="3969184"/>
            <a:ext cx="3228478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425052"/>
            <a:ext cx="8971328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8BA793D4-67FF-5373-EEA6-D8B5C8669E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8525335" y="10793881"/>
            <a:ext cx="1200629" cy="1200629"/>
          </a:xfrm>
          <a:prstGeom prst="rect">
            <a:avLst/>
          </a:prstGeom>
        </p:spPr>
      </p:pic>
      <p:pic>
        <p:nvPicPr>
          <p:cNvPr id="7" name="Image 6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62075520-E4E6-30CD-052F-5756F248CF0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31" y="431190"/>
            <a:ext cx="3548660" cy="1178121"/>
          </a:xfrm>
          <a:prstGeom prst="rect">
            <a:avLst/>
          </a:prstGeom>
        </p:spPr>
      </p:pic>
      <p:pic>
        <p:nvPicPr>
          <p:cNvPr id="15" name="Graphique 14">
            <a:extLst>
              <a:ext uri="{FF2B5EF4-FFF2-40B4-BE49-F238E27FC236}">
                <a16:creationId xmlns:a16="http://schemas.microsoft.com/office/drawing/2014/main" id="{C98A2C98-DD4B-C054-94C9-937EAD4486F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8845085">
            <a:off x="7068200" y="11259221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088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-1057096" y="-792577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3036" t="7285" r="-43928" b="-7285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4539518" y="4214549"/>
            <a:ext cx="2368062" cy="2368062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0" y="7043869"/>
            <a:ext cx="1043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cap="all" dirty="0">
                <a:solidFill>
                  <a:srgbClr val="6B408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0" y="7755646"/>
            <a:ext cx="104811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</a:t>
            </a:r>
            <a:b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la logistique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0" y="9212545"/>
            <a:ext cx="1043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les professionnels de ce secteur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centres de formation.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0" y="10010288"/>
            <a:ext cx="1043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5950"/>
              </a:buClr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20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Nom de la salle</a:t>
            </a:r>
          </a:p>
          <a:p>
            <a:pPr algn="ctr">
              <a:buClr>
                <a:srgbClr val="FF5950"/>
              </a:buClr>
            </a:pP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code postal + Ville </a:t>
            </a:r>
            <a:endParaRPr lang="fr-FR" sz="2000" dirty="0">
              <a:solidFill>
                <a:srgbClr val="EB6466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3175252" y="11677200"/>
            <a:ext cx="40888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pPr algn="ctr"/>
            <a:r>
              <a:rPr lang="fr-FR" sz="1600" b="1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981772" y="14478214"/>
            <a:ext cx="1974295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63923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428006" y="14455831"/>
            <a:ext cx="1304470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61" y="13329004"/>
            <a:ext cx="3079162" cy="102225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4955">
            <a:off x="7390667" y="11171493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4109310" y="4886686"/>
            <a:ext cx="3228478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2565A99F-E2BF-6200-68F6-F590D3E87E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033051">
            <a:off x="6271904" y="11582264"/>
            <a:ext cx="801104" cy="496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C96B1B4-C0A3-8655-182F-8205EA6F5318}"/>
              </a:ext>
            </a:extLst>
          </p:cNvPr>
          <p:cNvSpPr/>
          <p:nvPr/>
        </p:nvSpPr>
        <p:spPr>
          <a:xfrm>
            <a:off x="3962399" y="13425052"/>
            <a:ext cx="5824941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FC89730A-F710-8784-56D4-879A787B0E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7646800" y="11427625"/>
            <a:ext cx="1200629" cy="120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362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-1057096" y="-792577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4539518" y="4214549"/>
            <a:ext cx="2368062" cy="2368062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0" y="7043869"/>
            <a:ext cx="1043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cap="all" dirty="0">
                <a:solidFill>
                  <a:srgbClr val="6B408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0" y="7755646"/>
            <a:ext cx="104811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</a:t>
            </a:r>
            <a:b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la logistique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0" y="9198030"/>
            <a:ext cx="1043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les professionnels de ce secteur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centres de formation.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0" y="10010288"/>
            <a:ext cx="1043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5950"/>
              </a:buClr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20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Nom de la salle</a:t>
            </a:r>
          </a:p>
          <a:p>
            <a:pPr algn="ctr">
              <a:buClr>
                <a:srgbClr val="FF5950"/>
              </a:buClr>
            </a:pP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code postal + Ville </a:t>
            </a:r>
            <a:endParaRPr lang="fr-FR" sz="2000" dirty="0">
              <a:solidFill>
                <a:srgbClr val="EB6466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3175252" y="11677200"/>
            <a:ext cx="40888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pPr algn="ctr"/>
            <a:r>
              <a:rPr lang="fr-FR" sz="1600" b="1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981772" y="14478214"/>
            <a:ext cx="1974295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63923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428006" y="14455831"/>
            <a:ext cx="1304470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61" y="13329004"/>
            <a:ext cx="3079162" cy="102225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4955">
            <a:off x="7390667" y="11171493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4109310" y="4886686"/>
            <a:ext cx="3228478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2565A99F-E2BF-6200-68F6-F590D3E87E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033051">
            <a:off x="6271904" y="11582264"/>
            <a:ext cx="801104" cy="496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C96B1B4-C0A3-8655-182F-8205EA6F5318}"/>
              </a:ext>
            </a:extLst>
          </p:cNvPr>
          <p:cNvSpPr/>
          <p:nvPr/>
        </p:nvSpPr>
        <p:spPr>
          <a:xfrm>
            <a:off x="3962399" y="13425052"/>
            <a:ext cx="5824941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FC89730A-F710-8784-56D4-879A787B0E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7646800" y="11427625"/>
            <a:ext cx="1200629" cy="120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8365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780</TotalTime>
  <Words>364</Words>
  <Application>Microsoft Office PowerPoint</Application>
  <PresentationFormat>Personnalisé</PresentationFormat>
  <Paragraphs>70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Aptos</vt:lpstr>
      <vt:lpstr>Aptos Display</vt:lpstr>
      <vt:lpstr>Arial</vt:lpstr>
      <vt:lpstr>Marianne</vt:lpstr>
      <vt:lpstr>Marianne ExtraBold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Pole Emploi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IZQUIERDO Adelaide</dc:creator>
  <cp:lastModifiedBy>IZQUIERDO Adelaide</cp:lastModifiedBy>
  <cp:revision>1</cp:revision>
  <dcterms:created xsi:type="dcterms:W3CDTF">2024-08-22T14:38:54Z</dcterms:created>
  <dcterms:modified xsi:type="dcterms:W3CDTF">2024-11-22T13:09:48Z</dcterms:modified>
</cp:coreProperties>
</file>