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0B6CCF-B95F-4472-9855-2D0D6AE2D68C}" v="4" dt="2024-11-22T13:52:44.3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840B6CCF-B95F-4472-9855-2D0D6AE2D68C}"/>
    <pc:docChg chg="modSld">
      <pc:chgData name="IZQUIERDO Adelaide" userId="916b5bc8-a6cf-43dc-9fb7-063b106bd8cd" providerId="ADAL" clId="{840B6CCF-B95F-4472-9855-2D0D6AE2D68C}" dt="2024-11-22T13:52:38.093" v="629" actId="18131"/>
      <pc:docMkLst>
        <pc:docMk/>
      </pc:docMkLst>
      <pc:sldChg chg="modSp mod">
        <pc:chgData name="IZQUIERDO Adelaide" userId="916b5bc8-a6cf-43dc-9fb7-063b106bd8cd" providerId="ADAL" clId="{840B6CCF-B95F-4472-9855-2D0D6AE2D68C}" dt="2024-11-22T13:50:30.901" v="111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840B6CCF-B95F-4472-9855-2D0D6AE2D68C}" dt="2024-11-22T13:50:30.901" v="111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840B6CCF-B95F-4472-9855-2D0D6AE2D68C}" dt="2024-11-22T13:51:52.941" v="466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840B6CCF-B95F-4472-9855-2D0D6AE2D68C}" dt="2024-11-22T13:51:52.941" v="466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840B6CCF-B95F-4472-9855-2D0D6AE2D68C}" dt="2024-11-22T13:51:15.081" v="338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840B6CCF-B95F-4472-9855-2D0D6AE2D68C}" dt="2024-11-22T13:51:15.081" v="338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840B6CCF-B95F-4472-9855-2D0D6AE2D68C}" dt="2024-11-22T13:52:38.093" v="629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840B6CCF-B95F-4472-9855-2D0D6AE2D68C}" dt="2024-11-22T13:52:38.093" v="629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80D56B36-A4D9-43DC-B0E8-B1098C073CF3}"/>
    <pc:docChg chg="undo custSel modSld modMainMaster">
      <pc:chgData name="IZQUIERDO Adelaide" userId="916b5bc8-a6cf-43dc-9fb7-063b106bd8cd" providerId="ADAL" clId="{80D56B36-A4D9-43DC-B0E8-B1098C073CF3}" dt="2024-09-20T09:57:38.826" v="1009"/>
      <pc:docMkLst>
        <pc:docMk/>
      </pc:docMkLst>
      <pc:sldChg chg="addSp modSp mod">
        <pc:chgData name="IZQUIERDO Adelaide" userId="916b5bc8-a6cf-43dc-9fb7-063b106bd8cd" providerId="ADAL" clId="{80D56B36-A4D9-43DC-B0E8-B1098C073CF3}" dt="2024-09-20T09:32:04.333" v="598" actId="207"/>
        <pc:sldMkLst>
          <pc:docMk/>
          <pc:sldMk cId="2905138820" sldId="257"/>
        </pc:sldMkLst>
        <pc:spChg chg="mod">
          <ac:chgData name="IZQUIERDO Adelaide" userId="916b5bc8-a6cf-43dc-9fb7-063b106bd8cd" providerId="ADAL" clId="{80D56B36-A4D9-43DC-B0E8-B1098C073CF3}" dt="2024-09-20T09:22:32.877" v="22" actId="20577"/>
          <ac:spMkLst>
            <pc:docMk/>
            <pc:sldMk cId="2905138820" sldId="257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80D56B36-A4D9-43DC-B0E8-B1098C073CF3}" dt="2024-09-20T09:32:04.333" v="598" actId="207"/>
          <ac:spMkLst>
            <pc:docMk/>
            <pc:sldMk cId="2905138820" sldId="257"/>
            <ac:spMk id="9" creationId="{6B62E973-7FB4-CEDD-FC00-E52993796A90}"/>
          </ac:spMkLst>
        </pc:spChg>
        <pc:spChg chg="mod modCrop">
          <ac:chgData name="IZQUIERDO Adelaide" userId="916b5bc8-a6cf-43dc-9fb7-063b106bd8cd" providerId="ADAL" clId="{80D56B36-A4D9-43DC-B0E8-B1098C073CF3}" dt="2024-09-20T09:24:22.119" v="123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addSp modSp mod">
        <pc:chgData name="IZQUIERDO Adelaide" userId="916b5bc8-a6cf-43dc-9fb7-063b106bd8cd" providerId="ADAL" clId="{80D56B36-A4D9-43DC-B0E8-B1098C073CF3}" dt="2024-09-20T09:57:38.826" v="1009"/>
        <pc:sldMkLst>
          <pc:docMk/>
          <pc:sldMk cId="3673362805" sldId="258"/>
        </pc:sldMkLst>
        <pc:spChg chg="mod">
          <ac:chgData name="IZQUIERDO Adelaide" userId="916b5bc8-a6cf-43dc-9fb7-063b106bd8cd" providerId="ADAL" clId="{80D56B36-A4D9-43DC-B0E8-B1098C073CF3}" dt="2024-09-20T09:57:38.826" v="1009"/>
          <ac:spMkLst>
            <pc:docMk/>
            <pc:sldMk cId="3673362805" sldId="258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80D56B36-A4D9-43DC-B0E8-B1098C073CF3}" dt="2024-09-20T09:30:31.029" v="590"/>
          <ac:spMkLst>
            <pc:docMk/>
            <pc:sldMk cId="3673362805" sldId="258"/>
            <ac:spMk id="7" creationId="{E9548438-C2C1-0ECC-B18A-F82B3C68F34B}"/>
          </ac:spMkLst>
        </pc:spChg>
        <pc:spChg chg="mod modCrop">
          <ac:chgData name="IZQUIERDO Adelaide" userId="916b5bc8-a6cf-43dc-9fb7-063b106bd8cd" providerId="ADAL" clId="{80D56B36-A4D9-43DC-B0E8-B1098C073CF3}" dt="2024-09-20T09:49:09.289" v="793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modSp mod">
        <pc:chgData name="IZQUIERDO Adelaide" userId="916b5bc8-a6cf-43dc-9fb7-063b106bd8cd" providerId="ADAL" clId="{80D56B36-A4D9-43DC-B0E8-B1098C073CF3}" dt="2024-09-20T09:29:42.950" v="588"/>
        <pc:sldMkLst>
          <pc:docMk/>
          <pc:sldMk cId="3033088459" sldId="259"/>
        </pc:sldMkLst>
        <pc:spChg chg="mod">
          <ac:chgData name="IZQUIERDO Adelaide" userId="916b5bc8-a6cf-43dc-9fb7-063b106bd8cd" providerId="ADAL" clId="{80D56B36-A4D9-43DC-B0E8-B1098C073CF3}" dt="2024-09-20T09:24:40.210" v="124"/>
          <ac:spMkLst>
            <pc:docMk/>
            <pc:sldMk cId="3033088459" sldId="259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80D56B36-A4D9-43DC-B0E8-B1098C073CF3}" dt="2024-09-20T09:29:42.950" v="588"/>
          <ac:spMkLst>
            <pc:docMk/>
            <pc:sldMk cId="3033088459" sldId="259"/>
            <ac:spMk id="15" creationId="{1FA7582C-AA8F-09BF-FC65-AF3D7070B022}"/>
          </ac:spMkLst>
        </pc:spChg>
        <pc:spChg chg="mod modCrop">
          <ac:chgData name="IZQUIERDO Adelaide" userId="916b5bc8-a6cf-43dc-9fb7-063b106bd8cd" providerId="ADAL" clId="{80D56B36-A4D9-43DC-B0E8-B1098C073CF3}" dt="2024-09-20T09:25:37.424" v="332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addSp modSp mod">
        <pc:chgData name="IZQUIERDO Adelaide" userId="916b5bc8-a6cf-43dc-9fb7-063b106bd8cd" providerId="ADAL" clId="{80D56B36-A4D9-43DC-B0E8-B1098C073CF3}" dt="2024-09-20T09:57:32.900" v="1008" actId="20577"/>
        <pc:sldMkLst>
          <pc:docMk/>
          <pc:sldMk cId="3578836582" sldId="260"/>
        </pc:sldMkLst>
        <pc:spChg chg="mod">
          <ac:chgData name="IZQUIERDO Adelaide" userId="916b5bc8-a6cf-43dc-9fb7-063b106bd8cd" providerId="ADAL" clId="{80D56B36-A4D9-43DC-B0E8-B1098C073CF3}" dt="2024-09-20T09:57:32.900" v="1008" actId="20577"/>
          <ac:spMkLst>
            <pc:docMk/>
            <pc:sldMk cId="3578836582" sldId="260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80D56B36-A4D9-43DC-B0E8-B1098C073CF3}" dt="2024-09-20T09:30:33.830" v="591"/>
          <ac:spMkLst>
            <pc:docMk/>
            <pc:sldMk cId="3578836582" sldId="260"/>
            <ac:spMk id="7" creationId="{9E734EC9-C479-D951-1736-889D8156C50E}"/>
          </ac:spMkLst>
        </pc:spChg>
        <pc:spChg chg="mod modCrop">
          <ac:chgData name="IZQUIERDO Adelaide" userId="916b5bc8-a6cf-43dc-9fb7-063b106bd8cd" providerId="ADAL" clId="{80D56B36-A4D9-43DC-B0E8-B1098C073CF3}" dt="2024-09-20T09:56:50.150" v="987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80D56B36-A4D9-43DC-B0E8-B1098C073CF3}" dt="2024-09-20T09:29:29.441" v="587" actId="478"/>
        <pc:sldMasterMkLst>
          <pc:docMk/>
          <pc:sldMasterMk cId="1539883950" sldId="2147483660"/>
        </pc:sldMasterMkLst>
        <pc:sldLayoutChg chg="delSp mod">
          <pc:chgData name="IZQUIERDO Adelaide" userId="916b5bc8-a6cf-43dc-9fb7-063b106bd8cd" providerId="ADAL" clId="{80D56B36-A4D9-43DC-B0E8-B1098C073CF3}" dt="2024-09-20T09:29:29.441" v="587" actId="478"/>
          <pc:sldLayoutMkLst>
            <pc:docMk/>
            <pc:sldMasterMk cId="1539883950" sldId="2147483660"/>
            <pc:sldLayoutMk cId="828758461" sldId="2147483661"/>
          </pc:sldLayoutMkLst>
          <pc:spChg chg="del">
            <ac:chgData name="IZQUIERDO Adelaide" userId="916b5bc8-a6cf-43dc-9fb7-063b106bd8cd" providerId="ADAL" clId="{80D56B36-A4D9-43DC-B0E8-B1098C073CF3}" dt="2024-09-20T09:29:29.441" v="587" actId="478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2D84B368-89A1-4AA0-8E34-DAD0472CBACD}"/>
    <pc:docChg chg="modSld">
      <pc:chgData name="IZQUIERDO Adelaide" userId="916b5bc8-a6cf-43dc-9fb7-063b106bd8cd" providerId="ADAL" clId="{2D84B368-89A1-4AA0-8E34-DAD0472CBACD}" dt="2024-10-21T12:22:25.407" v="6"/>
      <pc:docMkLst>
        <pc:docMk/>
      </pc:docMkLst>
      <pc:sldChg chg="addSp modSp">
        <pc:chgData name="IZQUIERDO Adelaide" userId="916b5bc8-a6cf-43dc-9fb7-063b106bd8cd" providerId="ADAL" clId="{2D84B368-89A1-4AA0-8E34-DAD0472CBACD}" dt="2024-10-21T12:22:25.407" v="6"/>
        <pc:sldMkLst>
          <pc:docMk/>
          <pc:sldMk cId="2905138820" sldId="257"/>
        </pc:sldMkLst>
        <pc:picChg chg="add mod">
          <ac:chgData name="IZQUIERDO Adelaide" userId="916b5bc8-a6cf-43dc-9fb7-063b106bd8cd" providerId="ADAL" clId="{2D84B368-89A1-4AA0-8E34-DAD0472CBACD}" dt="2024-10-21T12:22:25.407" v="6"/>
          <ac:picMkLst>
            <pc:docMk/>
            <pc:sldMk cId="2905138820" sldId="257"/>
            <ac:picMk id="15" creationId="{896E3381-EC06-90A0-8261-DB3047D8F613}"/>
          </ac:picMkLst>
        </pc:picChg>
      </pc:sldChg>
      <pc:sldChg chg="addSp modSp mod">
        <pc:chgData name="IZQUIERDO Adelaide" userId="916b5bc8-a6cf-43dc-9fb7-063b106bd8cd" providerId="ADAL" clId="{2D84B368-89A1-4AA0-8E34-DAD0472CBACD}" dt="2024-10-21T12:22:22.506" v="5" actId="207"/>
        <pc:sldMkLst>
          <pc:docMk/>
          <pc:sldMk cId="3033088459" sldId="259"/>
        </pc:sldMkLst>
        <pc:picChg chg="add mod">
          <ac:chgData name="IZQUIERDO Adelaide" userId="916b5bc8-a6cf-43dc-9fb7-063b106bd8cd" providerId="ADAL" clId="{2D84B368-89A1-4AA0-8E34-DAD0472CBACD}" dt="2024-10-21T12:22:22.506" v="5" actId="207"/>
          <ac:picMkLst>
            <pc:docMk/>
            <pc:sldMk cId="3033088459" sldId="259"/>
            <ac:picMk id="19" creationId="{06550D3B-0773-55F5-2150-028A259BE83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des métiers de la santé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B62E973-7FB4-CEDD-FC00-E52993796A90}"/>
              </a:ext>
            </a:extLst>
          </p:cNvPr>
          <p:cNvSpPr txBox="1"/>
          <p:nvPr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</a:t>
            </a:r>
            <a:r>
              <a:rPr lang="fr-FR" sz="600" b="1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Photo : Emmanuel </a:t>
            </a:r>
            <a:r>
              <a:rPr lang="fr-FR" sz="600" b="1" cap="all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Tarterat</a:t>
            </a:r>
            <a:endParaRPr lang="fr-FR" sz="600" b="1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  <p:pic>
        <p:nvPicPr>
          <p:cNvPr id="15" name="Graphique 14">
            <a:extLst>
              <a:ext uri="{FF2B5EF4-FFF2-40B4-BE49-F238E27FC236}">
                <a16:creationId xmlns:a16="http://schemas.microsoft.com/office/drawing/2014/main" id="{896E3381-EC06-90A0-8261-DB3047D8F6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525716">
            <a:off x="7067062" y="11265520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008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des métiers de la santé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1FA7582C-AA8F-09BF-FC65-AF3D7070B022}"/>
              </a:ext>
            </a:extLst>
          </p:cNvPr>
          <p:cNvSpPr txBox="1"/>
          <p:nvPr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06550D3B-0773-55F5-2150-028A259BE83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525716">
            <a:off x="7067062" y="11265520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343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</a:p>
          <a:p>
            <a:pPr algn="ctr">
              <a:lnSpc>
                <a:spcPct val="90000"/>
              </a:lnSpc>
            </a:pPr>
            <a:r>
              <a:rPr lang="fr-FR" sz="5000" cap="all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santé</a:t>
            </a:r>
            <a:endParaRPr lang="fr-FR" sz="5000" cap="all" dirty="0">
              <a:solidFill>
                <a:srgbClr val="EB6466"/>
              </a:solidFill>
              <a:latin typeface="Marianne ExtraBold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9548438-C2C1-0ECC-B18A-F82B3C68F34B}"/>
              </a:ext>
            </a:extLst>
          </p:cNvPr>
          <p:cNvSpPr txBox="1"/>
          <p:nvPr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567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</a:p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santé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E734EC9-C479-D951-1736-889D8156C50E}"/>
              </a:ext>
            </a:extLst>
          </p:cNvPr>
          <p:cNvSpPr txBox="1"/>
          <p:nvPr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778</TotalTime>
  <Words>398</Words>
  <Application>Microsoft Office PowerPoint</Application>
  <PresentationFormat>Personnalisé</PresentationFormat>
  <Paragraphs>78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2024-11-22T13:52:46Z</dcterms:modified>
</cp:coreProperties>
</file>