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3"/>
  </p:sldMasterIdLst>
  <p:handoutMasterIdLst>
    <p:handoutMasterId r:id="rId5"/>
  </p:handoutMasterIdLst>
  <p:sldIdLst>
    <p:sldId id="256" r:id="rId4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6735" userDrawn="1">
          <p15:clr>
            <a:srgbClr val="A4A3A4"/>
          </p15:clr>
        </p15:guide>
        <p15:guide id="3" orient="horz" pos="4762">
          <p15:clr>
            <a:srgbClr val="A4A3A4"/>
          </p15:clr>
        </p15:guide>
        <p15:guide id="4" pos="67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65"/>
    <p:restoredTop sz="96240"/>
  </p:normalViewPr>
  <p:slideViewPr>
    <p:cSldViewPr snapToGrid="0" snapToObjects="1" showGuides="1">
      <p:cViewPr varScale="1">
        <p:scale>
          <a:sx n="52" d="100"/>
          <a:sy n="52" d="100"/>
        </p:scale>
        <p:origin x="3154" y="154"/>
      </p:cViewPr>
      <p:guideLst>
        <p:guide pos="6735"/>
        <p:guide orient="horz" pos="4762"/>
        <p:guide pos="67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88" d="100"/>
          <a:sy n="88" d="100"/>
        </p:scale>
        <p:origin x="2510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FEECBE-BE2D-4953-8AE6-5D33BDBFAA72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B9C2B-D5C7-4FB1-9228-D2BDF6879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5136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F626-996C-9145-B891-9D6161B48279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6FA1-DCAD-8F42-8082-95D5041BF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9672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F626-996C-9145-B891-9D6161B48279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6FA1-DCAD-8F42-8082-95D5041BF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05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F626-996C-9145-B891-9D6161B48279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6FA1-DCAD-8F42-8082-95D5041BF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91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F626-996C-9145-B891-9D6161B48279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6FA1-DCAD-8F42-8082-95D5041BF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80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F626-996C-9145-B891-9D6161B48279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6FA1-DCAD-8F42-8082-95D5041BF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8640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F626-996C-9145-B891-9D6161B48279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6FA1-DCAD-8F42-8082-95D5041BF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503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F626-996C-9145-B891-9D6161B48279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6FA1-DCAD-8F42-8082-95D5041BF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952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F626-996C-9145-B891-9D6161B48279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6FA1-DCAD-8F42-8082-95D5041BF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5972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F626-996C-9145-B891-9D6161B48279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6FA1-DCAD-8F42-8082-95D5041BF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8874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F626-996C-9145-B891-9D6161B48279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6FA1-DCAD-8F42-8082-95D5041BF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9765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DF626-996C-9145-B891-9D6161B48279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C6FA1-DCAD-8F42-8082-95D5041BF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34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1870278"/>
            <a:ext cx="9221689" cy="791755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2251257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DF626-996C-9145-B891-9D6161B48279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C6FA1-DCAD-8F42-8082-95D5041BFB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09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100000"/>
        </a:lnSpc>
        <a:spcBef>
          <a:spcPct val="0"/>
        </a:spcBef>
        <a:buNone/>
        <a:defRPr sz="5145" kern="1200">
          <a:solidFill>
            <a:schemeClr val="tx1"/>
          </a:solidFill>
          <a:latin typeface="Pole Emploi PRO" panose="02000503040000020004" pitchFamily="2" charset="77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10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Pole Emploi PRO" panose="02000503040000020004" pitchFamily="2" charset="77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10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Pole Emploi PRO" panose="02000503040000020004" pitchFamily="2" charset="77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10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Pole Emploi PRO" panose="02000503040000020004" pitchFamily="2" charset="77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10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Pole Emploi PRO" panose="02000503040000020004" pitchFamily="2" charset="77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10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Pole Emploi PRO" panose="02000503040000020004" pitchFamily="2" charset="77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48856" y="13692664"/>
            <a:ext cx="10840669" cy="14266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4948" y="-381630"/>
            <a:ext cx="10452340" cy="5617081"/>
          </a:xfrm>
          <a:prstGeom prst="rect">
            <a:avLst/>
          </a:prstGeom>
        </p:spPr>
      </p:pic>
      <p:sp>
        <p:nvSpPr>
          <p:cNvPr id="102" name="Zone de texte 6">
            <a:extLst>
              <a:ext uri="{FF2B5EF4-FFF2-40B4-BE49-F238E27FC236}">
                <a16:creationId xmlns="" xmlns:a16="http://schemas.microsoft.com/office/drawing/2014/main" id="{D43C006C-17A2-F96A-E645-D6811ADC5F68}"/>
              </a:ext>
            </a:extLst>
          </p:cNvPr>
          <p:cNvSpPr txBox="1"/>
          <p:nvPr/>
        </p:nvSpPr>
        <p:spPr>
          <a:xfrm>
            <a:off x="900739" y="818884"/>
            <a:ext cx="8693496" cy="216059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upright="1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fr-FR" sz="7800" b="1" dirty="0" smtClean="0">
                <a:solidFill>
                  <a:schemeClr val="bg1"/>
                </a:solidFill>
                <a:latin typeface="Pole Emploi PRO" panose="02000503040000020004" pitchFamily="2" charset="77"/>
                <a:ea typeface="Calibri" panose="020F0502020204030204" pitchFamily="34" charset="0"/>
                <a:cs typeface="Calibri" panose="020F0502020204030204" pitchFamily="34" charset="0"/>
              </a:rPr>
              <a:t>VOTRE AGENCE</a:t>
            </a:r>
            <a:br>
              <a:rPr lang="fr-FR" sz="7800" b="1" dirty="0" smtClean="0">
                <a:solidFill>
                  <a:schemeClr val="bg1"/>
                </a:solidFill>
                <a:latin typeface="Pole Emploi PRO" panose="02000503040000020004" pitchFamily="2" charset="77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7800" b="1" dirty="0" smtClean="0">
                <a:solidFill>
                  <a:schemeClr val="bg1"/>
                </a:solidFill>
                <a:latin typeface="Pole Emploi PRO" panose="02000503040000020004" pitchFamily="2" charset="77"/>
                <a:ea typeface="Calibri" panose="020F0502020204030204" pitchFamily="34" charset="0"/>
                <a:cs typeface="Calibri" panose="020F0502020204030204" pitchFamily="34" charset="0"/>
              </a:rPr>
              <a:t>EST FERMÉE</a:t>
            </a:r>
            <a:endParaRPr lang="fr-FR" sz="7800" b="1" dirty="0">
              <a:solidFill>
                <a:schemeClr val="bg1"/>
              </a:solidFill>
              <a:effectLst/>
              <a:latin typeface="Pole Emploi PRO" panose="02000503040000020004" pitchFamily="2" charset="77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Zone de texte 3">
            <a:extLst>
              <a:ext uri="{FF2B5EF4-FFF2-40B4-BE49-F238E27FC236}">
                <a16:creationId xmlns="" xmlns:a16="http://schemas.microsoft.com/office/drawing/2014/main" id="{E0788BE0-4127-FBE6-6035-F2142D26E50A}"/>
              </a:ext>
            </a:extLst>
          </p:cNvPr>
          <p:cNvSpPr txBox="1"/>
          <p:nvPr/>
        </p:nvSpPr>
        <p:spPr>
          <a:xfrm>
            <a:off x="2352775" y="9350184"/>
            <a:ext cx="7244733" cy="300082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600"/>
              </a:spcAft>
            </a:pPr>
            <a:r>
              <a:rPr lang="fr-FR" sz="3500" b="1" dirty="0">
                <a:solidFill>
                  <a:schemeClr val="tx2"/>
                </a:solidFill>
                <a:latin typeface="Pole Emploi PRO" panose="02000503040000020004" pitchFamily="2" charset="77"/>
                <a:ea typeface="Calibri" panose="020F0502020204030204" pitchFamily="34" charset="0"/>
                <a:cs typeface="Calibri" panose="020F0502020204030204" pitchFamily="34" charset="0"/>
              </a:rPr>
              <a:t>Tous </a:t>
            </a:r>
            <a:r>
              <a:rPr lang="fr-FR" sz="3500" b="1" dirty="0" smtClean="0">
                <a:solidFill>
                  <a:schemeClr val="tx2"/>
                </a:solidFill>
                <a:latin typeface="Pole Emploi PRO" panose="02000503040000020004" pitchFamily="2" charset="77"/>
                <a:ea typeface="Calibri" panose="020F0502020204030204" pitchFamily="34" charset="0"/>
                <a:cs typeface="Calibri" panose="020F0502020204030204" pitchFamily="34" charset="0"/>
              </a:rPr>
              <a:t>nos </a:t>
            </a:r>
            <a:r>
              <a:rPr lang="fr-FR" sz="3500" b="1" dirty="0">
                <a:solidFill>
                  <a:schemeClr val="tx2"/>
                </a:solidFill>
                <a:latin typeface="Pole Emploi PRO" panose="02000503040000020004" pitchFamily="2" charset="77"/>
                <a:ea typeface="Calibri" panose="020F0502020204030204" pitchFamily="34" charset="0"/>
                <a:cs typeface="Calibri" panose="020F0502020204030204" pitchFamily="34" charset="0"/>
              </a:rPr>
              <a:t>services sont disponibles </a:t>
            </a:r>
            <a:r>
              <a:rPr lang="fr-FR" sz="3500" b="1" dirty="0" smtClean="0">
                <a:solidFill>
                  <a:schemeClr val="tx2"/>
                </a:solidFill>
                <a:latin typeface="Pole Emploi PRO" panose="02000503040000020004" pitchFamily="2" charset="77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3500" b="1" dirty="0" smtClean="0">
                <a:solidFill>
                  <a:schemeClr val="tx2"/>
                </a:solidFill>
                <a:latin typeface="Pole Emploi PRO" panose="02000503040000020004" pitchFamily="2" charset="77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3500" b="1" dirty="0" smtClean="0">
                <a:solidFill>
                  <a:schemeClr val="tx2"/>
                </a:solidFill>
                <a:latin typeface="Pole Emploi PRO" panose="02000503040000020004" pitchFamily="2" charset="77"/>
                <a:ea typeface="Calibri" panose="020F0502020204030204" pitchFamily="34" charset="0"/>
                <a:cs typeface="Calibri" panose="020F0502020204030204" pitchFamily="34" charset="0"/>
              </a:rPr>
              <a:t>sur </a:t>
            </a:r>
            <a:r>
              <a:rPr lang="fr-FR" sz="3500" b="1" dirty="0" smtClean="0">
                <a:solidFill>
                  <a:schemeClr val="accent4"/>
                </a:solidFill>
                <a:latin typeface="Pole Emploi PRO" panose="02000503040000020004" pitchFamily="2" charset="77"/>
                <a:ea typeface="Calibri" panose="020F0502020204030204" pitchFamily="34" charset="0"/>
                <a:cs typeface="Calibri" panose="020F0502020204030204" pitchFamily="34" charset="0"/>
              </a:rPr>
              <a:t>francetravail.fr</a:t>
            </a:r>
            <a:r>
              <a:rPr lang="fr-FR" sz="3500" b="1" dirty="0" smtClean="0">
                <a:solidFill>
                  <a:schemeClr val="accent4">
                    <a:lumMod val="75000"/>
                  </a:schemeClr>
                </a:solidFill>
                <a:latin typeface="Pole Emploi PRO" panose="02000503040000020004" pitchFamily="2" charset="77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3500" dirty="0">
                <a:solidFill>
                  <a:schemeClr val="tx2"/>
                </a:solidFill>
                <a:latin typeface="Pole Emploi PRO" panose="02000503040000020004" pitchFamily="2" charset="77"/>
                <a:ea typeface="Calibri" panose="020F0502020204030204" pitchFamily="34" charset="0"/>
                <a:cs typeface="Calibri" panose="020F0502020204030204" pitchFamily="34" charset="0"/>
              </a:rPr>
              <a:t>24h/24, 7j/7 </a:t>
            </a:r>
            <a:endParaRPr lang="fr-FR" sz="3500" dirty="0" smtClean="0">
              <a:solidFill>
                <a:schemeClr val="tx2"/>
              </a:solidFill>
              <a:latin typeface="Pole Emploi PRO" panose="02000503040000020004" pitchFamily="2" charset="77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3500" b="1" dirty="0" smtClean="0">
                <a:solidFill>
                  <a:schemeClr val="tx2"/>
                </a:solidFill>
                <a:latin typeface="Pole Emploi PRO" panose="02000503040000020004" pitchFamily="2" charset="77"/>
                <a:ea typeface="Calibri" panose="020F0502020204030204" pitchFamily="34" charset="0"/>
                <a:cs typeface="Calibri" panose="020F0502020204030204" pitchFamily="34" charset="0"/>
              </a:rPr>
              <a:t>Et par téléphone </a:t>
            </a:r>
            <a:br>
              <a:rPr lang="fr-FR" sz="3500" b="1" dirty="0" smtClean="0">
                <a:solidFill>
                  <a:schemeClr val="tx2"/>
                </a:solidFill>
                <a:latin typeface="Pole Emploi PRO" panose="02000503040000020004" pitchFamily="2" charset="77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3500" b="1" dirty="0" smtClean="0">
                <a:solidFill>
                  <a:schemeClr val="tx2"/>
                </a:solidFill>
                <a:latin typeface="Pole Emploi PRO" panose="02000503040000020004" pitchFamily="2" charset="77"/>
                <a:ea typeface="Calibri" panose="020F0502020204030204" pitchFamily="34" charset="0"/>
                <a:cs typeface="Calibri" panose="020F0502020204030204" pitchFamily="34" charset="0"/>
              </a:rPr>
              <a:t>au </a:t>
            </a:r>
            <a:r>
              <a:rPr lang="fr-FR" sz="3500" b="1" dirty="0" smtClean="0">
                <a:solidFill>
                  <a:schemeClr val="accent4"/>
                </a:solidFill>
                <a:latin typeface="Pole Emploi PRO" panose="02000503040000020004" pitchFamily="2" charset="77"/>
                <a:ea typeface="Calibri" panose="020F0502020204030204" pitchFamily="34" charset="0"/>
                <a:cs typeface="Calibri" panose="020F0502020204030204" pitchFamily="34" charset="0"/>
              </a:rPr>
              <a:t>3949</a:t>
            </a:r>
            <a:endParaRPr lang="fr-FR" sz="3500" dirty="0">
              <a:solidFill>
                <a:schemeClr val="tx2"/>
              </a:solidFill>
              <a:latin typeface="Pole Emploi PRO" panose="02000503040000020004" pitchFamily="2" charset="77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Zone de texte 5">
            <a:extLst>
              <a:ext uri="{FF2B5EF4-FFF2-40B4-BE49-F238E27FC236}">
                <a16:creationId xmlns="" xmlns:a16="http://schemas.microsoft.com/office/drawing/2014/main" id="{1D8FFF44-8F0A-F128-3943-2A043116A21B}"/>
              </a:ext>
            </a:extLst>
          </p:cNvPr>
          <p:cNvSpPr txBox="1"/>
          <p:nvPr/>
        </p:nvSpPr>
        <p:spPr>
          <a:xfrm>
            <a:off x="635453" y="12708528"/>
            <a:ext cx="7701488" cy="30777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900"/>
              </a:spcAft>
            </a:pPr>
            <a:r>
              <a:rPr lang="fr-FR" sz="2000" spc="-50" dirty="0" smtClean="0">
                <a:solidFill>
                  <a:schemeClr val="tx2"/>
                </a:solidFill>
                <a:effectLst/>
                <a:latin typeface="Pole Emploi PRO" panose="02000503040000020004" pitchFamily="2" charset="77"/>
                <a:ea typeface="Times New Roman" panose="02020603050405020304" pitchFamily="18" charset="0"/>
                <a:cs typeface="Calibri" panose="020F0502020204030204" pitchFamily="34" charset="0"/>
              </a:rPr>
              <a:t>Nous vous remercions pour </a:t>
            </a:r>
            <a:r>
              <a:rPr lang="fr-FR" sz="2000" spc="-50" dirty="0">
                <a:solidFill>
                  <a:schemeClr val="tx2"/>
                </a:solidFill>
                <a:effectLst/>
                <a:latin typeface="Pole Emploi PRO" panose="02000503040000020004" pitchFamily="2" charset="77"/>
                <a:ea typeface="Times New Roman" panose="02020603050405020304" pitchFamily="18" charset="0"/>
                <a:cs typeface="Calibri" panose="020F0502020204030204" pitchFamily="34" charset="0"/>
              </a:rPr>
              <a:t>votre compréhension</a:t>
            </a:r>
          </a:p>
        </p:txBody>
      </p:sp>
      <p:sp>
        <p:nvSpPr>
          <p:cNvPr id="21" name="Zone de texte 8">
            <a:extLst>
              <a:ext uri="{FF2B5EF4-FFF2-40B4-BE49-F238E27FC236}">
                <a16:creationId xmlns="" xmlns:a16="http://schemas.microsoft.com/office/drawing/2014/main" id="{3CF5F14F-78EF-D29A-7544-5AEA4725E0F7}"/>
              </a:ext>
            </a:extLst>
          </p:cNvPr>
          <p:cNvSpPr txBox="1"/>
          <p:nvPr/>
        </p:nvSpPr>
        <p:spPr>
          <a:xfrm>
            <a:off x="936632" y="5715292"/>
            <a:ext cx="8601991" cy="161582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fr-FR" sz="3500" b="1" dirty="0" smtClean="0">
                <a:solidFill>
                  <a:schemeClr val="tx2"/>
                </a:solidFill>
                <a:effectLst/>
                <a:latin typeface="Pole Emploi PRO" panose="02000503040000020004" pitchFamily="50" charset="0"/>
                <a:ea typeface="Calibri" panose="020F0502020204030204" pitchFamily="34" charset="0"/>
                <a:cs typeface="Calibri" panose="020F0502020204030204" pitchFamily="34" charset="0"/>
              </a:rPr>
              <a:t>Vous pouvez </a:t>
            </a:r>
            <a:r>
              <a:rPr lang="fr-FR" sz="3500" b="1" dirty="0" smtClean="0">
                <a:solidFill>
                  <a:schemeClr val="accent4"/>
                </a:solidFill>
                <a:effectLst/>
                <a:latin typeface="Pole Emploi PRO" panose="02000503040000020004" pitchFamily="50" charset="0"/>
                <a:ea typeface="Calibri" panose="020F0502020204030204" pitchFamily="34" charset="0"/>
                <a:cs typeface="Calibri" panose="020F0502020204030204" pitchFamily="34" charset="0"/>
              </a:rPr>
              <a:t>être reçus en agence :</a:t>
            </a:r>
            <a:endParaRPr lang="fr-FR" sz="3500" dirty="0">
              <a:solidFill>
                <a:schemeClr val="accent2"/>
              </a:solidFill>
              <a:latin typeface="Pole Emploi PRO" panose="02000503040000020004" pitchFamily="50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fr-FR" sz="2500" dirty="0" smtClean="0">
                <a:solidFill>
                  <a:schemeClr val="tx2"/>
                </a:solidFill>
                <a:latin typeface="Pole Emploi PRO" panose="02000503040000020004" pitchFamily="50" charset="0"/>
              </a:rPr>
              <a:t>Du </a:t>
            </a:r>
            <a:r>
              <a:rPr lang="fr-FR" sz="2500" dirty="0">
                <a:solidFill>
                  <a:schemeClr val="tx2"/>
                </a:solidFill>
                <a:latin typeface="Pole Emploi PRO" panose="02000503040000020004" pitchFamily="50" charset="0"/>
              </a:rPr>
              <a:t>l</a:t>
            </a:r>
            <a:r>
              <a:rPr lang="fr-FR" sz="2500" dirty="0" smtClean="0">
                <a:solidFill>
                  <a:schemeClr val="tx2"/>
                </a:solidFill>
                <a:latin typeface="Pole Emploi PRO" panose="02000503040000020004" pitchFamily="50" charset="0"/>
              </a:rPr>
              <a:t>undi </a:t>
            </a:r>
            <a:r>
              <a:rPr lang="fr-FR" sz="2500" dirty="0">
                <a:solidFill>
                  <a:schemeClr val="tx2"/>
                </a:solidFill>
                <a:latin typeface="Pole Emploi PRO" panose="02000503040000020004" pitchFamily="50" charset="0"/>
              </a:rPr>
              <a:t>au jeudi de 9h à </a:t>
            </a:r>
            <a:r>
              <a:rPr lang="fr-FR" sz="2500" dirty="0" smtClean="0">
                <a:solidFill>
                  <a:schemeClr val="tx2"/>
                </a:solidFill>
                <a:latin typeface="Pole Emploi PRO" panose="02000503040000020004" pitchFamily="50" charset="0"/>
              </a:rPr>
              <a:t>13h15 et le vendredi </a:t>
            </a:r>
            <a:r>
              <a:rPr lang="fr-FR" sz="2500" dirty="0">
                <a:solidFill>
                  <a:schemeClr val="tx2"/>
                </a:solidFill>
                <a:latin typeface="Pole Emploi PRO" panose="02000503040000020004" pitchFamily="50" charset="0"/>
              </a:rPr>
              <a:t>de 9h à </a:t>
            </a:r>
            <a:r>
              <a:rPr lang="fr-FR" sz="2500" dirty="0" smtClean="0">
                <a:solidFill>
                  <a:schemeClr val="tx2"/>
                </a:solidFill>
                <a:latin typeface="Pole Emploi PRO" panose="02000503040000020004" pitchFamily="50" charset="0"/>
              </a:rPr>
              <a:t>12h</a:t>
            </a:r>
          </a:p>
          <a:p>
            <a:r>
              <a:rPr lang="fr-FR" sz="3500" dirty="0" smtClean="0">
                <a:solidFill>
                  <a:schemeClr val="tx2"/>
                </a:solidFill>
                <a:latin typeface="Pole Emploi PRO" panose="02000503040000020004" pitchFamily="50" charset="0"/>
              </a:rPr>
              <a:t> </a:t>
            </a:r>
            <a:endParaRPr lang="fr-FR" sz="3500" dirty="0">
              <a:solidFill>
                <a:schemeClr val="tx2"/>
              </a:solidFill>
              <a:effectLst/>
              <a:latin typeface="Pole Emploi PRO" panose="02000503040000020004" pitchFamily="50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Zone de texte 8">
            <a:extLst>
              <a:ext uri="{FF2B5EF4-FFF2-40B4-BE49-F238E27FC236}">
                <a16:creationId xmlns="" xmlns:a16="http://schemas.microsoft.com/office/drawing/2014/main" id="{3CF5F14F-78EF-D29A-7544-5AEA4725E0F7}"/>
              </a:ext>
            </a:extLst>
          </p:cNvPr>
          <p:cNvSpPr txBox="1"/>
          <p:nvPr/>
        </p:nvSpPr>
        <p:spPr>
          <a:xfrm>
            <a:off x="2322365" y="6989290"/>
            <a:ext cx="4586342" cy="153888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2500" b="1" dirty="0" smtClean="0">
                <a:solidFill>
                  <a:schemeClr val="tx2"/>
                </a:solidFill>
                <a:latin typeface="Pole Emploi PRO" panose="02000503040000020004" pitchFamily="50" charset="0"/>
              </a:rPr>
              <a:t>Nom de l’agence</a:t>
            </a:r>
          </a:p>
          <a:p>
            <a:pPr>
              <a:spcAft>
                <a:spcPts val="600"/>
              </a:spcAft>
            </a:pPr>
            <a:r>
              <a:rPr lang="fr-FR" sz="2500" dirty="0" smtClean="0">
                <a:solidFill>
                  <a:schemeClr val="tx2"/>
                </a:solidFill>
                <a:latin typeface="Pole Emploi PRO" panose="02000503040000020004" pitchFamily="50" charset="0"/>
              </a:rPr>
              <a:t>Adresse</a:t>
            </a:r>
            <a:br>
              <a:rPr lang="fr-FR" sz="2500" dirty="0" smtClean="0">
                <a:solidFill>
                  <a:schemeClr val="tx2"/>
                </a:solidFill>
                <a:latin typeface="Pole Emploi PRO" panose="02000503040000020004" pitchFamily="50" charset="0"/>
              </a:rPr>
            </a:br>
            <a:r>
              <a:rPr lang="fr-FR" sz="2500" dirty="0" smtClean="0">
                <a:solidFill>
                  <a:schemeClr val="tx2"/>
                </a:solidFill>
                <a:latin typeface="Pole Emploi PRO" panose="02000503040000020004" pitchFamily="50" charset="0"/>
              </a:rPr>
              <a:t>Ville + code postal</a:t>
            </a:r>
          </a:p>
          <a:p>
            <a:r>
              <a:rPr lang="fr-FR" sz="2000" dirty="0" smtClean="0">
                <a:solidFill>
                  <a:schemeClr val="tx2"/>
                </a:solidFill>
                <a:effectLst/>
                <a:latin typeface="Pole Emploi PRO" panose="02000503040000020004" pitchFamily="50" charset="0"/>
                <a:ea typeface="Calibri" panose="020F0502020204030204" pitchFamily="34" charset="0"/>
                <a:cs typeface="Calibri" panose="020F0502020204030204" pitchFamily="34" charset="0"/>
              </a:rPr>
              <a:t>Accès : </a:t>
            </a:r>
            <a:r>
              <a:rPr lang="fr-FR" sz="2000" dirty="0" err="1" smtClean="0">
                <a:solidFill>
                  <a:schemeClr val="tx2"/>
                </a:solidFill>
                <a:effectLst/>
                <a:latin typeface="Pole Emploi PRO" panose="02000503040000020004" pitchFamily="50" charset="0"/>
                <a:ea typeface="Calibri" panose="020F0502020204030204" pitchFamily="34" charset="0"/>
                <a:cs typeface="Calibri" panose="020F0502020204030204" pitchFamily="34" charset="0"/>
              </a:rPr>
              <a:t>xxxxxxxxxxxxx</a:t>
            </a:r>
            <a:endParaRPr lang="fr-FR" sz="2000" dirty="0">
              <a:solidFill>
                <a:schemeClr val="tx2"/>
              </a:solidFill>
              <a:effectLst/>
              <a:latin typeface="Pole Emploi PRO" panose="02000503040000020004" pitchFamily="50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3" name="Group 4"/>
          <p:cNvGrpSpPr>
            <a:grpSpLocks noChangeAspect="1"/>
          </p:cNvGrpSpPr>
          <p:nvPr/>
        </p:nvGrpSpPr>
        <p:grpSpPr bwMode="auto">
          <a:xfrm>
            <a:off x="928506" y="9452298"/>
            <a:ext cx="1304368" cy="909793"/>
            <a:chOff x="434" y="3738"/>
            <a:chExt cx="919" cy="641"/>
          </a:xfrm>
          <a:solidFill>
            <a:schemeClr val="tx2"/>
          </a:solidFill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746" y="4057"/>
              <a:ext cx="30" cy="48"/>
            </a:xfrm>
            <a:custGeom>
              <a:avLst/>
              <a:gdLst>
                <a:gd name="T0" fmla="*/ 4 w 8"/>
                <a:gd name="T1" fmla="*/ 0 h 13"/>
                <a:gd name="T2" fmla="*/ 0 w 8"/>
                <a:gd name="T3" fmla="*/ 4 h 13"/>
                <a:gd name="T4" fmla="*/ 0 w 8"/>
                <a:gd name="T5" fmla="*/ 13 h 13"/>
                <a:gd name="T6" fmla="*/ 2 w 8"/>
                <a:gd name="T7" fmla="*/ 13 h 13"/>
                <a:gd name="T8" fmla="*/ 2 w 8"/>
                <a:gd name="T9" fmla="*/ 9 h 13"/>
                <a:gd name="T10" fmla="*/ 4 w 8"/>
                <a:gd name="T11" fmla="*/ 9 h 13"/>
                <a:gd name="T12" fmla="*/ 8 w 8"/>
                <a:gd name="T13" fmla="*/ 4 h 13"/>
                <a:gd name="T14" fmla="*/ 4 w 8"/>
                <a:gd name="T15" fmla="*/ 0 h 13"/>
                <a:gd name="T16" fmla="*/ 6 w 8"/>
                <a:gd name="T17" fmla="*/ 6 h 13"/>
                <a:gd name="T18" fmla="*/ 4 w 8"/>
                <a:gd name="T19" fmla="*/ 7 h 13"/>
                <a:gd name="T20" fmla="*/ 2 w 8"/>
                <a:gd name="T21" fmla="*/ 7 h 13"/>
                <a:gd name="T22" fmla="*/ 2 w 8"/>
                <a:gd name="T23" fmla="*/ 4 h 13"/>
                <a:gd name="T24" fmla="*/ 2 w 8"/>
                <a:gd name="T25" fmla="*/ 2 h 13"/>
                <a:gd name="T26" fmla="*/ 4 w 8"/>
                <a:gd name="T27" fmla="*/ 1 h 13"/>
                <a:gd name="T28" fmla="*/ 6 w 8"/>
                <a:gd name="T29" fmla="*/ 2 h 13"/>
                <a:gd name="T30" fmla="*/ 6 w 8"/>
                <a:gd name="T31" fmla="*/ 4 h 13"/>
                <a:gd name="T32" fmla="*/ 6 w 8"/>
                <a:gd name="T33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" h="13">
                  <a:moveTo>
                    <a:pt x="4" y="0"/>
                  </a:moveTo>
                  <a:cubicBezTo>
                    <a:pt x="1" y="0"/>
                    <a:pt x="0" y="1"/>
                    <a:pt x="0" y="4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7" y="9"/>
                    <a:pt x="8" y="7"/>
                    <a:pt x="8" y="4"/>
                  </a:cubicBezTo>
                  <a:cubicBezTo>
                    <a:pt x="8" y="1"/>
                    <a:pt x="7" y="0"/>
                    <a:pt x="4" y="0"/>
                  </a:cubicBezTo>
                  <a:close/>
                  <a:moveTo>
                    <a:pt x="6" y="6"/>
                  </a:moveTo>
                  <a:cubicBezTo>
                    <a:pt x="5" y="7"/>
                    <a:pt x="5" y="7"/>
                    <a:pt x="4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3" y="1"/>
                    <a:pt x="4" y="1"/>
                  </a:cubicBezTo>
                  <a:cubicBezTo>
                    <a:pt x="5" y="1"/>
                    <a:pt x="5" y="2"/>
                    <a:pt x="6" y="2"/>
                  </a:cubicBezTo>
                  <a:cubicBezTo>
                    <a:pt x="6" y="3"/>
                    <a:pt x="6" y="3"/>
                    <a:pt x="6" y="4"/>
                  </a:cubicBezTo>
                  <a:cubicBezTo>
                    <a:pt x="6" y="5"/>
                    <a:pt x="6" y="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Freeform 6"/>
            <p:cNvSpPr>
              <a:spLocks noEditPoints="1"/>
            </p:cNvSpPr>
            <p:nvPr/>
          </p:nvSpPr>
          <p:spPr bwMode="auto">
            <a:xfrm>
              <a:off x="779" y="4057"/>
              <a:ext cx="30" cy="33"/>
            </a:xfrm>
            <a:custGeom>
              <a:avLst/>
              <a:gdLst>
                <a:gd name="T0" fmla="*/ 4 w 8"/>
                <a:gd name="T1" fmla="*/ 0 h 9"/>
                <a:gd name="T2" fmla="*/ 0 w 8"/>
                <a:gd name="T3" fmla="*/ 4 h 9"/>
                <a:gd name="T4" fmla="*/ 4 w 8"/>
                <a:gd name="T5" fmla="*/ 9 h 9"/>
                <a:gd name="T6" fmla="*/ 8 w 8"/>
                <a:gd name="T7" fmla="*/ 4 h 9"/>
                <a:gd name="T8" fmla="*/ 4 w 8"/>
                <a:gd name="T9" fmla="*/ 0 h 9"/>
                <a:gd name="T10" fmla="*/ 6 w 8"/>
                <a:gd name="T11" fmla="*/ 6 h 9"/>
                <a:gd name="T12" fmla="*/ 4 w 8"/>
                <a:gd name="T13" fmla="*/ 7 h 9"/>
                <a:gd name="T14" fmla="*/ 2 w 8"/>
                <a:gd name="T15" fmla="*/ 6 h 9"/>
                <a:gd name="T16" fmla="*/ 2 w 8"/>
                <a:gd name="T17" fmla="*/ 4 h 9"/>
                <a:gd name="T18" fmla="*/ 2 w 8"/>
                <a:gd name="T19" fmla="*/ 2 h 9"/>
                <a:gd name="T20" fmla="*/ 4 w 8"/>
                <a:gd name="T21" fmla="*/ 1 h 9"/>
                <a:gd name="T22" fmla="*/ 6 w 8"/>
                <a:gd name="T23" fmla="*/ 2 h 9"/>
                <a:gd name="T24" fmla="*/ 6 w 8"/>
                <a:gd name="T25" fmla="*/ 4 h 9"/>
                <a:gd name="T26" fmla="*/ 6 w 8"/>
                <a:gd name="T27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" h="9">
                  <a:moveTo>
                    <a:pt x="4" y="0"/>
                  </a:moveTo>
                  <a:cubicBezTo>
                    <a:pt x="1" y="0"/>
                    <a:pt x="0" y="1"/>
                    <a:pt x="0" y="4"/>
                  </a:cubicBezTo>
                  <a:cubicBezTo>
                    <a:pt x="0" y="7"/>
                    <a:pt x="1" y="9"/>
                    <a:pt x="4" y="9"/>
                  </a:cubicBezTo>
                  <a:cubicBezTo>
                    <a:pt x="6" y="9"/>
                    <a:pt x="8" y="7"/>
                    <a:pt x="8" y="4"/>
                  </a:cubicBezTo>
                  <a:cubicBezTo>
                    <a:pt x="8" y="1"/>
                    <a:pt x="6" y="0"/>
                    <a:pt x="4" y="0"/>
                  </a:cubicBezTo>
                  <a:close/>
                  <a:moveTo>
                    <a:pt x="6" y="6"/>
                  </a:moveTo>
                  <a:cubicBezTo>
                    <a:pt x="5" y="7"/>
                    <a:pt x="5" y="7"/>
                    <a:pt x="4" y="7"/>
                  </a:cubicBezTo>
                  <a:cubicBezTo>
                    <a:pt x="3" y="7"/>
                    <a:pt x="2" y="7"/>
                    <a:pt x="2" y="6"/>
                  </a:cubicBezTo>
                  <a:cubicBezTo>
                    <a:pt x="2" y="6"/>
                    <a:pt x="2" y="5"/>
                    <a:pt x="2" y="4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3" y="1"/>
                    <a:pt x="4" y="1"/>
                  </a:cubicBezTo>
                  <a:cubicBezTo>
                    <a:pt x="5" y="1"/>
                    <a:pt x="5" y="2"/>
                    <a:pt x="6" y="2"/>
                  </a:cubicBezTo>
                  <a:cubicBezTo>
                    <a:pt x="6" y="3"/>
                    <a:pt x="6" y="3"/>
                    <a:pt x="6" y="4"/>
                  </a:cubicBezTo>
                  <a:cubicBezTo>
                    <a:pt x="6" y="5"/>
                    <a:pt x="6" y="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7"/>
            <p:cNvSpPr>
              <a:spLocks/>
            </p:cNvSpPr>
            <p:nvPr/>
          </p:nvSpPr>
          <p:spPr bwMode="auto">
            <a:xfrm>
              <a:off x="779" y="4042"/>
              <a:ext cx="26" cy="11"/>
            </a:xfrm>
            <a:custGeom>
              <a:avLst/>
              <a:gdLst>
                <a:gd name="T0" fmla="*/ 15 w 26"/>
                <a:gd name="T1" fmla="*/ 4 h 11"/>
                <a:gd name="T2" fmla="*/ 23 w 26"/>
                <a:gd name="T3" fmla="*/ 11 h 11"/>
                <a:gd name="T4" fmla="*/ 26 w 26"/>
                <a:gd name="T5" fmla="*/ 7 h 11"/>
                <a:gd name="T6" fmla="*/ 15 w 26"/>
                <a:gd name="T7" fmla="*/ 0 h 11"/>
                <a:gd name="T8" fmla="*/ 0 w 26"/>
                <a:gd name="T9" fmla="*/ 7 h 11"/>
                <a:gd name="T10" fmla="*/ 4 w 26"/>
                <a:gd name="T11" fmla="*/ 11 h 11"/>
                <a:gd name="T12" fmla="*/ 15 w 26"/>
                <a:gd name="T13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1">
                  <a:moveTo>
                    <a:pt x="15" y="4"/>
                  </a:moveTo>
                  <a:lnTo>
                    <a:pt x="23" y="11"/>
                  </a:lnTo>
                  <a:lnTo>
                    <a:pt x="26" y="7"/>
                  </a:lnTo>
                  <a:lnTo>
                    <a:pt x="15" y="0"/>
                  </a:lnTo>
                  <a:lnTo>
                    <a:pt x="0" y="7"/>
                  </a:lnTo>
                  <a:lnTo>
                    <a:pt x="4" y="11"/>
                  </a:lnTo>
                  <a:lnTo>
                    <a:pt x="15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Freeform 8"/>
            <p:cNvSpPr>
              <a:spLocks/>
            </p:cNvSpPr>
            <p:nvPr/>
          </p:nvSpPr>
          <p:spPr bwMode="auto">
            <a:xfrm>
              <a:off x="813" y="4042"/>
              <a:ext cx="14" cy="48"/>
            </a:xfrm>
            <a:custGeom>
              <a:avLst/>
              <a:gdLst>
                <a:gd name="T0" fmla="*/ 2 w 4"/>
                <a:gd name="T1" fmla="*/ 11 h 13"/>
                <a:gd name="T2" fmla="*/ 2 w 4"/>
                <a:gd name="T3" fmla="*/ 10 h 13"/>
                <a:gd name="T4" fmla="*/ 2 w 4"/>
                <a:gd name="T5" fmla="*/ 0 h 13"/>
                <a:gd name="T6" fmla="*/ 0 w 4"/>
                <a:gd name="T7" fmla="*/ 0 h 13"/>
                <a:gd name="T8" fmla="*/ 0 w 4"/>
                <a:gd name="T9" fmla="*/ 10 h 13"/>
                <a:gd name="T10" fmla="*/ 4 w 4"/>
                <a:gd name="T11" fmla="*/ 13 h 13"/>
                <a:gd name="T12" fmla="*/ 4 w 4"/>
                <a:gd name="T13" fmla="*/ 11 h 13"/>
                <a:gd name="T14" fmla="*/ 2 w 4"/>
                <a:gd name="T15" fmla="*/ 1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13">
                  <a:moveTo>
                    <a:pt x="2" y="11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2"/>
                    <a:pt x="1" y="13"/>
                    <a:pt x="4" y="13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3" y="11"/>
                    <a:pt x="2" y="11"/>
                    <a:pt x="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912" y="4057"/>
              <a:ext cx="51" cy="33"/>
            </a:xfrm>
            <a:custGeom>
              <a:avLst/>
              <a:gdLst>
                <a:gd name="T0" fmla="*/ 10 w 14"/>
                <a:gd name="T1" fmla="*/ 0 h 9"/>
                <a:gd name="T2" fmla="*/ 7 w 14"/>
                <a:gd name="T3" fmla="*/ 1 h 9"/>
                <a:gd name="T4" fmla="*/ 4 w 14"/>
                <a:gd name="T5" fmla="*/ 0 h 9"/>
                <a:gd name="T6" fmla="*/ 0 w 14"/>
                <a:gd name="T7" fmla="*/ 4 h 9"/>
                <a:gd name="T8" fmla="*/ 0 w 14"/>
                <a:gd name="T9" fmla="*/ 9 h 9"/>
                <a:gd name="T10" fmla="*/ 2 w 14"/>
                <a:gd name="T11" fmla="*/ 9 h 9"/>
                <a:gd name="T12" fmla="*/ 2 w 14"/>
                <a:gd name="T13" fmla="*/ 4 h 9"/>
                <a:gd name="T14" fmla="*/ 2 w 14"/>
                <a:gd name="T15" fmla="*/ 2 h 9"/>
                <a:gd name="T16" fmla="*/ 4 w 14"/>
                <a:gd name="T17" fmla="*/ 1 h 9"/>
                <a:gd name="T18" fmla="*/ 6 w 14"/>
                <a:gd name="T19" fmla="*/ 2 h 9"/>
                <a:gd name="T20" fmla="*/ 6 w 14"/>
                <a:gd name="T21" fmla="*/ 4 h 9"/>
                <a:gd name="T22" fmla="*/ 6 w 14"/>
                <a:gd name="T23" fmla="*/ 9 h 9"/>
                <a:gd name="T24" fmla="*/ 8 w 14"/>
                <a:gd name="T25" fmla="*/ 9 h 9"/>
                <a:gd name="T26" fmla="*/ 8 w 14"/>
                <a:gd name="T27" fmla="*/ 4 h 9"/>
                <a:gd name="T28" fmla="*/ 8 w 14"/>
                <a:gd name="T29" fmla="*/ 2 h 9"/>
                <a:gd name="T30" fmla="*/ 10 w 14"/>
                <a:gd name="T31" fmla="*/ 1 h 9"/>
                <a:gd name="T32" fmla="*/ 12 w 14"/>
                <a:gd name="T33" fmla="*/ 2 h 9"/>
                <a:gd name="T34" fmla="*/ 12 w 14"/>
                <a:gd name="T35" fmla="*/ 4 h 9"/>
                <a:gd name="T36" fmla="*/ 12 w 14"/>
                <a:gd name="T37" fmla="*/ 9 h 9"/>
                <a:gd name="T38" fmla="*/ 14 w 14"/>
                <a:gd name="T39" fmla="*/ 9 h 9"/>
                <a:gd name="T40" fmla="*/ 14 w 14"/>
                <a:gd name="T41" fmla="*/ 4 h 9"/>
                <a:gd name="T42" fmla="*/ 10 w 14"/>
                <a:gd name="T4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" h="9">
                  <a:moveTo>
                    <a:pt x="10" y="0"/>
                  </a:moveTo>
                  <a:cubicBezTo>
                    <a:pt x="9" y="0"/>
                    <a:pt x="8" y="0"/>
                    <a:pt x="7" y="1"/>
                  </a:cubicBezTo>
                  <a:cubicBezTo>
                    <a:pt x="7" y="0"/>
                    <a:pt x="5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3" y="2"/>
                    <a:pt x="3" y="1"/>
                    <a:pt x="4" y="1"/>
                  </a:cubicBezTo>
                  <a:cubicBezTo>
                    <a:pt x="5" y="1"/>
                    <a:pt x="6" y="2"/>
                    <a:pt x="6" y="2"/>
                  </a:cubicBezTo>
                  <a:cubicBezTo>
                    <a:pt x="6" y="3"/>
                    <a:pt x="6" y="3"/>
                    <a:pt x="6" y="4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3"/>
                    <a:pt x="8" y="3"/>
                    <a:pt x="8" y="2"/>
                  </a:cubicBezTo>
                  <a:cubicBezTo>
                    <a:pt x="9" y="2"/>
                    <a:pt x="9" y="1"/>
                    <a:pt x="10" y="1"/>
                  </a:cubicBezTo>
                  <a:cubicBezTo>
                    <a:pt x="11" y="1"/>
                    <a:pt x="12" y="2"/>
                    <a:pt x="12" y="2"/>
                  </a:cubicBezTo>
                  <a:cubicBezTo>
                    <a:pt x="12" y="3"/>
                    <a:pt x="12" y="3"/>
                    <a:pt x="12" y="4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1"/>
                    <a:pt x="13" y="0"/>
                    <a:pt x="1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10"/>
            <p:cNvSpPr>
              <a:spLocks noEditPoints="1"/>
            </p:cNvSpPr>
            <p:nvPr/>
          </p:nvSpPr>
          <p:spPr bwMode="auto">
            <a:xfrm>
              <a:off x="967" y="4057"/>
              <a:ext cx="30" cy="48"/>
            </a:xfrm>
            <a:custGeom>
              <a:avLst/>
              <a:gdLst>
                <a:gd name="T0" fmla="*/ 4 w 8"/>
                <a:gd name="T1" fmla="*/ 0 h 13"/>
                <a:gd name="T2" fmla="*/ 0 w 8"/>
                <a:gd name="T3" fmla="*/ 4 h 13"/>
                <a:gd name="T4" fmla="*/ 0 w 8"/>
                <a:gd name="T5" fmla="*/ 13 h 13"/>
                <a:gd name="T6" fmla="*/ 2 w 8"/>
                <a:gd name="T7" fmla="*/ 13 h 13"/>
                <a:gd name="T8" fmla="*/ 2 w 8"/>
                <a:gd name="T9" fmla="*/ 9 h 13"/>
                <a:gd name="T10" fmla="*/ 4 w 8"/>
                <a:gd name="T11" fmla="*/ 9 h 13"/>
                <a:gd name="T12" fmla="*/ 8 w 8"/>
                <a:gd name="T13" fmla="*/ 4 h 13"/>
                <a:gd name="T14" fmla="*/ 4 w 8"/>
                <a:gd name="T15" fmla="*/ 0 h 13"/>
                <a:gd name="T16" fmla="*/ 6 w 8"/>
                <a:gd name="T17" fmla="*/ 6 h 13"/>
                <a:gd name="T18" fmla="*/ 4 w 8"/>
                <a:gd name="T19" fmla="*/ 7 h 13"/>
                <a:gd name="T20" fmla="*/ 2 w 8"/>
                <a:gd name="T21" fmla="*/ 7 h 13"/>
                <a:gd name="T22" fmla="*/ 2 w 8"/>
                <a:gd name="T23" fmla="*/ 4 h 13"/>
                <a:gd name="T24" fmla="*/ 2 w 8"/>
                <a:gd name="T25" fmla="*/ 2 h 13"/>
                <a:gd name="T26" fmla="*/ 4 w 8"/>
                <a:gd name="T27" fmla="*/ 1 h 13"/>
                <a:gd name="T28" fmla="*/ 6 w 8"/>
                <a:gd name="T29" fmla="*/ 2 h 13"/>
                <a:gd name="T30" fmla="*/ 7 w 8"/>
                <a:gd name="T31" fmla="*/ 4 h 13"/>
                <a:gd name="T32" fmla="*/ 6 w 8"/>
                <a:gd name="T33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" h="13">
                  <a:moveTo>
                    <a:pt x="4" y="0"/>
                  </a:moveTo>
                  <a:cubicBezTo>
                    <a:pt x="2" y="0"/>
                    <a:pt x="0" y="1"/>
                    <a:pt x="0" y="4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7" y="9"/>
                    <a:pt x="8" y="7"/>
                    <a:pt x="8" y="4"/>
                  </a:cubicBezTo>
                  <a:cubicBezTo>
                    <a:pt x="8" y="1"/>
                    <a:pt x="7" y="0"/>
                    <a:pt x="4" y="0"/>
                  </a:cubicBezTo>
                  <a:close/>
                  <a:moveTo>
                    <a:pt x="6" y="6"/>
                  </a:moveTo>
                  <a:cubicBezTo>
                    <a:pt x="6" y="7"/>
                    <a:pt x="5" y="7"/>
                    <a:pt x="4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3" y="2"/>
                    <a:pt x="3" y="1"/>
                    <a:pt x="4" y="1"/>
                  </a:cubicBezTo>
                  <a:cubicBezTo>
                    <a:pt x="5" y="1"/>
                    <a:pt x="6" y="2"/>
                    <a:pt x="6" y="2"/>
                  </a:cubicBezTo>
                  <a:cubicBezTo>
                    <a:pt x="6" y="3"/>
                    <a:pt x="7" y="3"/>
                    <a:pt x="7" y="4"/>
                  </a:cubicBezTo>
                  <a:cubicBezTo>
                    <a:pt x="7" y="5"/>
                    <a:pt x="6" y="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1000" y="4042"/>
              <a:ext cx="19" cy="48"/>
            </a:xfrm>
            <a:custGeom>
              <a:avLst/>
              <a:gdLst>
                <a:gd name="T0" fmla="*/ 2 w 5"/>
                <a:gd name="T1" fmla="*/ 10 h 13"/>
                <a:gd name="T2" fmla="*/ 2 w 5"/>
                <a:gd name="T3" fmla="*/ 0 h 13"/>
                <a:gd name="T4" fmla="*/ 0 w 5"/>
                <a:gd name="T5" fmla="*/ 0 h 13"/>
                <a:gd name="T6" fmla="*/ 0 w 5"/>
                <a:gd name="T7" fmla="*/ 10 h 13"/>
                <a:gd name="T8" fmla="*/ 5 w 5"/>
                <a:gd name="T9" fmla="*/ 13 h 13"/>
                <a:gd name="T10" fmla="*/ 5 w 5"/>
                <a:gd name="T11" fmla="*/ 11 h 13"/>
                <a:gd name="T12" fmla="*/ 2 w 5"/>
                <a:gd name="T13" fmla="*/ 11 h 13"/>
                <a:gd name="T14" fmla="*/ 2 w 5"/>
                <a:gd name="T15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13">
                  <a:moveTo>
                    <a:pt x="2" y="1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2"/>
                    <a:pt x="2" y="13"/>
                    <a:pt x="5" y="13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4" y="11"/>
                    <a:pt x="3" y="11"/>
                    <a:pt x="2" y="11"/>
                  </a:cubicBezTo>
                  <a:cubicBezTo>
                    <a:pt x="2" y="10"/>
                    <a:pt x="2" y="10"/>
                    <a:pt x="2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" name="Freeform 12"/>
            <p:cNvSpPr>
              <a:spLocks noEditPoints="1"/>
            </p:cNvSpPr>
            <p:nvPr/>
          </p:nvSpPr>
          <p:spPr bwMode="auto">
            <a:xfrm>
              <a:off x="1019" y="4057"/>
              <a:ext cx="29" cy="33"/>
            </a:xfrm>
            <a:custGeom>
              <a:avLst/>
              <a:gdLst>
                <a:gd name="T0" fmla="*/ 4 w 8"/>
                <a:gd name="T1" fmla="*/ 0 h 9"/>
                <a:gd name="T2" fmla="*/ 0 w 8"/>
                <a:gd name="T3" fmla="*/ 4 h 9"/>
                <a:gd name="T4" fmla="*/ 4 w 8"/>
                <a:gd name="T5" fmla="*/ 9 h 9"/>
                <a:gd name="T6" fmla="*/ 8 w 8"/>
                <a:gd name="T7" fmla="*/ 4 h 9"/>
                <a:gd name="T8" fmla="*/ 4 w 8"/>
                <a:gd name="T9" fmla="*/ 0 h 9"/>
                <a:gd name="T10" fmla="*/ 6 w 8"/>
                <a:gd name="T11" fmla="*/ 6 h 9"/>
                <a:gd name="T12" fmla="*/ 4 w 8"/>
                <a:gd name="T13" fmla="*/ 7 h 9"/>
                <a:gd name="T14" fmla="*/ 2 w 8"/>
                <a:gd name="T15" fmla="*/ 6 h 9"/>
                <a:gd name="T16" fmla="*/ 2 w 8"/>
                <a:gd name="T17" fmla="*/ 4 h 9"/>
                <a:gd name="T18" fmla="*/ 2 w 8"/>
                <a:gd name="T19" fmla="*/ 2 h 9"/>
                <a:gd name="T20" fmla="*/ 4 w 8"/>
                <a:gd name="T21" fmla="*/ 1 h 9"/>
                <a:gd name="T22" fmla="*/ 6 w 8"/>
                <a:gd name="T23" fmla="*/ 2 h 9"/>
                <a:gd name="T24" fmla="*/ 6 w 8"/>
                <a:gd name="T25" fmla="*/ 4 h 9"/>
                <a:gd name="T26" fmla="*/ 6 w 8"/>
                <a:gd name="T27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" h="9">
                  <a:moveTo>
                    <a:pt x="4" y="0"/>
                  </a:moveTo>
                  <a:cubicBezTo>
                    <a:pt x="1" y="0"/>
                    <a:pt x="0" y="1"/>
                    <a:pt x="0" y="4"/>
                  </a:cubicBezTo>
                  <a:cubicBezTo>
                    <a:pt x="0" y="7"/>
                    <a:pt x="1" y="9"/>
                    <a:pt x="4" y="9"/>
                  </a:cubicBezTo>
                  <a:cubicBezTo>
                    <a:pt x="6" y="9"/>
                    <a:pt x="8" y="7"/>
                    <a:pt x="8" y="4"/>
                  </a:cubicBezTo>
                  <a:cubicBezTo>
                    <a:pt x="8" y="1"/>
                    <a:pt x="6" y="0"/>
                    <a:pt x="4" y="0"/>
                  </a:cubicBezTo>
                  <a:close/>
                  <a:moveTo>
                    <a:pt x="6" y="6"/>
                  </a:moveTo>
                  <a:cubicBezTo>
                    <a:pt x="5" y="7"/>
                    <a:pt x="5" y="7"/>
                    <a:pt x="4" y="7"/>
                  </a:cubicBezTo>
                  <a:cubicBezTo>
                    <a:pt x="3" y="7"/>
                    <a:pt x="2" y="7"/>
                    <a:pt x="2" y="6"/>
                  </a:cubicBezTo>
                  <a:cubicBezTo>
                    <a:pt x="2" y="6"/>
                    <a:pt x="2" y="5"/>
                    <a:pt x="2" y="4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3" y="1"/>
                    <a:pt x="4" y="1"/>
                  </a:cubicBezTo>
                  <a:cubicBezTo>
                    <a:pt x="5" y="1"/>
                    <a:pt x="5" y="2"/>
                    <a:pt x="6" y="2"/>
                  </a:cubicBezTo>
                  <a:cubicBezTo>
                    <a:pt x="6" y="3"/>
                    <a:pt x="6" y="3"/>
                    <a:pt x="6" y="4"/>
                  </a:cubicBezTo>
                  <a:cubicBezTo>
                    <a:pt x="6" y="5"/>
                    <a:pt x="6" y="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Rectangle 13"/>
            <p:cNvSpPr>
              <a:spLocks noChangeArrowheads="1"/>
            </p:cNvSpPr>
            <p:nvPr/>
          </p:nvSpPr>
          <p:spPr bwMode="auto">
            <a:xfrm>
              <a:off x="1052" y="4057"/>
              <a:ext cx="7" cy="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Rectangle 14"/>
            <p:cNvSpPr>
              <a:spLocks noChangeArrowheads="1"/>
            </p:cNvSpPr>
            <p:nvPr/>
          </p:nvSpPr>
          <p:spPr bwMode="auto">
            <a:xfrm>
              <a:off x="1052" y="4042"/>
              <a:ext cx="7" cy="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" name="Freeform 15"/>
            <p:cNvSpPr>
              <a:spLocks noEditPoints="1"/>
            </p:cNvSpPr>
            <p:nvPr/>
          </p:nvSpPr>
          <p:spPr bwMode="auto">
            <a:xfrm>
              <a:off x="831" y="4057"/>
              <a:ext cx="29" cy="33"/>
            </a:xfrm>
            <a:custGeom>
              <a:avLst/>
              <a:gdLst>
                <a:gd name="T0" fmla="*/ 4 w 8"/>
                <a:gd name="T1" fmla="*/ 0 h 9"/>
                <a:gd name="T2" fmla="*/ 0 w 8"/>
                <a:gd name="T3" fmla="*/ 4 h 9"/>
                <a:gd name="T4" fmla="*/ 4 w 8"/>
                <a:gd name="T5" fmla="*/ 9 h 9"/>
                <a:gd name="T6" fmla="*/ 7 w 8"/>
                <a:gd name="T7" fmla="*/ 8 h 9"/>
                <a:gd name="T8" fmla="*/ 6 w 8"/>
                <a:gd name="T9" fmla="*/ 6 h 9"/>
                <a:gd name="T10" fmla="*/ 4 w 8"/>
                <a:gd name="T11" fmla="*/ 7 h 9"/>
                <a:gd name="T12" fmla="*/ 2 w 8"/>
                <a:gd name="T13" fmla="*/ 5 h 9"/>
                <a:gd name="T14" fmla="*/ 8 w 8"/>
                <a:gd name="T15" fmla="*/ 5 h 9"/>
                <a:gd name="T16" fmla="*/ 8 w 8"/>
                <a:gd name="T17" fmla="*/ 4 h 9"/>
                <a:gd name="T18" fmla="*/ 4 w 8"/>
                <a:gd name="T19" fmla="*/ 0 h 9"/>
                <a:gd name="T20" fmla="*/ 2 w 8"/>
                <a:gd name="T21" fmla="*/ 4 h 9"/>
                <a:gd name="T22" fmla="*/ 2 w 8"/>
                <a:gd name="T23" fmla="*/ 2 h 9"/>
                <a:gd name="T24" fmla="*/ 4 w 8"/>
                <a:gd name="T25" fmla="*/ 1 h 9"/>
                <a:gd name="T26" fmla="*/ 5 w 8"/>
                <a:gd name="T27" fmla="*/ 2 h 9"/>
                <a:gd name="T28" fmla="*/ 6 w 8"/>
                <a:gd name="T29" fmla="*/ 4 h 9"/>
                <a:gd name="T30" fmla="*/ 2 w 8"/>
                <a:gd name="T31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" h="9">
                  <a:moveTo>
                    <a:pt x="4" y="0"/>
                  </a:moveTo>
                  <a:cubicBezTo>
                    <a:pt x="1" y="0"/>
                    <a:pt x="0" y="1"/>
                    <a:pt x="0" y="4"/>
                  </a:cubicBezTo>
                  <a:cubicBezTo>
                    <a:pt x="0" y="8"/>
                    <a:pt x="2" y="9"/>
                    <a:pt x="4" y="9"/>
                  </a:cubicBezTo>
                  <a:cubicBezTo>
                    <a:pt x="5" y="9"/>
                    <a:pt x="6" y="9"/>
                    <a:pt x="7" y="8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5" y="7"/>
                    <a:pt x="5" y="7"/>
                    <a:pt x="4" y="7"/>
                  </a:cubicBezTo>
                  <a:cubicBezTo>
                    <a:pt x="2" y="7"/>
                    <a:pt x="2" y="6"/>
                    <a:pt x="2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1"/>
                    <a:pt x="6" y="0"/>
                    <a:pt x="4" y="0"/>
                  </a:cubicBezTo>
                  <a:close/>
                  <a:moveTo>
                    <a:pt x="2" y="4"/>
                  </a:move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3" y="1"/>
                    <a:pt x="4" y="1"/>
                  </a:cubicBezTo>
                  <a:cubicBezTo>
                    <a:pt x="5" y="1"/>
                    <a:pt x="5" y="2"/>
                    <a:pt x="5" y="2"/>
                  </a:cubicBezTo>
                  <a:cubicBezTo>
                    <a:pt x="6" y="3"/>
                    <a:pt x="6" y="3"/>
                    <a:pt x="6" y="4"/>
                  </a:cubicBezTo>
                  <a:lnTo>
                    <a:pt x="2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" name="Freeform 16"/>
            <p:cNvSpPr>
              <a:spLocks noEditPoints="1"/>
            </p:cNvSpPr>
            <p:nvPr/>
          </p:nvSpPr>
          <p:spPr bwMode="auto">
            <a:xfrm>
              <a:off x="879" y="4057"/>
              <a:ext cx="29" cy="33"/>
            </a:xfrm>
            <a:custGeom>
              <a:avLst/>
              <a:gdLst>
                <a:gd name="T0" fmla="*/ 4 w 8"/>
                <a:gd name="T1" fmla="*/ 0 h 9"/>
                <a:gd name="T2" fmla="*/ 0 w 8"/>
                <a:gd name="T3" fmla="*/ 4 h 9"/>
                <a:gd name="T4" fmla="*/ 4 w 8"/>
                <a:gd name="T5" fmla="*/ 9 h 9"/>
                <a:gd name="T6" fmla="*/ 8 w 8"/>
                <a:gd name="T7" fmla="*/ 8 h 9"/>
                <a:gd name="T8" fmla="*/ 7 w 8"/>
                <a:gd name="T9" fmla="*/ 6 h 9"/>
                <a:gd name="T10" fmla="*/ 4 w 8"/>
                <a:gd name="T11" fmla="*/ 7 h 9"/>
                <a:gd name="T12" fmla="*/ 2 w 8"/>
                <a:gd name="T13" fmla="*/ 5 h 9"/>
                <a:gd name="T14" fmla="*/ 8 w 8"/>
                <a:gd name="T15" fmla="*/ 5 h 9"/>
                <a:gd name="T16" fmla="*/ 8 w 8"/>
                <a:gd name="T17" fmla="*/ 4 h 9"/>
                <a:gd name="T18" fmla="*/ 4 w 8"/>
                <a:gd name="T19" fmla="*/ 0 h 9"/>
                <a:gd name="T20" fmla="*/ 2 w 8"/>
                <a:gd name="T21" fmla="*/ 4 h 9"/>
                <a:gd name="T22" fmla="*/ 2 w 8"/>
                <a:gd name="T23" fmla="*/ 2 h 9"/>
                <a:gd name="T24" fmla="*/ 4 w 8"/>
                <a:gd name="T25" fmla="*/ 1 h 9"/>
                <a:gd name="T26" fmla="*/ 6 w 8"/>
                <a:gd name="T27" fmla="*/ 2 h 9"/>
                <a:gd name="T28" fmla="*/ 6 w 8"/>
                <a:gd name="T29" fmla="*/ 4 h 9"/>
                <a:gd name="T30" fmla="*/ 2 w 8"/>
                <a:gd name="T31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" h="9">
                  <a:moveTo>
                    <a:pt x="4" y="0"/>
                  </a:moveTo>
                  <a:cubicBezTo>
                    <a:pt x="2" y="0"/>
                    <a:pt x="0" y="1"/>
                    <a:pt x="0" y="4"/>
                  </a:cubicBezTo>
                  <a:cubicBezTo>
                    <a:pt x="0" y="8"/>
                    <a:pt x="2" y="9"/>
                    <a:pt x="4" y="9"/>
                  </a:cubicBezTo>
                  <a:cubicBezTo>
                    <a:pt x="6" y="9"/>
                    <a:pt x="7" y="9"/>
                    <a:pt x="8" y="8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6" y="7"/>
                    <a:pt x="5" y="7"/>
                    <a:pt x="4" y="7"/>
                  </a:cubicBezTo>
                  <a:cubicBezTo>
                    <a:pt x="3" y="7"/>
                    <a:pt x="2" y="6"/>
                    <a:pt x="2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1"/>
                    <a:pt x="7" y="0"/>
                    <a:pt x="4" y="0"/>
                  </a:cubicBezTo>
                  <a:close/>
                  <a:moveTo>
                    <a:pt x="2" y="4"/>
                  </a:moveTo>
                  <a:cubicBezTo>
                    <a:pt x="2" y="3"/>
                    <a:pt x="2" y="3"/>
                    <a:pt x="2" y="2"/>
                  </a:cubicBezTo>
                  <a:cubicBezTo>
                    <a:pt x="3" y="2"/>
                    <a:pt x="3" y="1"/>
                    <a:pt x="4" y="1"/>
                  </a:cubicBezTo>
                  <a:cubicBezTo>
                    <a:pt x="5" y="1"/>
                    <a:pt x="6" y="2"/>
                    <a:pt x="6" y="2"/>
                  </a:cubicBezTo>
                  <a:cubicBezTo>
                    <a:pt x="6" y="3"/>
                    <a:pt x="6" y="3"/>
                    <a:pt x="6" y="4"/>
                  </a:cubicBezTo>
                  <a:lnTo>
                    <a:pt x="2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" name="Freeform 17"/>
            <p:cNvSpPr>
              <a:spLocks/>
            </p:cNvSpPr>
            <p:nvPr/>
          </p:nvSpPr>
          <p:spPr bwMode="auto">
            <a:xfrm>
              <a:off x="919" y="3942"/>
              <a:ext cx="78" cy="48"/>
            </a:xfrm>
            <a:custGeom>
              <a:avLst/>
              <a:gdLst>
                <a:gd name="T0" fmla="*/ 21 w 21"/>
                <a:gd name="T1" fmla="*/ 6 h 13"/>
                <a:gd name="T2" fmla="*/ 20 w 21"/>
                <a:gd name="T3" fmla="*/ 4 h 13"/>
                <a:gd name="T4" fmla="*/ 19 w 21"/>
                <a:gd name="T5" fmla="*/ 4 h 13"/>
                <a:gd name="T6" fmla="*/ 19 w 21"/>
                <a:gd name="T7" fmla="*/ 4 h 13"/>
                <a:gd name="T8" fmla="*/ 18 w 21"/>
                <a:gd name="T9" fmla="*/ 4 h 13"/>
                <a:gd name="T10" fmla="*/ 18 w 21"/>
                <a:gd name="T11" fmla="*/ 4 h 13"/>
                <a:gd name="T12" fmla="*/ 19 w 21"/>
                <a:gd name="T13" fmla="*/ 0 h 13"/>
                <a:gd name="T14" fmla="*/ 3 w 21"/>
                <a:gd name="T15" fmla="*/ 0 h 13"/>
                <a:gd name="T16" fmla="*/ 1 w 21"/>
                <a:gd name="T17" fmla="*/ 0 h 13"/>
                <a:gd name="T18" fmla="*/ 1 w 21"/>
                <a:gd name="T19" fmla="*/ 3 h 13"/>
                <a:gd name="T20" fmla="*/ 6 w 21"/>
                <a:gd name="T21" fmla="*/ 9 h 13"/>
                <a:gd name="T22" fmla="*/ 15 w 21"/>
                <a:gd name="T23" fmla="*/ 7 h 13"/>
                <a:gd name="T24" fmla="*/ 18 w 21"/>
                <a:gd name="T25" fmla="*/ 4 h 13"/>
                <a:gd name="T26" fmla="*/ 18 w 21"/>
                <a:gd name="T27" fmla="*/ 4 h 13"/>
                <a:gd name="T28" fmla="*/ 18 w 21"/>
                <a:gd name="T29" fmla="*/ 5 h 13"/>
                <a:gd name="T30" fmla="*/ 17 w 21"/>
                <a:gd name="T31" fmla="*/ 8 h 13"/>
                <a:gd name="T32" fmla="*/ 14 w 21"/>
                <a:gd name="T33" fmla="*/ 13 h 13"/>
                <a:gd name="T34" fmla="*/ 18 w 21"/>
                <a:gd name="T35" fmla="*/ 10 h 13"/>
                <a:gd name="T36" fmla="*/ 21 w 21"/>
                <a:gd name="T37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" h="13">
                  <a:moveTo>
                    <a:pt x="21" y="6"/>
                  </a:moveTo>
                  <a:cubicBezTo>
                    <a:pt x="21" y="6"/>
                    <a:pt x="21" y="5"/>
                    <a:pt x="20" y="4"/>
                  </a:cubicBezTo>
                  <a:cubicBezTo>
                    <a:pt x="20" y="4"/>
                    <a:pt x="20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9" y="3"/>
                    <a:pt x="19" y="0"/>
                    <a:pt x="19" y="0"/>
                  </a:cubicBezTo>
                  <a:cubicBezTo>
                    <a:pt x="19" y="0"/>
                    <a:pt x="5" y="0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0"/>
                    <a:pt x="1" y="2"/>
                    <a:pt x="1" y="3"/>
                  </a:cubicBezTo>
                  <a:cubicBezTo>
                    <a:pt x="1" y="5"/>
                    <a:pt x="3" y="8"/>
                    <a:pt x="6" y="9"/>
                  </a:cubicBezTo>
                  <a:cubicBezTo>
                    <a:pt x="9" y="10"/>
                    <a:pt x="12" y="9"/>
                    <a:pt x="15" y="7"/>
                  </a:cubicBezTo>
                  <a:cubicBezTo>
                    <a:pt x="16" y="6"/>
                    <a:pt x="17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7" y="6"/>
                    <a:pt x="17" y="7"/>
                    <a:pt x="17" y="8"/>
                  </a:cubicBezTo>
                  <a:cubicBezTo>
                    <a:pt x="16" y="10"/>
                    <a:pt x="15" y="11"/>
                    <a:pt x="14" y="13"/>
                  </a:cubicBezTo>
                  <a:cubicBezTo>
                    <a:pt x="15" y="12"/>
                    <a:pt x="17" y="11"/>
                    <a:pt x="18" y="10"/>
                  </a:cubicBezTo>
                  <a:cubicBezTo>
                    <a:pt x="19" y="9"/>
                    <a:pt x="20" y="8"/>
                    <a:pt x="21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Freeform 18"/>
            <p:cNvSpPr>
              <a:spLocks/>
            </p:cNvSpPr>
            <p:nvPr/>
          </p:nvSpPr>
          <p:spPr bwMode="auto">
            <a:xfrm>
              <a:off x="989" y="3957"/>
              <a:ext cx="4" cy="0"/>
            </a:xfrm>
            <a:custGeom>
              <a:avLst/>
              <a:gdLst>
                <a:gd name="T0" fmla="*/ 0 w 1"/>
                <a:gd name="T1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Freeform 19"/>
            <p:cNvSpPr>
              <a:spLocks/>
            </p:cNvSpPr>
            <p:nvPr/>
          </p:nvSpPr>
          <p:spPr bwMode="auto">
            <a:xfrm>
              <a:off x="813" y="3842"/>
              <a:ext cx="158" cy="189"/>
            </a:xfrm>
            <a:custGeom>
              <a:avLst/>
              <a:gdLst>
                <a:gd name="T0" fmla="*/ 43 w 43"/>
                <a:gd name="T1" fmla="*/ 40 h 51"/>
                <a:gd name="T2" fmla="*/ 28 w 43"/>
                <a:gd name="T3" fmla="*/ 37 h 51"/>
                <a:gd name="T4" fmla="*/ 24 w 43"/>
                <a:gd name="T5" fmla="*/ 19 h 51"/>
                <a:gd name="T6" fmla="*/ 43 w 43"/>
                <a:gd name="T7" fmla="*/ 12 h 51"/>
                <a:gd name="T8" fmla="*/ 10 w 43"/>
                <a:gd name="T9" fmla="*/ 8 h 51"/>
                <a:gd name="T10" fmla="*/ 8 w 43"/>
                <a:gd name="T11" fmla="*/ 40 h 51"/>
                <a:gd name="T12" fmla="*/ 43 w 43"/>
                <a:gd name="T13" fmla="*/ 4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" h="51">
                  <a:moveTo>
                    <a:pt x="43" y="40"/>
                  </a:moveTo>
                  <a:cubicBezTo>
                    <a:pt x="38" y="41"/>
                    <a:pt x="32" y="41"/>
                    <a:pt x="28" y="37"/>
                  </a:cubicBezTo>
                  <a:cubicBezTo>
                    <a:pt x="23" y="33"/>
                    <a:pt x="22" y="25"/>
                    <a:pt x="24" y="19"/>
                  </a:cubicBezTo>
                  <a:cubicBezTo>
                    <a:pt x="26" y="12"/>
                    <a:pt x="36" y="8"/>
                    <a:pt x="43" y="12"/>
                  </a:cubicBezTo>
                  <a:cubicBezTo>
                    <a:pt x="35" y="1"/>
                    <a:pt x="20" y="0"/>
                    <a:pt x="10" y="8"/>
                  </a:cubicBezTo>
                  <a:cubicBezTo>
                    <a:pt x="1" y="16"/>
                    <a:pt x="0" y="31"/>
                    <a:pt x="8" y="40"/>
                  </a:cubicBezTo>
                  <a:cubicBezTo>
                    <a:pt x="17" y="51"/>
                    <a:pt x="34" y="50"/>
                    <a:pt x="43" y="4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Freeform 20"/>
            <p:cNvSpPr>
              <a:spLocks/>
            </p:cNvSpPr>
            <p:nvPr/>
          </p:nvSpPr>
          <p:spPr bwMode="auto">
            <a:xfrm>
              <a:off x="923" y="3897"/>
              <a:ext cx="51" cy="30"/>
            </a:xfrm>
            <a:custGeom>
              <a:avLst/>
              <a:gdLst>
                <a:gd name="T0" fmla="*/ 2 w 14"/>
                <a:gd name="T1" fmla="*/ 2 h 8"/>
                <a:gd name="T2" fmla="*/ 0 w 14"/>
                <a:gd name="T3" fmla="*/ 7 h 8"/>
                <a:gd name="T4" fmla="*/ 0 w 14"/>
                <a:gd name="T5" fmla="*/ 8 h 8"/>
                <a:gd name="T6" fmla="*/ 13 w 14"/>
                <a:gd name="T7" fmla="*/ 8 h 8"/>
                <a:gd name="T8" fmla="*/ 14 w 14"/>
                <a:gd name="T9" fmla="*/ 7 h 8"/>
                <a:gd name="T10" fmla="*/ 12 w 14"/>
                <a:gd name="T11" fmla="*/ 2 h 8"/>
                <a:gd name="T12" fmla="*/ 7 w 14"/>
                <a:gd name="T13" fmla="*/ 0 h 8"/>
                <a:gd name="T14" fmla="*/ 2 w 14"/>
                <a:gd name="T15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8">
                  <a:moveTo>
                    <a:pt x="2" y="2"/>
                  </a:moveTo>
                  <a:cubicBezTo>
                    <a:pt x="1" y="3"/>
                    <a:pt x="0" y="5"/>
                    <a:pt x="0" y="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8"/>
                    <a:pt x="14" y="8"/>
                    <a:pt x="14" y="7"/>
                  </a:cubicBezTo>
                  <a:cubicBezTo>
                    <a:pt x="14" y="5"/>
                    <a:pt x="13" y="3"/>
                    <a:pt x="12" y="2"/>
                  </a:cubicBezTo>
                  <a:cubicBezTo>
                    <a:pt x="11" y="0"/>
                    <a:pt x="9" y="0"/>
                    <a:pt x="7" y="0"/>
                  </a:cubicBezTo>
                  <a:cubicBezTo>
                    <a:pt x="5" y="0"/>
                    <a:pt x="3" y="0"/>
                    <a:pt x="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Freeform 21"/>
            <p:cNvSpPr>
              <a:spLocks/>
            </p:cNvSpPr>
            <p:nvPr/>
          </p:nvSpPr>
          <p:spPr bwMode="auto">
            <a:xfrm>
              <a:off x="971" y="3886"/>
              <a:ext cx="29" cy="56"/>
            </a:xfrm>
            <a:custGeom>
              <a:avLst/>
              <a:gdLst>
                <a:gd name="T0" fmla="*/ 7 w 8"/>
                <a:gd name="T1" fmla="*/ 7 h 15"/>
                <a:gd name="T2" fmla="*/ 4 w 8"/>
                <a:gd name="T3" fmla="*/ 2 h 15"/>
                <a:gd name="T4" fmla="*/ 0 w 8"/>
                <a:gd name="T5" fmla="*/ 0 h 15"/>
                <a:gd name="T6" fmla="*/ 1 w 8"/>
                <a:gd name="T7" fmla="*/ 1 h 15"/>
                <a:gd name="T8" fmla="*/ 4 w 8"/>
                <a:gd name="T9" fmla="*/ 6 h 15"/>
                <a:gd name="T10" fmla="*/ 5 w 8"/>
                <a:gd name="T11" fmla="*/ 12 h 15"/>
                <a:gd name="T12" fmla="*/ 5 w 8"/>
                <a:gd name="T13" fmla="*/ 15 h 15"/>
                <a:gd name="T14" fmla="*/ 7 w 8"/>
                <a:gd name="T15" fmla="*/ 14 h 15"/>
                <a:gd name="T16" fmla="*/ 7 w 8"/>
                <a:gd name="T17" fmla="*/ 12 h 15"/>
                <a:gd name="T18" fmla="*/ 7 w 8"/>
                <a:gd name="T19" fmla="*/ 9 h 15"/>
                <a:gd name="T20" fmla="*/ 7 w 8"/>
                <a:gd name="T21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15">
                  <a:moveTo>
                    <a:pt x="7" y="7"/>
                  </a:moveTo>
                  <a:cubicBezTo>
                    <a:pt x="6" y="5"/>
                    <a:pt x="5" y="4"/>
                    <a:pt x="4" y="2"/>
                  </a:cubicBezTo>
                  <a:cubicBezTo>
                    <a:pt x="3" y="1"/>
                    <a:pt x="2" y="0"/>
                    <a:pt x="0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2" y="3"/>
                    <a:pt x="3" y="5"/>
                    <a:pt x="4" y="6"/>
                  </a:cubicBezTo>
                  <a:cubicBezTo>
                    <a:pt x="4" y="8"/>
                    <a:pt x="5" y="10"/>
                    <a:pt x="5" y="12"/>
                  </a:cubicBezTo>
                  <a:cubicBezTo>
                    <a:pt x="5" y="13"/>
                    <a:pt x="5" y="14"/>
                    <a:pt x="5" y="15"/>
                  </a:cubicBezTo>
                  <a:cubicBezTo>
                    <a:pt x="6" y="14"/>
                    <a:pt x="6" y="14"/>
                    <a:pt x="7" y="14"/>
                  </a:cubicBezTo>
                  <a:cubicBezTo>
                    <a:pt x="7" y="13"/>
                    <a:pt x="7" y="13"/>
                    <a:pt x="7" y="12"/>
                  </a:cubicBezTo>
                  <a:cubicBezTo>
                    <a:pt x="8" y="11"/>
                    <a:pt x="8" y="10"/>
                    <a:pt x="7" y="9"/>
                  </a:cubicBezTo>
                  <a:cubicBezTo>
                    <a:pt x="7" y="8"/>
                    <a:pt x="7" y="8"/>
                    <a:pt x="7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" name="Freeform 22"/>
            <p:cNvSpPr>
              <a:spLocks noEditPoints="1"/>
            </p:cNvSpPr>
            <p:nvPr/>
          </p:nvSpPr>
          <p:spPr bwMode="auto">
            <a:xfrm>
              <a:off x="434" y="3738"/>
              <a:ext cx="919" cy="600"/>
            </a:xfrm>
            <a:custGeom>
              <a:avLst/>
              <a:gdLst>
                <a:gd name="T0" fmla="*/ 853 w 919"/>
                <a:gd name="T1" fmla="*/ 522 h 600"/>
                <a:gd name="T2" fmla="*/ 849 w 919"/>
                <a:gd name="T3" fmla="*/ 519 h 600"/>
                <a:gd name="T4" fmla="*/ 849 w 919"/>
                <a:gd name="T5" fmla="*/ 493 h 600"/>
                <a:gd name="T6" fmla="*/ 849 w 919"/>
                <a:gd name="T7" fmla="*/ 485 h 600"/>
                <a:gd name="T8" fmla="*/ 849 w 919"/>
                <a:gd name="T9" fmla="*/ 0 h 600"/>
                <a:gd name="T10" fmla="*/ 73 w 919"/>
                <a:gd name="T11" fmla="*/ 0 h 600"/>
                <a:gd name="T12" fmla="*/ 73 w 919"/>
                <a:gd name="T13" fmla="*/ 485 h 600"/>
                <a:gd name="T14" fmla="*/ 73 w 919"/>
                <a:gd name="T15" fmla="*/ 493 h 600"/>
                <a:gd name="T16" fmla="*/ 73 w 919"/>
                <a:gd name="T17" fmla="*/ 519 h 600"/>
                <a:gd name="T18" fmla="*/ 0 w 919"/>
                <a:gd name="T19" fmla="*/ 600 h 600"/>
                <a:gd name="T20" fmla="*/ 919 w 919"/>
                <a:gd name="T21" fmla="*/ 600 h 600"/>
                <a:gd name="T22" fmla="*/ 853 w 919"/>
                <a:gd name="T23" fmla="*/ 522 h 600"/>
                <a:gd name="T24" fmla="*/ 117 w 919"/>
                <a:gd name="T25" fmla="*/ 34 h 600"/>
                <a:gd name="T26" fmla="*/ 802 w 919"/>
                <a:gd name="T27" fmla="*/ 34 h 600"/>
                <a:gd name="T28" fmla="*/ 802 w 919"/>
                <a:gd name="T29" fmla="*/ 459 h 600"/>
                <a:gd name="T30" fmla="*/ 117 w 919"/>
                <a:gd name="T31" fmla="*/ 459 h 600"/>
                <a:gd name="T32" fmla="*/ 117 w 919"/>
                <a:gd name="T33" fmla="*/ 34 h 600"/>
                <a:gd name="T34" fmla="*/ 702 w 919"/>
                <a:gd name="T35" fmla="*/ 556 h 600"/>
                <a:gd name="T36" fmla="*/ 217 w 919"/>
                <a:gd name="T37" fmla="*/ 556 h 600"/>
                <a:gd name="T38" fmla="*/ 217 w 919"/>
                <a:gd name="T39" fmla="*/ 519 h 600"/>
                <a:gd name="T40" fmla="*/ 702 w 919"/>
                <a:gd name="T41" fmla="*/ 519 h 600"/>
                <a:gd name="T42" fmla="*/ 702 w 919"/>
                <a:gd name="T43" fmla="*/ 556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19" h="600">
                  <a:moveTo>
                    <a:pt x="853" y="522"/>
                  </a:moveTo>
                  <a:lnTo>
                    <a:pt x="849" y="519"/>
                  </a:lnTo>
                  <a:lnTo>
                    <a:pt x="849" y="493"/>
                  </a:lnTo>
                  <a:lnTo>
                    <a:pt x="849" y="485"/>
                  </a:lnTo>
                  <a:lnTo>
                    <a:pt x="849" y="0"/>
                  </a:lnTo>
                  <a:lnTo>
                    <a:pt x="73" y="0"/>
                  </a:lnTo>
                  <a:lnTo>
                    <a:pt x="73" y="485"/>
                  </a:lnTo>
                  <a:lnTo>
                    <a:pt x="73" y="493"/>
                  </a:lnTo>
                  <a:lnTo>
                    <a:pt x="73" y="519"/>
                  </a:lnTo>
                  <a:lnTo>
                    <a:pt x="0" y="600"/>
                  </a:lnTo>
                  <a:lnTo>
                    <a:pt x="919" y="600"/>
                  </a:lnTo>
                  <a:lnTo>
                    <a:pt x="853" y="522"/>
                  </a:lnTo>
                  <a:close/>
                  <a:moveTo>
                    <a:pt x="117" y="34"/>
                  </a:moveTo>
                  <a:lnTo>
                    <a:pt x="802" y="34"/>
                  </a:lnTo>
                  <a:lnTo>
                    <a:pt x="802" y="459"/>
                  </a:lnTo>
                  <a:lnTo>
                    <a:pt x="117" y="459"/>
                  </a:lnTo>
                  <a:lnTo>
                    <a:pt x="117" y="34"/>
                  </a:lnTo>
                  <a:close/>
                  <a:moveTo>
                    <a:pt x="702" y="556"/>
                  </a:moveTo>
                  <a:lnTo>
                    <a:pt x="217" y="556"/>
                  </a:lnTo>
                  <a:lnTo>
                    <a:pt x="217" y="519"/>
                  </a:lnTo>
                  <a:lnTo>
                    <a:pt x="702" y="519"/>
                  </a:lnTo>
                  <a:lnTo>
                    <a:pt x="702" y="5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4" name="Freeform 23"/>
            <p:cNvSpPr>
              <a:spLocks/>
            </p:cNvSpPr>
            <p:nvPr/>
          </p:nvSpPr>
          <p:spPr bwMode="auto">
            <a:xfrm>
              <a:off x="434" y="4345"/>
              <a:ext cx="919" cy="34"/>
            </a:xfrm>
            <a:custGeom>
              <a:avLst/>
              <a:gdLst>
                <a:gd name="T0" fmla="*/ 13 w 250"/>
                <a:gd name="T1" fmla="*/ 9 h 9"/>
                <a:gd name="T2" fmla="*/ 114 w 250"/>
                <a:gd name="T3" fmla="*/ 9 h 9"/>
                <a:gd name="T4" fmla="*/ 136 w 250"/>
                <a:gd name="T5" fmla="*/ 9 h 9"/>
                <a:gd name="T6" fmla="*/ 237 w 250"/>
                <a:gd name="T7" fmla="*/ 9 h 9"/>
                <a:gd name="T8" fmla="*/ 250 w 250"/>
                <a:gd name="T9" fmla="*/ 0 h 9"/>
                <a:gd name="T10" fmla="*/ 0 w 250"/>
                <a:gd name="T11" fmla="*/ 0 h 9"/>
                <a:gd name="T12" fmla="*/ 13 w 250"/>
                <a:gd name="T1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0" h="9">
                  <a:moveTo>
                    <a:pt x="13" y="9"/>
                  </a:moveTo>
                  <a:cubicBezTo>
                    <a:pt x="114" y="9"/>
                    <a:pt x="114" y="9"/>
                    <a:pt x="114" y="9"/>
                  </a:cubicBezTo>
                  <a:cubicBezTo>
                    <a:pt x="136" y="9"/>
                    <a:pt x="136" y="9"/>
                    <a:pt x="136" y="9"/>
                  </a:cubicBezTo>
                  <a:cubicBezTo>
                    <a:pt x="237" y="9"/>
                    <a:pt x="237" y="9"/>
                    <a:pt x="237" y="9"/>
                  </a:cubicBezTo>
                  <a:cubicBezTo>
                    <a:pt x="247" y="9"/>
                    <a:pt x="250" y="4"/>
                    <a:pt x="25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4"/>
                    <a:pt x="3" y="9"/>
                    <a:pt x="13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pic>
        <p:nvPicPr>
          <p:cNvPr id="48" name="Image 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453" y="9661964"/>
            <a:ext cx="299019" cy="523283"/>
          </a:xfrm>
          <a:prstGeom prst="rect">
            <a:avLst/>
          </a:prstGeom>
        </p:spPr>
      </p:pic>
      <p:grpSp>
        <p:nvGrpSpPr>
          <p:cNvPr id="52" name="Group 30"/>
          <p:cNvGrpSpPr>
            <a:grpSpLocks noChangeAspect="1"/>
          </p:cNvGrpSpPr>
          <p:nvPr/>
        </p:nvGrpSpPr>
        <p:grpSpPr bwMode="auto">
          <a:xfrm>
            <a:off x="768406" y="11196830"/>
            <a:ext cx="1403350" cy="1054101"/>
            <a:chOff x="596" y="4571"/>
            <a:chExt cx="884" cy="664"/>
          </a:xfrm>
          <a:solidFill>
            <a:schemeClr val="tx2"/>
          </a:solidFill>
        </p:grpSpPr>
        <p:sp>
          <p:nvSpPr>
            <p:cNvPr id="54" name="Freeform 31"/>
            <p:cNvSpPr>
              <a:spLocks/>
            </p:cNvSpPr>
            <p:nvPr/>
          </p:nvSpPr>
          <p:spPr bwMode="auto">
            <a:xfrm>
              <a:off x="1180" y="4816"/>
              <a:ext cx="81" cy="157"/>
            </a:xfrm>
            <a:custGeom>
              <a:avLst/>
              <a:gdLst>
                <a:gd name="T0" fmla="*/ 20 w 29"/>
                <a:gd name="T1" fmla="*/ 54 h 56"/>
                <a:gd name="T2" fmla="*/ 26 w 29"/>
                <a:gd name="T3" fmla="*/ 53 h 56"/>
                <a:gd name="T4" fmla="*/ 29 w 29"/>
                <a:gd name="T5" fmla="*/ 48 h 56"/>
                <a:gd name="T6" fmla="*/ 27 w 29"/>
                <a:gd name="T7" fmla="*/ 39 h 56"/>
                <a:gd name="T8" fmla="*/ 20 w 29"/>
                <a:gd name="T9" fmla="*/ 37 h 56"/>
                <a:gd name="T10" fmla="*/ 15 w 29"/>
                <a:gd name="T11" fmla="*/ 36 h 56"/>
                <a:gd name="T12" fmla="*/ 11 w 29"/>
                <a:gd name="T13" fmla="*/ 20 h 56"/>
                <a:gd name="T14" fmla="*/ 16 w 29"/>
                <a:gd name="T15" fmla="*/ 18 h 56"/>
                <a:gd name="T16" fmla="*/ 21 w 29"/>
                <a:gd name="T17" fmla="*/ 13 h 56"/>
                <a:gd name="T18" fmla="*/ 19 w 29"/>
                <a:gd name="T19" fmla="*/ 4 h 56"/>
                <a:gd name="T20" fmla="*/ 14 w 29"/>
                <a:gd name="T21" fmla="*/ 1 h 56"/>
                <a:gd name="T22" fmla="*/ 8 w 29"/>
                <a:gd name="T23" fmla="*/ 2 h 56"/>
                <a:gd name="T24" fmla="*/ 3 w 29"/>
                <a:gd name="T25" fmla="*/ 31 h 56"/>
                <a:gd name="T26" fmla="*/ 20 w 29"/>
                <a:gd name="T27" fmla="*/ 5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" h="56">
                  <a:moveTo>
                    <a:pt x="20" y="54"/>
                  </a:moveTo>
                  <a:cubicBezTo>
                    <a:pt x="26" y="53"/>
                    <a:pt x="26" y="53"/>
                    <a:pt x="26" y="53"/>
                  </a:cubicBezTo>
                  <a:cubicBezTo>
                    <a:pt x="28" y="52"/>
                    <a:pt x="29" y="50"/>
                    <a:pt x="29" y="4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6" y="36"/>
                    <a:pt x="23" y="35"/>
                    <a:pt x="20" y="37"/>
                  </a:cubicBezTo>
                  <a:cubicBezTo>
                    <a:pt x="19" y="38"/>
                    <a:pt x="16" y="38"/>
                    <a:pt x="15" y="36"/>
                  </a:cubicBezTo>
                  <a:cubicBezTo>
                    <a:pt x="11" y="33"/>
                    <a:pt x="9" y="25"/>
                    <a:pt x="11" y="20"/>
                  </a:cubicBezTo>
                  <a:cubicBezTo>
                    <a:pt x="11" y="18"/>
                    <a:pt x="14" y="17"/>
                    <a:pt x="16" y="18"/>
                  </a:cubicBezTo>
                  <a:cubicBezTo>
                    <a:pt x="19" y="18"/>
                    <a:pt x="21" y="16"/>
                    <a:pt x="21" y="13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8" y="2"/>
                    <a:pt x="16" y="0"/>
                    <a:pt x="14" y="1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2" y="4"/>
                    <a:pt x="0" y="16"/>
                    <a:pt x="3" y="31"/>
                  </a:cubicBezTo>
                  <a:cubicBezTo>
                    <a:pt x="6" y="45"/>
                    <a:pt x="14" y="56"/>
                    <a:pt x="20" y="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5" name="Freeform 32"/>
            <p:cNvSpPr>
              <a:spLocks/>
            </p:cNvSpPr>
            <p:nvPr/>
          </p:nvSpPr>
          <p:spPr bwMode="auto">
            <a:xfrm>
              <a:off x="790" y="4715"/>
              <a:ext cx="303" cy="258"/>
            </a:xfrm>
            <a:custGeom>
              <a:avLst/>
              <a:gdLst>
                <a:gd name="T0" fmla="*/ 8 w 108"/>
                <a:gd name="T1" fmla="*/ 45 h 92"/>
                <a:gd name="T2" fmla="*/ 5 w 108"/>
                <a:gd name="T3" fmla="*/ 45 h 92"/>
                <a:gd name="T4" fmla="*/ 1 w 108"/>
                <a:gd name="T5" fmla="*/ 47 h 92"/>
                <a:gd name="T6" fmla="*/ 0 w 108"/>
                <a:gd name="T7" fmla="*/ 50 h 92"/>
                <a:gd name="T8" fmla="*/ 0 w 108"/>
                <a:gd name="T9" fmla="*/ 67 h 92"/>
                <a:gd name="T10" fmla="*/ 4 w 108"/>
                <a:gd name="T11" fmla="*/ 71 h 92"/>
                <a:gd name="T12" fmla="*/ 8 w 108"/>
                <a:gd name="T13" fmla="*/ 71 h 92"/>
                <a:gd name="T14" fmla="*/ 8 w 108"/>
                <a:gd name="T15" fmla="*/ 81 h 92"/>
                <a:gd name="T16" fmla="*/ 16 w 108"/>
                <a:gd name="T17" fmla="*/ 89 h 92"/>
                <a:gd name="T18" fmla="*/ 26 w 108"/>
                <a:gd name="T19" fmla="*/ 89 h 92"/>
                <a:gd name="T20" fmla="*/ 26 w 108"/>
                <a:gd name="T21" fmla="*/ 90 h 92"/>
                <a:gd name="T22" fmla="*/ 28 w 108"/>
                <a:gd name="T23" fmla="*/ 92 h 92"/>
                <a:gd name="T24" fmla="*/ 43 w 108"/>
                <a:gd name="T25" fmla="*/ 92 h 92"/>
                <a:gd name="T26" fmla="*/ 44 w 108"/>
                <a:gd name="T27" fmla="*/ 90 h 92"/>
                <a:gd name="T28" fmla="*/ 45 w 108"/>
                <a:gd name="T29" fmla="*/ 89 h 92"/>
                <a:gd name="T30" fmla="*/ 45 w 108"/>
                <a:gd name="T31" fmla="*/ 83 h 92"/>
                <a:gd name="T32" fmla="*/ 43 w 108"/>
                <a:gd name="T33" fmla="*/ 82 h 92"/>
                <a:gd name="T34" fmla="*/ 29 w 108"/>
                <a:gd name="T35" fmla="*/ 82 h 92"/>
                <a:gd name="T36" fmla="*/ 27 w 108"/>
                <a:gd name="T37" fmla="*/ 83 h 92"/>
                <a:gd name="T38" fmla="*/ 26 w 108"/>
                <a:gd name="T39" fmla="*/ 84 h 92"/>
                <a:gd name="T40" fmla="*/ 16 w 108"/>
                <a:gd name="T41" fmla="*/ 84 h 92"/>
                <a:gd name="T42" fmla="*/ 13 w 108"/>
                <a:gd name="T43" fmla="*/ 80 h 92"/>
                <a:gd name="T44" fmla="*/ 13 w 108"/>
                <a:gd name="T45" fmla="*/ 71 h 92"/>
                <a:gd name="T46" fmla="*/ 17 w 108"/>
                <a:gd name="T47" fmla="*/ 71 h 92"/>
                <a:gd name="T48" fmla="*/ 17 w 108"/>
                <a:gd name="T49" fmla="*/ 70 h 92"/>
                <a:gd name="T50" fmla="*/ 17 w 108"/>
                <a:gd name="T51" fmla="*/ 70 h 92"/>
                <a:gd name="T52" fmla="*/ 17 w 108"/>
                <a:gd name="T53" fmla="*/ 45 h 92"/>
                <a:gd name="T54" fmla="*/ 13 w 108"/>
                <a:gd name="T55" fmla="*/ 45 h 92"/>
                <a:gd name="T56" fmla="*/ 16 w 108"/>
                <a:gd name="T57" fmla="*/ 29 h 92"/>
                <a:gd name="T58" fmla="*/ 54 w 108"/>
                <a:gd name="T59" fmla="*/ 5 h 92"/>
                <a:gd name="T60" fmla="*/ 96 w 108"/>
                <a:gd name="T61" fmla="*/ 45 h 92"/>
                <a:gd name="T62" fmla="*/ 92 w 108"/>
                <a:gd name="T63" fmla="*/ 45 h 92"/>
                <a:gd name="T64" fmla="*/ 92 w 108"/>
                <a:gd name="T65" fmla="*/ 46 h 92"/>
                <a:gd name="T66" fmla="*/ 92 w 108"/>
                <a:gd name="T67" fmla="*/ 46 h 92"/>
                <a:gd name="T68" fmla="*/ 92 w 108"/>
                <a:gd name="T69" fmla="*/ 71 h 92"/>
                <a:gd name="T70" fmla="*/ 104 w 108"/>
                <a:gd name="T71" fmla="*/ 71 h 92"/>
                <a:gd name="T72" fmla="*/ 108 w 108"/>
                <a:gd name="T73" fmla="*/ 69 h 92"/>
                <a:gd name="T74" fmla="*/ 108 w 108"/>
                <a:gd name="T75" fmla="*/ 66 h 92"/>
                <a:gd name="T76" fmla="*/ 108 w 108"/>
                <a:gd name="T77" fmla="*/ 48 h 92"/>
                <a:gd name="T78" fmla="*/ 104 w 108"/>
                <a:gd name="T79" fmla="*/ 45 h 92"/>
                <a:gd name="T80" fmla="*/ 101 w 108"/>
                <a:gd name="T81" fmla="*/ 45 h 92"/>
                <a:gd name="T82" fmla="*/ 55 w 108"/>
                <a:gd name="T83" fmla="*/ 0 h 92"/>
                <a:gd name="T84" fmla="*/ 13 w 108"/>
                <a:gd name="T85" fmla="*/ 27 h 92"/>
                <a:gd name="T86" fmla="*/ 8 w 108"/>
                <a:gd name="T87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8" h="92">
                  <a:moveTo>
                    <a:pt x="8" y="45"/>
                  </a:moveTo>
                  <a:cubicBezTo>
                    <a:pt x="5" y="45"/>
                    <a:pt x="5" y="45"/>
                    <a:pt x="5" y="45"/>
                  </a:cubicBezTo>
                  <a:cubicBezTo>
                    <a:pt x="3" y="45"/>
                    <a:pt x="2" y="46"/>
                    <a:pt x="1" y="47"/>
                  </a:cubicBezTo>
                  <a:cubicBezTo>
                    <a:pt x="1" y="48"/>
                    <a:pt x="0" y="49"/>
                    <a:pt x="0" y="50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2" y="71"/>
                    <a:pt x="4" y="71"/>
                  </a:cubicBezTo>
                  <a:cubicBezTo>
                    <a:pt x="8" y="71"/>
                    <a:pt x="8" y="71"/>
                    <a:pt x="8" y="71"/>
                  </a:cubicBezTo>
                  <a:cubicBezTo>
                    <a:pt x="8" y="81"/>
                    <a:pt x="8" y="81"/>
                    <a:pt x="8" y="81"/>
                  </a:cubicBezTo>
                  <a:cubicBezTo>
                    <a:pt x="8" y="84"/>
                    <a:pt x="10" y="89"/>
                    <a:pt x="16" y="89"/>
                  </a:cubicBezTo>
                  <a:cubicBezTo>
                    <a:pt x="26" y="89"/>
                    <a:pt x="26" y="89"/>
                    <a:pt x="26" y="89"/>
                  </a:cubicBezTo>
                  <a:cubicBezTo>
                    <a:pt x="26" y="90"/>
                    <a:pt x="26" y="90"/>
                    <a:pt x="26" y="90"/>
                  </a:cubicBezTo>
                  <a:cubicBezTo>
                    <a:pt x="26" y="91"/>
                    <a:pt x="27" y="92"/>
                    <a:pt x="28" y="92"/>
                  </a:cubicBezTo>
                  <a:cubicBezTo>
                    <a:pt x="43" y="92"/>
                    <a:pt x="43" y="92"/>
                    <a:pt x="43" y="92"/>
                  </a:cubicBezTo>
                  <a:cubicBezTo>
                    <a:pt x="44" y="92"/>
                    <a:pt x="44" y="91"/>
                    <a:pt x="44" y="90"/>
                  </a:cubicBezTo>
                  <a:cubicBezTo>
                    <a:pt x="45" y="90"/>
                    <a:pt x="45" y="89"/>
                    <a:pt x="45" y="89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2"/>
                    <a:pt x="44" y="82"/>
                    <a:pt x="43" y="82"/>
                  </a:cubicBezTo>
                  <a:cubicBezTo>
                    <a:pt x="29" y="82"/>
                    <a:pt x="29" y="82"/>
                    <a:pt x="29" y="82"/>
                  </a:cubicBezTo>
                  <a:cubicBezTo>
                    <a:pt x="28" y="82"/>
                    <a:pt x="27" y="82"/>
                    <a:pt x="27" y="83"/>
                  </a:cubicBezTo>
                  <a:cubicBezTo>
                    <a:pt x="27" y="83"/>
                    <a:pt x="27" y="84"/>
                    <a:pt x="26" y="84"/>
                  </a:cubicBezTo>
                  <a:cubicBezTo>
                    <a:pt x="16" y="84"/>
                    <a:pt x="16" y="84"/>
                    <a:pt x="16" y="84"/>
                  </a:cubicBezTo>
                  <a:cubicBezTo>
                    <a:pt x="13" y="84"/>
                    <a:pt x="13" y="80"/>
                    <a:pt x="13" y="80"/>
                  </a:cubicBezTo>
                  <a:cubicBezTo>
                    <a:pt x="13" y="71"/>
                    <a:pt x="13" y="71"/>
                    <a:pt x="13" y="71"/>
                  </a:cubicBezTo>
                  <a:cubicBezTo>
                    <a:pt x="17" y="71"/>
                    <a:pt x="17" y="71"/>
                    <a:pt x="17" y="71"/>
                  </a:cubicBezTo>
                  <a:cubicBezTo>
                    <a:pt x="17" y="70"/>
                    <a:pt x="17" y="70"/>
                    <a:pt x="17" y="70"/>
                  </a:cubicBezTo>
                  <a:cubicBezTo>
                    <a:pt x="17" y="70"/>
                    <a:pt x="17" y="70"/>
                    <a:pt x="17" y="70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3" y="45"/>
                    <a:pt x="13" y="45"/>
                    <a:pt x="13" y="45"/>
                  </a:cubicBezTo>
                  <a:cubicBezTo>
                    <a:pt x="13" y="39"/>
                    <a:pt x="14" y="33"/>
                    <a:pt x="16" y="29"/>
                  </a:cubicBezTo>
                  <a:cubicBezTo>
                    <a:pt x="23" y="14"/>
                    <a:pt x="38" y="5"/>
                    <a:pt x="54" y="5"/>
                  </a:cubicBezTo>
                  <a:cubicBezTo>
                    <a:pt x="77" y="5"/>
                    <a:pt x="95" y="22"/>
                    <a:pt x="96" y="45"/>
                  </a:cubicBezTo>
                  <a:cubicBezTo>
                    <a:pt x="92" y="45"/>
                    <a:pt x="92" y="45"/>
                    <a:pt x="92" y="45"/>
                  </a:cubicBezTo>
                  <a:cubicBezTo>
                    <a:pt x="92" y="46"/>
                    <a:pt x="92" y="46"/>
                    <a:pt x="92" y="46"/>
                  </a:cubicBezTo>
                  <a:cubicBezTo>
                    <a:pt x="92" y="46"/>
                    <a:pt x="92" y="46"/>
                    <a:pt x="92" y="46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104" y="71"/>
                    <a:pt x="104" y="71"/>
                    <a:pt x="104" y="71"/>
                  </a:cubicBezTo>
                  <a:cubicBezTo>
                    <a:pt x="106" y="71"/>
                    <a:pt x="107" y="70"/>
                    <a:pt x="108" y="69"/>
                  </a:cubicBezTo>
                  <a:cubicBezTo>
                    <a:pt x="108" y="68"/>
                    <a:pt x="108" y="67"/>
                    <a:pt x="108" y="66"/>
                  </a:cubicBezTo>
                  <a:cubicBezTo>
                    <a:pt x="108" y="48"/>
                    <a:pt x="108" y="48"/>
                    <a:pt x="108" y="48"/>
                  </a:cubicBezTo>
                  <a:cubicBezTo>
                    <a:pt x="108" y="46"/>
                    <a:pt x="107" y="45"/>
                    <a:pt x="104" y="45"/>
                  </a:cubicBezTo>
                  <a:cubicBezTo>
                    <a:pt x="101" y="45"/>
                    <a:pt x="101" y="45"/>
                    <a:pt x="101" y="45"/>
                  </a:cubicBezTo>
                  <a:cubicBezTo>
                    <a:pt x="100" y="20"/>
                    <a:pt x="80" y="0"/>
                    <a:pt x="55" y="0"/>
                  </a:cubicBezTo>
                  <a:cubicBezTo>
                    <a:pt x="36" y="0"/>
                    <a:pt x="20" y="11"/>
                    <a:pt x="13" y="27"/>
                  </a:cubicBezTo>
                  <a:cubicBezTo>
                    <a:pt x="10" y="32"/>
                    <a:pt x="9" y="38"/>
                    <a:pt x="8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Freeform 33"/>
            <p:cNvSpPr>
              <a:spLocks/>
            </p:cNvSpPr>
            <p:nvPr/>
          </p:nvSpPr>
          <p:spPr bwMode="auto">
            <a:xfrm>
              <a:off x="790" y="4996"/>
              <a:ext cx="303" cy="239"/>
            </a:xfrm>
            <a:custGeom>
              <a:avLst/>
              <a:gdLst>
                <a:gd name="T0" fmla="*/ 71 w 108"/>
                <a:gd name="T1" fmla="*/ 0 h 85"/>
                <a:gd name="T2" fmla="*/ 39 w 108"/>
                <a:gd name="T3" fmla="*/ 0 h 85"/>
                <a:gd name="T4" fmla="*/ 5 w 108"/>
                <a:gd name="T5" fmla="*/ 20 h 85"/>
                <a:gd name="T6" fmla="*/ 0 w 108"/>
                <a:gd name="T7" fmla="*/ 38 h 85"/>
                <a:gd name="T8" fmla="*/ 0 w 108"/>
                <a:gd name="T9" fmla="*/ 80 h 85"/>
                <a:gd name="T10" fmla="*/ 6 w 108"/>
                <a:gd name="T11" fmla="*/ 85 h 85"/>
                <a:gd name="T12" fmla="*/ 11 w 108"/>
                <a:gd name="T13" fmla="*/ 82 h 85"/>
                <a:gd name="T14" fmla="*/ 12 w 108"/>
                <a:gd name="T15" fmla="*/ 79 h 85"/>
                <a:gd name="T16" fmla="*/ 12 w 108"/>
                <a:gd name="T17" fmla="*/ 37 h 85"/>
                <a:gd name="T18" fmla="*/ 15 w 108"/>
                <a:gd name="T19" fmla="*/ 26 h 85"/>
                <a:gd name="T20" fmla="*/ 38 w 108"/>
                <a:gd name="T21" fmla="*/ 12 h 85"/>
                <a:gd name="T22" fmla="*/ 70 w 108"/>
                <a:gd name="T23" fmla="*/ 12 h 85"/>
                <a:gd name="T24" fmla="*/ 96 w 108"/>
                <a:gd name="T25" fmla="*/ 38 h 85"/>
                <a:gd name="T26" fmla="*/ 96 w 108"/>
                <a:gd name="T27" fmla="*/ 80 h 85"/>
                <a:gd name="T28" fmla="*/ 102 w 108"/>
                <a:gd name="T29" fmla="*/ 85 h 85"/>
                <a:gd name="T30" fmla="*/ 107 w 108"/>
                <a:gd name="T31" fmla="*/ 82 h 85"/>
                <a:gd name="T32" fmla="*/ 108 w 108"/>
                <a:gd name="T33" fmla="*/ 79 h 85"/>
                <a:gd name="T34" fmla="*/ 108 w 108"/>
                <a:gd name="T35" fmla="*/ 37 h 85"/>
                <a:gd name="T36" fmla="*/ 71 w 108"/>
                <a:gd name="T3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8" h="85">
                  <a:moveTo>
                    <a:pt x="71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24" y="0"/>
                    <a:pt x="11" y="8"/>
                    <a:pt x="5" y="20"/>
                  </a:cubicBezTo>
                  <a:cubicBezTo>
                    <a:pt x="2" y="26"/>
                    <a:pt x="0" y="32"/>
                    <a:pt x="0" y="38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3"/>
                    <a:pt x="3" y="85"/>
                    <a:pt x="6" y="85"/>
                  </a:cubicBezTo>
                  <a:cubicBezTo>
                    <a:pt x="8" y="85"/>
                    <a:pt x="11" y="84"/>
                    <a:pt x="11" y="82"/>
                  </a:cubicBezTo>
                  <a:cubicBezTo>
                    <a:pt x="12" y="81"/>
                    <a:pt x="12" y="80"/>
                    <a:pt x="12" y="79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3"/>
                    <a:pt x="13" y="29"/>
                    <a:pt x="15" y="26"/>
                  </a:cubicBezTo>
                  <a:cubicBezTo>
                    <a:pt x="20" y="18"/>
                    <a:pt x="28" y="12"/>
                    <a:pt x="38" y="12"/>
                  </a:cubicBezTo>
                  <a:cubicBezTo>
                    <a:pt x="70" y="12"/>
                    <a:pt x="70" y="12"/>
                    <a:pt x="70" y="12"/>
                  </a:cubicBezTo>
                  <a:cubicBezTo>
                    <a:pt x="85" y="12"/>
                    <a:pt x="96" y="24"/>
                    <a:pt x="96" y="38"/>
                  </a:cubicBezTo>
                  <a:cubicBezTo>
                    <a:pt x="96" y="80"/>
                    <a:pt x="96" y="80"/>
                    <a:pt x="96" y="80"/>
                  </a:cubicBezTo>
                  <a:cubicBezTo>
                    <a:pt x="96" y="83"/>
                    <a:pt x="99" y="85"/>
                    <a:pt x="102" y="85"/>
                  </a:cubicBezTo>
                  <a:cubicBezTo>
                    <a:pt x="105" y="85"/>
                    <a:pt x="107" y="84"/>
                    <a:pt x="107" y="82"/>
                  </a:cubicBezTo>
                  <a:cubicBezTo>
                    <a:pt x="108" y="81"/>
                    <a:pt x="108" y="80"/>
                    <a:pt x="108" y="79"/>
                  </a:cubicBezTo>
                  <a:cubicBezTo>
                    <a:pt x="108" y="37"/>
                    <a:pt x="108" y="37"/>
                    <a:pt x="108" y="37"/>
                  </a:cubicBezTo>
                  <a:cubicBezTo>
                    <a:pt x="108" y="16"/>
                    <a:pt x="91" y="0"/>
                    <a:pt x="7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7" name="Freeform 34"/>
            <p:cNvSpPr>
              <a:spLocks noEditPoints="1"/>
            </p:cNvSpPr>
            <p:nvPr/>
          </p:nvSpPr>
          <p:spPr bwMode="auto">
            <a:xfrm>
              <a:off x="846" y="4745"/>
              <a:ext cx="194" cy="197"/>
            </a:xfrm>
            <a:custGeom>
              <a:avLst/>
              <a:gdLst>
                <a:gd name="T0" fmla="*/ 35 w 69"/>
                <a:gd name="T1" fmla="*/ 0 h 70"/>
                <a:gd name="T2" fmla="*/ 4 w 69"/>
                <a:gd name="T3" fmla="*/ 19 h 70"/>
                <a:gd name="T4" fmla="*/ 0 w 69"/>
                <a:gd name="T5" fmla="*/ 35 h 70"/>
                <a:gd name="T6" fmla="*/ 34 w 69"/>
                <a:gd name="T7" fmla="*/ 70 h 70"/>
                <a:gd name="T8" fmla="*/ 65 w 69"/>
                <a:gd name="T9" fmla="*/ 51 h 70"/>
                <a:gd name="T10" fmla="*/ 69 w 69"/>
                <a:gd name="T11" fmla="*/ 34 h 70"/>
                <a:gd name="T12" fmla="*/ 35 w 69"/>
                <a:gd name="T13" fmla="*/ 0 h 70"/>
                <a:gd name="T14" fmla="*/ 35 w 69"/>
                <a:gd name="T15" fmla="*/ 55 h 70"/>
                <a:gd name="T16" fmla="*/ 14 w 69"/>
                <a:gd name="T17" fmla="*/ 34 h 70"/>
                <a:gd name="T18" fmla="*/ 16 w 69"/>
                <a:gd name="T19" fmla="*/ 26 h 70"/>
                <a:gd name="T20" fmla="*/ 34 w 69"/>
                <a:gd name="T21" fmla="*/ 15 h 70"/>
                <a:gd name="T22" fmla="*/ 55 w 69"/>
                <a:gd name="T23" fmla="*/ 35 h 70"/>
                <a:gd name="T24" fmla="*/ 53 w 69"/>
                <a:gd name="T25" fmla="*/ 43 h 70"/>
                <a:gd name="T26" fmla="*/ 35 w 69"/>
                <a:gd name="T27" fmla="*/ 55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9" h="70">
                  <a:moveTo>
                    <a:pt x="35" y="0"/>
                  </a:moveTo>
                  <a:cubicBezTo>
                    <a:pt x="21" y="0"/>
                    <a:pt x="10" y="8"/>
                    <a:pt x="4" y="19"/>
                  </a:cubicBezTo>
                  <a:cubicBezTo>
                    <a:pt x="1" y="24"/>
                    <a:pt x="0" y="29"/>
                    <a:pt x="0" y="35"/>
                  </a:cubicBezTo>
                  <a:cubicBezTo>
                    <a:pt x="0" y="54"/>
                    <a:pt x="15" y="70"/>
                    <a:pt x="34" y="70"/>
                  </a:cubicBezTo>
                  <a:cubicBezTo>
                    <a:pt x="48" y="70"/>
                    <a:pt x="59" y="62"/>
                    <a:pt x="65" y="51"/>
                  </a:cubicBezTo>
                  <a:cubicBezTo>
                    <a:pt x="67" y="46"/>
                    <a:pt x="69" y="40"/>
                    <a:pt x="69" y="34"/>
                  </a:cubicBezTo>
                  <a:cubicBezTo>
                    <a:pt x="69" y="15"/>
                    <a:pt x="54" y="0"/>
                    <a:pt x="35" y="0"/>
                  </a:cubicBezTo>
                  <a:close/>
                  <a:moveTo>
                    <a:pt x="35" y="55"/>
                  </a:moveTo>
                  <a:cubicBezTo>
                    <a:pt x="23" y="55"/>
                    <a:pt x="14" y="46"/>
                    <a:pt x="14" y="34"/>
                  </a:cubicBezTo>
                  <a:cubicBezTo>
                    <a:pt x="14" y="31"/>
                    <a:pt x="15" y="29"/>
                    <a:pt x="16" y="26"/>
                  </a:cubicBezTo>
                  <a:cubicBezTo>
                    <a:pt x="19" y="20"/>
                    <a:pt x="26" y="15"/>
                    <a:pt x="34" y="15"/>
                  </a:cubicBezTo>
                  <a:cubicBezTo>
                    <a:pt x="45" y="15"/>
                    <a:pt x="55" y="24"/>
                    <a:pt x="55" y="35"/>
                  </a:cubicBezTo>
                  <a:cubicBezTo>
                    <a:pt x="55" y="38"/>
                    <a:pt x="54" y="41"/>
                    <a:pt x="53" y="43"/>
                  </a:cubicBezTo>
                  <a:cubicBezTo>
                    <a:pt x="50" y="50"/>
                    <a:pt x="43" y="55"/>
                    <a:pt x="35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8" name="Freeform 35"/>
            <p:cNvSpPr>
              <a:spLocks/>
            </p:cNvSpPr>
            <p:nvPr/>
          </p:nvSpPr>
          <p:spPr bwMode="auto">
            <a:xfrm>
              <a:off x="941" y="5058"/>
              <a:ext cx="68" cy="70"/>
            </a:xfrm>
            <a:custGeom>
              <a:avLst/>
              <a:gdLst>
                <a:gd name="T0" fmla="*/ 13 w 24"/>
                <a:gd name="T1" fmla="*/ 0 h 25"/>
                <a:gd name="T2" fmla="*/ 2 w 24"/>
                <a:gd name="T3" fmla="*/ 7 h 25"/>
                <a:gd name="T4" fmla="*/ 0 w 24"/>
                <a:gd name="T5" fmla="*/ 13 h 25"/>
                <a:gd name="T6" fmla="*/ 12 w 24"/>
                <a:gd name="T7" fmla="*/ 25 h 25"/>
                <a:gd name="T8" fmla="*/ 23 w 24"/>
                <a:gd name="T9" fmla="*/ 17 h 25"/>
                <a:gd name="T10" fmla="*/ 24 w 24"/>
                <a:gd name="T11" fmla="*/ 12 h 25"/>
                <a:gd name="T12" fmla="*/ 13 w 24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25">
                  <a:moveTo>
                    <a:pt x="13" y="0"/>
                  </a:moveTo>
                  <a:cubicBezTo>
                    <a:pt x="8" y="0"/>
                    <a:pt x="3" y="3"/>
                    <a:pt x="2" y="7"/>
                  </a:cubicBezTo>
                  <a:cubicBezTo>
                    <a:pt x="1" y="9"/>
                    <a:pt x="0" y="11"/>
                    <a:pt x="0" y="13"/>
                  </a:cubicBezTo>
                  <a:cubicBezTo>
                    <a:pt x="0" y="20"/>
                    <a:pt x="5" y="25"/>
                    <a:pt x="12" y="25"/>
                  </a:cubicBezTo>
                  <a:cubicBezTo>
                    <a:pt x="17" y="25"/>
                    <a:pt x="21" y="22"/>
                    <a:pt x="23" y="17"/>
                  </a:cubicBezTo>
                  <a:cubicBezTo>
                    <a:pt x="24" y="16"/>
                    <a:pt x="24" y="14"/>
                    <a:pt x="24" y="12"/>
                  </a:cubicBezTo>
                  <a:cubicBezTo>
                    <a:pt x="24" y="5"/>
                    <a:pt x="19" y="0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9" name="Freeform 36"/>
            <p:cNvSpPr>
              <a:spLocks noEditPoints="1"/>
            </p:cNvSpPr>
            <p:nvPr/>
          </p:nvSpPr>
          <p:spPr bwMode="auto">
            <a:xfrm>
              <a:off x="596" y="4571"/>
              <a:ext cx="250" cy="208"/>
            </a:xfrm>
            <a:custGeom>
              <a:avLst/>
              <a:gdLst>
                <a:gd name="T0" fmla="*/ 89 w 89"/>
                <a:gd name="T1" fmla="*/ 33 h 74"/>
                <a:gd name="T2" fmla="*/ 45 w 89"/>
                <a:gd name="T3" fmla="*/ 0 h 74"/>
                <a:gd name="T4" fmla="*/ 0 w 89"/>
                <a:gd name="T5" fmla="*/ 33 h 74"/>
                <a:gd name="T6" fmla="*/ 45 w 89"/>
                <a:gd name="T7" fmla="*/ 67 h 74"/>
                <a:gd name="T8" fmla="*/ 61 w 89"/>
                <a:gd name="T9" fmla="*/ 74 h 74"/>
                <a:gd name="T10" fmla="*/ 63 w 89"/>
                <a:gd name="T11" fmla="*/ 74 h 74"/>
                <a:gd name="T12" fmla="*/ 65 w 89"/>
                <a:gd name="T13" fmla="*/ 74 h 74"/>
                <a:gd name="T14" fmla="*/ 67 w 89"/>
                <a:gd name="T15" fmla="*/ 70 h 74"/>
                <a:gd name="T16" fmla="*/ 67 w 89"/>
                <a:gd name="T17" fmla="*/ 63 h 74"/>
                <a:gd name="T18" fmla="*/ 89 w 89"/>
                <a:gd name="T19" fmla="*/ 33 h 74"/>
                <a:gd name="T20" fmla="*/ 64 w 89"/>
                <a:gd name="T21" fmla="*/ 55 h 74"/>
                <a:gd name="T22" fmla="*/ 59 w 89"/>
                <a:gd name="T23" fmla="*/ 64 h 74"/>
                <a:gd name="T24" fmla="*/ 46 w 89"/>
                <a:gd name="T25" fmla="*/ 59 h 74"/>
                <a:gd name="T26" fmla="*/ 8 w 89"/>
                <a:gd name="T27" fmla="*/ 33 h 74"/>
                <a:gd name="T28" fmla="*/ 45 w 89"/>
                <a:gd name="T29" fmla="*/ 8 h 74"/>
                <a:gd name="T30" fmla="*/ 81 w 89"/>
                <a:gd name="T31" fmla="*/ 33 h 74"/>
                <a:gd name="T32" fmla="*/ 64 w 89"/>
                <a:gd name="T33" fmla="*/ 5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74">
                  <a:moveTo>
                    <a:pt x="89" y="33"/>
                  </a:moveTo>
                  <a:cubicBezTo>
                    <a:pt x="89" y="15"/>
                    <a:pt x="69" y="0"/>
                    <a:pt x="45" y="0"/>
                  </a:cubicBezTo>
                  <a:cubicBezTo>
                    <a:pt x="20" y="0"/>
                    <a:pt x="0" y="15"/>
                    <a:pt x="0" y="33"/>
                  </a:cubicBezTo>
                  <a:cubicBezTo>
                    <a:pt x="0" y="60"/>
                    <a:pt x="26" y="65"/>
                    <a:pt x="45" y="67"/>
                  </a:cubicBezTo>
                  <a:cubicBezTo>
                    <a:pt x="47" y="67"/>
                    <a:pt x="51" y="68"/>
                    <a:pt x="61" y="74"/>
                  </a:cubicBezTo>
                  <a:cubicBezTo>
                    <a:pt x="62" y="74"/>
                    <a:pt x="62" y="74"/>
                    <a:pt x="63" y="74"/>
                  </a:cubicBezTo>
                  <a:cubicBezTo>
                    <a:pt x="64" y="74"/>
                    <a:pt x="65" y="74"/>
                    <a:pt x="65" y="74"/>
                  </a:cubicBezTo>
                  <a:cubicBezTo>
                    <a:pt x="67" y="73"/>
                    <a:pt x="67" y="71"/>
                    <a:pt x="67" y="70"/>
                  </a:cubicBezTo>
                  <a:cubicBezTo>
                    <a:pt x="66" y="65"/>
                    <a:pt x="67" y="63"/>
                    <a:pt x="67" y="63"/>
                  </a:cubicBezTo>
                  <a:cubicBezTo>
                    <a:pt x="81" y="56"/>
                    <a:pt x="89" y="45"/>
                    <a:pt x="89" y="33"/>
                  </a:cubicBezTo>
                  <a:close/>
                  <a:moveTo>
                    <a:pt x="64" y="55"/>
                  </a:moveTo>
                  <a:cubicBezTo>
                    <a:pt x="61" y="57"/>
                    <a:pt x="59" y="60"/>
                    <a:pt x="59" y="64"/>
                  </a:cubicBezTo>
                  <a:cubicBezTo>
                    <a:pt x="53" y="61"/>
                    <a:pt x="49" y="59"/>
                    <a:pt x="46" y="59"/>
                  </a:cubicBezTo>
                  <a:cubicBezTo>
                    <a:pt x="13" y="56"/>
                    <a:pt x="8" y="44"/>
                    <a:pt x="8" y="33"/>
                  </a:cubicBezTo>
                  <a:cubicBezTo>
                    <a:pt x="8" y="19"/>
                    <a:pt x="25" y="8"/>
                    <a:pt x="45" y="8"/>
                  </a:cubicBezTo>
                  <a:cubicBezTo>
                    <a:pt x="65" y="8"/>
                    <a:pt x="81" y="19"/>
                    <a:pt x="81" y="33"/>
                  </a:cubicBezTo>
                  <a:cubicBezTo>
                    <a:pt x="81" y="42"/>
                    <a:pt x="75" y="50"/>
                    <a:pt x="64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Freeform 37"/>
            <p:cNvSpPr>
              <a:spLocks/>
            </p:cNvSpPr>
            <p:nvPr/>
          </p:nvSpPr>
          <p:spPr bwMode="auto">
            <a:xfrm>
              <a:off x="669" y="4655"/>
              <a:ext cx="107" cy="14"/>
            </a:xfrm>
            <a:custGeom>
              <a:avLst/>
              <a:gdLst>
                <a:gd name="T0" fmla="*/ 35 w 38"/>
                <a:gd name="T1" fmla="*/ 0 h 5"/>
                <a:gd name="T2" fmla="*/ 3 w 38"/>
                <a:gd name="T3" fmla="*/ 0 h 5"/>
                <a:gd name="T4" fmla="*/ 0 w 38"/>
                <a:gd name="T5" fmla="*/ 3 h 5"/>
                <a:gd name="T6" fmla="*/ 3 w 38"/>
                <a:gd name="T7" fmla="*/ 5 h 5"/>
                <a:gd name="T8" fmla="*/ 35 w 38"/>
                <a:gd name="T9" fmla="*/ 5 h 5"/>
                <a:gd name="T10" fmla="*/ 38 w 38"/>
                <a:gd name="T11" fmla="*/ 3 h 5"/>
                <a:gd name="T12" fmla="*/ 35 w 38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5">
                  <a:moveTo>
                    <a:pt x="35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3" y="5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6" y="5"/>
                    <a:pt x="38" y="4"/>
                    <a:pt x="38" y="3"/>
                  </a:cubicBezTo>
                  <a:cubicBezTo>
                    <a:pt x="38" y="1"/>
                    <a:pt x="36" y="0"/>
                    <a:pt x="3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Freeform 38"/>
            <p:cNvSpPr>
              <a:spLocks/>
            </p:cNvSpPr>
            <p:nvPr/>
          </p:nvSpPr>
          <p:spPr bwMode="auto">
            <a:xfrm>
              <a:off x="669" y="4684"/>
              <a:ext cx="107" cy="14"/>
            </a:xfrm>
            <a:custGeom>
              <a:avLst/>
              <a:gdLst>
                <a:gd name="T0" fmla="*/ 35 w 38"/>
                <a:gd name="T1" fmla="*/ 0 h 5"/>
                <a:gd name="T2" fmla="*/ 3 w 38"/>
                <a:gd name="T3" fmla="*/ 0 h 5"/>
                <a:gd name="T4" fmla="*/ 0 w 38"/>
                <a:gd name="T5" fmla="*/ 2 h 5"/>
                <a:gd name="T6" fmla="*/ 3 w 38"/>
                <a:gd name="T7" fmla="*/ 5 h 5"/>
                <a:gd name="T8" fmla="*/ 35 w 38"/>
                <a:gd name="T9" fmla="*/ 5 h 5"/>
                <a:gd name="T10" fmla="*/ 38 w 38"/>
                <a:gd name="T11" fmla="*/ 2 h 5"/>
                <a:gd name="T12" fmla="*/ 35 w 38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5">
                  <a:moveTo>
                    <a:pt x="35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3" y="5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6" y="5"/>
                    <a:pt x="38" y="4"/>
                    <a:pt x="38" y="2"/>
                  </a:cubicBezTo>
                  <a:cubicBezTo>
                    <a:pt x="38" y="1"/>
                    <a:pt x="36" y="0"/>
                    <a:pt x="3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Freeform 39"/>
            <p:cNvSpPr>
              <a:spLocks/>
            </p:cNvSpPr>
            <p:nvPr/>
          </p:nvSpPr>
          <p:spPr bwMode="auto">
            <a:xfrm>
              <a:off x="669" y="4627"/>
              <a:ext cx="107" cy="14"/>
            </a:xfrm>
            <a:custGeom>
              <a:avLst/>
              <a:gdLst>
                <a:gd name="T0" fmla="*/ 35 w 38"/>
                <a:gd name="T1" fmla="*/ 0 h 5"/>
                <a:gd name="T2" fmla="*/ 3 w 38"/>
                <a:gd name="T3" fmla="*/ 0 h 5"/>
                <a:gd name="T4" fmla="*/ 0 w 38"/>
                <a:gd name="T5" fmla="*/ 3 h 5"/>
                <a:gd name="T6" fmla="*/ 3 w 38"/>
                <a:gd name="T7" fmla="*/ 5 h 5"/>
                <a:gd name="T8" fmla="*/ 35 w 38"/>
                <a:gd name="T9" fmla="*/ 5 h 5"/>
                <a:gd name="T10" fmla="*/ 38 w 38"/>
                <a:gd name="T11" fmla="*/ 3 h 5"/>
                <a:gd name="T12" fmla="*/ 35 w 38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5">
                  <a:moveTo>
                    <a:pt x="35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3" y="5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6" y="5"/>
                    <a:pt x="38" y="4"/>
                    <a:pt x="38" y="3"/>
                  </a:cubicBezTo>
                  <a:cubicBezTo>
                    <a:pt x="38" y="1"/>
                    <a:pt x="36" y="0"/>
                    <a:pt x="3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" name="Freeform 40"/>
            <p:cNvSpPr>
              <a:spLocks/>
            </p:cNvSpPr>
            <p:nvPr/>
          </p:nvSpPr>
          <p:spPr bwMode="auto">
            <a:xfrm>
              <a:off x="1225" y="4973"/>
              <a:ext cx="255" cy="259"/>
            </a:xfrm>
            <a:custGeom>
              <a:avLst/>
              <a:gdLst>
                <a:gd name="T0" fmla="*/ 61 w 91"/>
                <a:gd name="T1" fmla="*/ 0 h 92"/>
                <a:gd name="T2" fmla="*/ 31 w 91"/>
                <a:gd name="T3" fmla="*/ 0 h 92"/>
                <a:gd name="T4" fmla="*/ 0 w 91"/>
                <a:gd name="T5" fmla="*/ 31 h 92"/>
                <a:gd name="T6" fmla="*/ 0 w 91"/>
                <a:gd name="T7" fmla="*/ 92 h 92"/>
                <a:gd name="T8" fmla="*/ 91 w 91"/>
                <a:gd name="T9" fmla="*/ 92 h 92"/>
                <a:gd name="T10" fmla="*/ 91 w 91"/>
                <a:gd name="T11" fmla="*/ 31 h 92"/>
                <a:gd name="T12" fmla="*/ 61 w 91"/>
                <a:gd name="T13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1" h="92">
                  <a:moveTo>
                    <a:pt x="61" y="0"/>
                  </a:moveTo>
                  <a:cubicBezTo>
                    <a:pt x="31" y="0"/>
                    <a:pt x="31" y="0"/>
                    <a:pt x="31" y="0"/>
                  </a:cubicBezTo>
                  <a:cubicBezTo>
                    <a:pt x="14" y="0"/>
                    <a:pt x="0" y="14"/>
                    <a:pt x="0" y="3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91" y="92"/>
                    <a:pt x="91" y="92"/>
                    <a:pt x="91" y="9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14"/>
                    <a:pt x="78" y="0"/>
                    <a:pt x="6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4" name="Freeform 41"/>
            <p:cNvSpPr>
              <a:spLocks noEditPoints="1"/>
            </p:cNvSpPr>
            <p:nvPr/>
          </p:nvSpPr>
          <p:spPr bwMode="auto">
            <a:xfrm>
              <a:off x="1261" y="4771"/>
              <a:ext cx="183" cy="183"/>
            </a:xfrm>
            <a:custGeom>
              <a:avLst/>
              <a:gdLst>
                <a:gd name="T0" fmla="*/ 33 w 65"/>
                <a:gd name="T1" fmla="*/ 65 h 65"/>
                <a:gd name="T2" fmla="*/ 65 w 65"/>
                <a:gd name="T3" fmla="*/ 33 h 65"/>
                <a:gd name="T4" fmla="*/ 33 w 65"/>
                <a:gd name="T5" fmla="*/ 0 h 65"/>
                <a:gd name="T6" fmla="*/ 0 w 65"/>
                <a:gd name="T7" fmla="*/ 33 h 65"/>
                <a:gd name="T8" fmla="*/ 33 w 65"/>
                <a:gd name="T9" fmla="*/ 65 h 65"/>
                <a:gd name="T10" fmla="*/ 33 w 65"/>
                <a:gd name="T11" fmla="*/ 13 h 65"/>
                <a:gd name="T12" fmla="*/ 52 w 65"/>
                <a:gd name="T13" fmla="*/ 33 h 65"/>
                <a:gd name="T14" fmla="*/ 33 w 65"/>
                <a:gd name="T15" fmla="*/ 52 h 65"/>
                <a:gd name="T16" fmla="*/ 13 w 65"/>
                <a:gd name="T17" fmla="*/ 33 h 65"/>
                <a:gd name="T18" fmla="*/ 33 w 65"/>
                <a:gd name="T19" fmla="*/ 13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5" h="65">
                  <a:moveTo>
                    <a:pt x="33" y="65"/>
                  </a:moveTo>
                  <a:cubicBezTo>
                    <a:pt x="51" y="65"/>
                    <a:pt x="65" y="51"/>
                    <a:pt x="65" y="33"/>
                  </a:cubicBezTo>
                  <a:cubicBezTo>
                    <a:pt x="65" y="15"/>
                    <a:pt x="51" y="0"/>
                    <a:pt x="33" y="0"/>
                  </a:cubicBezTo>
                  <a:cubicBezTo>
                    <a:pt x="15" y="0"/>
                    <a:pt x="0" y="15"/>
                    <a:pt x="0" y="33"/>
                  </a:cubicBezTo>
                  <a:cubicBezTo>
                    <a:pt x="0" y="51"/>
                    <a:pt x="15" y="65"/>
                    <a:pt x="33" y="65"/>
                  </a:cubicBezTo>
                  <a:close/>
                  <a:moveTo>
                    <a:pt x="33" y="13"/>
                  </a:moveTo>
                  <a:cubicBezTo>
                    <a:pt x="44" y="13"/>
                    <a:pt x="52" y="22"/>
                    <a:pt x="52" y="33"/>
                  </a:cubicBezTo>
                  <a:cubicBezTo>
                    <a:pt x="52" y="43"/>
                    <a:pt x="44" y="52"/>
                    <a:pt x="33" y="52"/>
                  </a:cubicBezTo>
                  <a:cubicBezTo>
                    <a:pt x="22" y="52"/>
                    <a:pt x="13" y="43"/>
                    <a:pt x="13" y="33"/>
                  </a:cubicBezTo>
                  <a:cubicBezTo>
                    <a:pt x="13" y="22"/>
                    <a:pt x="22" y="13"/>
                    <a:pt x="33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5" name="Freeform 42"/>
            <p:cNvSpPr>
              <a:spLocks/>
            </p:cNvSpPr>
            <p:nvPr/>
          </p:nvSpPr>
          <p:spPr bwMode="auto">
            <a:xfrm>
              <a:off x="1317" y="4866"/>
              <a:ext cx="76" cy="26"/>
            </a:xfrm>
            <a:custGeom>
              <a:avLst/>
              <a:gdLst>
                <a:gd name="T0" fmla="*/ 13 w 27"/>
                <a:gd name="T1" fmla="*/ 9 h 9"/>
                <a:gd name="T2" fmla="*/ 27 w 27"/>
                <a:gd name="T3" fmla="*/ 2 h 9"/>
                <a:gd name="T4" fmla="*/ 24 w 27"/>
                <a:gd name="T5" fmla="*/ 0 h 9"/>
                <a:gd name="T6" fmla="*/ 13 w 27"/>
                <a:gd name="T7" fmla="*/ 6 h 9"/>
                <a:gd name="T8" fmla="*/ 3 w 27"/>
                <a:gd name="T9" fmla="*/ 0 h 9"/>
                <a:gd name="T10" fmla="*/ 0 w 27"/>
                <a:gd name="T11" fmla="*/ 2 h 9"/>
                <a:gd name="T12" fmla="*/ 13 w 27"/>
                <a:gd name="T1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9">
                  <a:moveTo>
                    <a:pt x="13" y="9"/>
                  </a:moveTo>
                  <a:cubicBezTo>
                    <a:pt x="19" y="9"/>
                    <a:pt x="24" y="7"/>
                    <a:pt x="27" y="2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2" y="4"/>
                    <a:pt x="18" y="6"/>
                    <a:pt x="13" y="6"/>
                  </a:cubicBezTo>
                  <a:cubicBezTo>
                    <a:pt x="9" y="6"/>
                    <a:pt x="5" y="3"/>
                    <a:pt x="3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" y="6"/>
                    <a:pt x="8" y="9"/>
                    <a:pt x="13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69" name="Freeform 46"/>
          <p:cNvSpPr>
            <a:spLocks noEditPoints="1"/>
          </p:cNvSpPr>
          <p:nvPr/>
        </p:nvSpPr>
        <p:spPr bwMode="auto">
          <a:xfrm>
            <a:off x="950913" y="7101224"/>
            <a:ext cx="1074737" cy="1076325"/>
          </a:xfrm>
          <a:custGeom>
            <a:avLst/>
            <a:gdLst>
              <a:gd name="T0" fmla="*/ 249 w 284"/>
              <a:gd name="T1" fmla="*/ 176 h 284"/>
              <a:gd name="T2" fmla="*/ 169 w 284"/>
              <a:gd name="T3" fmla="*/ 176 h 284"/>
              <a:gd name="T4" fmla="*/ 213 w 284"/>
              <a:gd name="T5" fmla="*/ 79 h 284"/>
              <a:gd name="T6" fmla="*/ 134 w 284"/>
              <a:gd name="T7" fmla="*/ 0 h 284"/>
              <a:gd name="T8" fmla="*/ 56 w 284"/>
              <a:gd name="T9" fmla="*/ 79 h 284"/>
              <a:gd name="T10" fmla="*/ 99 w 284"/>
              <a:gd name="T11" fmla="*/ 176 h 284"/>
              <a:gd name="T12" fmla="*/ 41 w 284"/>
              <a:gd name="T13" fmla="*/ 176 h 284"/>
              <a:gd name="T14" fmla="*/ 0 w 284"/>
              <a:gd name="T15" fmla="*/ 284 h 284"/>
              <a:gd name="T16" fmla="*/ 284 w 284"/>
              <a:gd name="T17" fmla="*/ 284 h 284"/>
              <a:gd name="T18" fmla="*/ 249 w 284"/>
              <a:gd name="T19" fmla="*/ 176 h 284"/>
              <a:gd name="T20" fmla="*/ 134 w 284"/>
              <a:gd name="T21" fmla="*/ 40 h 284"/>
              <a:gd name="T22" fmla="*/ 166 w 284"/>
              <a:gd name="T23" fmla="*/ 71 h 284"/>
              <a:gd name="T24" fmla="*/ 134 w 284"/>
              <a:gd name="T25" fmla="*/ 102 h 284"/>
              <a:gd name="T26" fmla="*/ 103 w 284"/>
              <a:gd name="T27" fmla="*/ 71 h 284"/>
              <a:gd name="T28" fmla="*/ 134 w 284"/>
              <a:gd name="T29" fmla="*/ 40 h 284"/>
              <a:gd name="T30" fmla="*/ 83 w 284"/>
              <a:gd name="T31" fmla="*/ 188 h 284"/>
              <a:gd name="T32" fmla="*/ 106 w 284"/>
              <a:gd name="T33" fmla="*/ 188 h 284"/>
              <a:gd name="T34" fmla="*/ 134 w 284"/>
              <a:gd name="T35" fmla="*/ 228 h 284"/>
              <a:gd name="T36" fmla="*/ 162 w 284"/>
              <a:gd name="T37" fmla="*/ 188 h 284"/>
              <a:gd name="T38" fmla="*/ 189 w 284"/>
              <a:gd name="T39" fmla="*/ 188 h 284"/>
              <a:gd name="T40" fmla="*/ 198 w 284"/>
              <a:gd name="T41" fmla="*/ 239 h 284"/>
              <a:gd name="T42" fmla="*/ 73 w 284"/>
              <a:gd name="T43" fmla="*/ 239 h 284"/>
              <a:gd name="T44" fmla="*/ 83 w 284"/>
              <a:gd name="T45" fmla="*/ 188 h 284"/>
              <a:gd name="T46" fmla="*/ 17 w 284"/>
              <a:gd name="T47" fmla="*/ 273 h 284"/>
              <a:gd name="T48" fmla="*/ 49 w 284"/>
              <a:gd name="T49" fmla="*/ 188 h 284"/>
              <a:gd name="T50" fmla="*/ 72 w 284"/>
              <a:gd name="T51" fmla="*/ 188 h 284"/>
              <a:gd name="T52" fmla="*/ 59 w 284"/>
              <a:gd name="T53" fmla="*/ 250 h 284"/>
              <a:gd name="T54" fmla="*/ 200 w 284"/>
              <a:gd name="T55" fmla="*/ 250 h 284"/>
              <a:gd name="T56" fmla="*/ 204 w 284"/>
              <a:gd name="T57" fmla="*/ 273 h 284"/>
              <a:gd name="T58" fmla="*/ 17 w 284"/>
              <a:gd name="T59" fmla="*/ 273 h 284"/>
              <a:gd name="T60" fmla="*/ 201 w 284"/>
              <a:gd name="T61" fmla="*/ 188 h 284"/>
              <a:gd name="T62" fmla="*/ 241 w 284"/>
              <a:gd name="T63" fmla="*/ 188 h 284"/>
              <a:gd name="T64" fmla="*/ 257 w 284"/>
              <a:gd name="T65" fmla="*/ 239 h 284"/>
              <a:gd name="T66" fmla="*/ 210 w 284"/>
              <a:gd name="T67" fmla="*/ 239 h 284"/>
              <a:gd name="T68" fmla="*/ 201 w 284"/>
              <a:gd name="T69" fmla="*/ 188 h 284"/>
              <a:gd name="T70" fmla="*/ 211 w 284"/>
              <a:gd name="T71" fmla="*/ 250 h 284"/>
              <a:gd name="T72" fmla="*/ 261 w 284"/>
              <a:gd name="T73" fmla="*/ 250 h 284"/>
              <a:gd name="T74" fmla="*/ 269 w 284"/>
              <a:gd name="T75" fmla="*/ 273 h 284"/>
              <a:gd name="T76" fmla="*/ 215 w 284"/>
              <a:gd name="T77" fmla="*/ 273 h 284"/>
              <a:gd name="T78" fmla="*/ 211 w 284"/>
              <a:gd name="T79" fmla="*/ 25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84" h="284">
                <a:moveTo>
                  <a:pt x="249" y="176"/>
                </a:moveTo>
                <a:cubicBezTo>
                  <a:pt x="169" y="176"/>
                  <a:pt x="169" y="176"/>
                  <a:pt x="169" y="176"/>
                </a:cubicBezTo>
                <a:cubicBezTo>
                  <a:pt x="190" y="143"/>
                  <a:pt x="213" y="102"/>
                  <a:pt x="213" y="79"/>
                </a:cubicBezTo>
                <a:cubicBezTo>
                  <a:pt x="213" y="35"/>
                  <a:pt x="178" y="0"/>
                  <a:pt x="134" y="0"/>
                </a:cubicBezTo>
                <a:cubicBezTo>
                  <a:pt x="91" y="0"/>
                  <a:pt x="56" y="35"/>
                  <a:pt x="56" y="79"/>
                </a:cubicBezTo>
                <a:cubicBezTo>
                  <a:pt x="56" y="102"/>
                  <a:pt x="78" y="143"/>
                  <a:pt x="99" y="176"/>
                </a:cubicBezTo>
                <a:cubicBezTo>
                  <a:pt x="41" y="176"/>
                  <a:pt x="41" y="176"/>
                  <a:pt x="41" y="176"/>
                </a:cubicBezTo>
                <a:cubicBezTo>
                  <a:pt x="0" y="284"/>
                  <a:pt x="0" y="284"/>
                  <a:pt x="0" y="284"/>
                </a:cubicBezTo>
                <a:cubicBezTo>
                  <a:pt x="284" y="284"/>
                  <a:pt x="284" y="284"/>
                  <a:pt x="284" y="284"/>
                </a:cubicBezTo>
                <a:lnTo>
                  <a:pt x="249" y="176"/>
                </a:lnTo>
                <a:close/>
                <a:moveTo>
                  <a:pt x="134" y="40"/>
                </a:moveTo>
                <a:cubicBezTo>
                  <a:pt x="152" y="40"/>
                  <a:pt x="166" y="54"/>
                  <a:pt x="166" y="71"/>
                </a:cubicBezTo>
                <a:cubicBezTo>
                  <a:pt x="166" y="88"/>
                  <a:pt x="152" y="102"/>
                  <a:pt x="134" y="102"/>
                </a:cubicBezTo>
                <a:cubicBezTo>
                  <a:pt x="117" y="102"/>
                  <a:pt x="103" y="88"/>
                  <a:pt x="103" y="71"/>
                </a:cubicBezTo>
                <a:cubicBezTo>
                  <a:pt x="103" y="54"/>
                  <a:pt x="117" y="40"/>
                  <a:pt x="134" y="40"/>
                </a:cubicBezTo>
                <a:close/>
                <a:moveTo>
                  <a:pt x="83" y="188"/>
                </a:moveTo>
                <a:cubicBezTo>
                  <a:pt x="106" y="188"/>
                  <a:pt x="106" y="188"/>
                  <a:pt x="106" y="188"/>
                </a:cubicBezTo>
                <a:cubicBezTo>
                  <a:pt x="122" y="211"/>
                  <a:pt x="134" y="228"/>
                  <a:pt x="134" y="228"/>
                </a:cubicBezTo>
                <a:cubicBezTo>
                  <a:pt x="134" y="228"/>
                  <a:pt x="147" y="211"/>
                  <a:pt x="162" y="188"/>
                </a:cubicBezTo>
                <a:cubicBezTo>
                  <a:pt x="189" y="188"/>
                  <a:pt x="189" y="188"/>
                  <a:pt x="189" y="188"/>
                </a:cubicBezTo>
                <a:cubicBezTo>
                  <a:pt x="198" y="239"/>
                  <a:pt x="198" y="239"/>
                  <a:pt x="198" y="239"/>
                </a:cubicBezTo>
                <a:cubicBezTo>
                  <a:pt x="73" y="239"/>
                  <a:pt x="73" y="239"/>
                  <a:pt x="73" y="239"/>
                </a:cubicBezTo>
                <a:lnTo>
                  <a:pt x="83" y="188"/>
                </a:lnTo>
                <a:close/>
                <a:moveTo>
                  <a:pt x="17" y="273"/>
                </a:moveTo>
                <a:cubicBezTo>
                  <a:pt x="49" y="188"/>
                  <a:pt x="49" y="188"/>
                  <a:pt x="49" y="188"/>
                </a:cubicBezTo>
                <a:cubicBezTo>
                  <a:pt x="72" y="188"/>
                  <a:pt x="72" y="188"/>
                  <a:pt x="72" y="188"/>
                </a:cubicBezTo>
                <a:cubicBezTo>
                  <a:pt x="59" y="250"/>
                  <a:pt x="59" y="250"/>
                  <a:pt x="59" y="250"/>
                </a:cubicBezTo>
                <a:cubicBezTo>
                  <a:pt x="200" y="250"/>
                  <a:pt x="200" y="250"/>
                  <a:pt x="200" y="250"/>
                </a:cubicBezTo>
                <a:cubicBezTo>
                  <a:pt x="204" y="273"/>
                  <a:pt x="204" y="273"/>
                  <a:pt x="204" y="273"/>
                </a:cubicBezTo>
                <a:lnTo>
                  <a:pt x="17" y="273"/>
                </a:lnTo>
                <a:close/>
                <a:moveTo>
                  <a:pt x="201" y="188"/>
                </a:moveTo>
                <a:cubicBezTo>
                  <a:pt x="241" y="188"/>
                  <a:pt x="241" y="188"/>
                  <a:pt x="241" y="188"/>
                </a:cubicBezTo>
                <a:cubicBezTo>
                  <a:pt x="257" y="239"/>
                  <a:pt x="257" y="239"/>
                  <a:pt x="257" y="239"/>
                </a:cubicBezTo>
                <a:cubicBezTo>
                  <a:pt x="210" y="239"/>
                  <a:pt x="210" y="239"/>
                  <a:pt x="210" y="239"/>
                </a:cubicBezTo>
                <a:lnTo>
                  <a:pt x="201" y="188"/>
                </a:lnTo>
                <a:close/>
                <a:moveTo>
                  <a:pt x="211" y="250"/>
                </a:moveTo>
                <a:cubicBezTo>
                  <a:pt x="261" y="250"/>
                  <a:pt x="261" y="250"/>
                  <a:pt x="261" y="250"/>
                </a:cubicBezTo>
                <a:cubicBezTo>
                  <a:pt x="269" y="273"/>
                  <a:pt x="269" y="273"/>
                  <a:pt x="269" y="273"/>
                </a:cubicBezTo>
                <a:cubicBezTo>
                  <a:pt x="215" y="273"/>
                  <a:pt x="215" y="273"/>
                  <a:pt x="215" y="273"/>
                </a:cubicBezTo>
                <a:lnTo>
                  <a:pt x="211" y="25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78" name="Groupe 77"/>
          <p:cNvGrpSpPr/>
          <p:nvPr/>
        </p:nvGrpSpPr>
        <p:grpSpPr>
          <a:xfrm>
            <a:off x="613557" y="14214366"/>
            <a:ext cx="5024174" cy="653272"/>
            <a:chOff x="372024" y="3185441"/>
            <a:chExt cx="2033053" cy="264349"/>
          </a:xfrm>
        </p:grpSpPr>
        <p:sp>
          <p:nvSpPr>
            <p:cNvPr id="86" name="ZoneTexte 85">
              <a:extLst>
                <a:ext uri="{FF2B5EF4-FFF2-40B4-BE49-F238E27FC236}">
                  <a16:creationId xmlns:a16="http://schemas.microsoft.com/office/drawing/2014/main" xmlns="" id="{593DAF11-F34C-4709-A2C1-51047C87104A}"/>
                </a:ext>
              </a:extLst>
            </p:cNvPr>
            <p:cNvSpPr txBox="1"/>
            <p:nvPr/>
          </p:nvSpPr>
          <p:spPr>
            <a:xfrm>
              <a:off x="372024" y="3319145"/>
              <a:ext cx="2033053" cy="130645"/>
            </a:xfrm>
            <a:prstGeom prst="rect">
              <a:avLst/>
            </a:prstGeom>
            <a:noFill/>
          </p:spPr>
          <p:txBody>
            <a:bodyPr wrap="square" lIns="45414" tIns="22707" rIns="45414" bIns="22707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b="1" cap="all" dirty="0" smtClean="0">
                  <a:solidFill>
                    <a:schemeClr val="accent4"/>
                  </a:solidFill>
                  <a:latin typeface="Pole Emploi PRO" panose="02000503040000020004" pitchFamily="50" charset="0"/>
                  <a:cs typeface="Arial" panose="020B0604020202020204" pitchFamily="34" charset="0"/>
                </a:rPr>
                <a:t>francetravail.fr</a:t>
              </a:r>
              <a:endParaRPr lang="fr-FR" b="1" cap="all" dirty="0">
                <a:solidFill>
                  <a:schemeClr val="accent4"/>
                </a:solidFill>
                <a:latin typeface="Pole Emploi PRO" panose="02000503040000020004" pitchFamily="50" charset="0"/>
                <a:cs typeface="Arial" panose="020B0604020202020204" pitchFamily="34" charset="0"/>
              </a:endParaRPr>
            </a:p>
          </p:txBody>
        </p:sp>
        <p:sp>
          <p:nvSpPr>
            <p:cNvPr id="84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779" y="3187099"/>
              <a:ext cx="127001" cy="127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2" name="AutoShape 7"/>
            <p:cNvSpPr>
              <a:spLocks noChangeAspect="1" noChangeArrowheads="1" noTextEdit="1"/>
            </p:cNvSpPr>
            <p:nvPr/>
          </p:nvSpPr>
          <p:spPr bwMode="auto">
            <a:xfrm>
              <a:off x="1395302" y="3185441"/>
              <a:ext cx="130175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70" name="ZoneTexte 69"/>
          <p:cNvSpPr txBox="1"/>
          <p:nvPr/>
        </p:nvSpPr>
        <p:spPr>
          <a:xfrm>
            <a:off x="3899263" y="11856099"/>
            <a:ext cx="37296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rgbClr val="002060"/>
                </a:solidFill>
                <a:latin typeface="Pole Emploi PRO" panose="02000503040000020004" pitchFamily="50" charset="0"/>
              </a:rPr>
              <a:t>gratuit ou 0,11€ par appel </a:t>
            </a:r>
            <a:br>
              <a:rPr lang="fr-FR" sz="1100" dirty="0" smtClean="0">
                <a:solidFill>
                  <a:srgbClr val="002060"/>
                </a:solidFill>
                <a:latin typeface="Pole Emploi PRO" panose="02000503040000020004" pitchFamily="50" charset="0"/>
              </a:rPr>
            </a:br>
            <a:r>
              <a:rPr lang="fr-FR" sz="1100" dirty="0" smtClean="0">
                <a:solidFill>
                  <a:srgbClr val="002060"/>
                </a:solidFill>
                <a:latin typeface="Pole Emploi PRO" panose="02000503040000020004" pitchFamily="50" charset="0"/>
              </a:rPr>
              <a:t>depuis une ligne fixe ou une box</a:t>
            </a:r>
            <a:endParaRPr lang="fr-FR" sz="1100" dirty="0">
              <a:solidFill>
                <a:srgbClr val="002060"/>
              </a:solidFill>
              <a:latin typeface="Pole Emploi PRO" panose="02000503040000020004" pitchFamily="50" charset="0"/>
            </a:endParaRPr>
          </a:p>
        </p:txBody>
      </p:sp>
      <p:sp>
        <p:nvSpPr>
          <p:cNvPr id="66" name="Zone de texte 6">
            <a:extLst>
              <a:ext uri="{FF2B5EF4-FFF2-40B4-BE49-F238E27FC236}">
                <a16:creationId xmlns="" xmlns:a16="http://schemas.microsoft.com/office/drawing/2014/main" id="{D43C006C-17A2-F96A-E645-D6811ADC5F68}"/>
              </a:ext>
            </a:extLst>
          </p:cNvPr>
          <p:cNvSpPr txBox="1"/>
          <p:nvPr/>
        </p:nvSpPr>
        <p:spPr>
          <a:xfrm>
            <a:off x="893813" y="2962343"/>
            <a:ext cx="8693496" cy="108029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upright="1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fr-FR" sz="7800" b="1" cap="all" dirty="0" smtClean="0">
                <a:solidFill>
                  <a:schemeClr val="bg1"/>
                </a:solidFill>
                <a:latin typeface="Pole Emploi PRO" panose="02000503040000020004" pitchFamily="2" charset="77"/>
                <a:ea typeface="Calibri" panose="020F0502020204030204" pitchFamily="34" charset="0"/>
                <a:cs typeface="Calibri" panose="020F0502020204030204" pitchFamily="34" charset="0"/>
              </a:rPr>
              <a:t>Et déménage</a:t>
            </a:r>
            <a:endParaRPr lang="fr-FR" sz="7800" b="1" cap="all" dirty="0">
              <a:solidFill>
                <a:schemeClr val="bg1"/>
              </a:solidFill>
              <a:effectLst/>
              <a:latin typeface="Pole Emploi PRO" panose="02000503040000020004" pitchFamily="2" charset="77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7" name="Image 6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6985" y="13692664"/>
            <a:ext cx="3571526" cy="1185712"/>
          </a:xfrm>
          <a:prstGeom prst="rect">
            <a:avLst/>
          </a:prstGeom>
        </p:spPr>
      </p:pic>
      <p:grpSp>
        <p:nvGrpSpPr>
          <p:cNvPr id="68" name="Groupe 67"/>
          <p:cNvGrpSpPr/>
          <p:nvPr/>
        </p:nvGrpSpPr>
        <p:grpSpPr>
          <a:xfrm>
            <a:off x="681340" y="14147134"/>
            <a:ext cx="5289436" cy="682703"/>
            <a:chOff x="9647239" y="18154564"/>
            <a:chExt cx="6347355" cy="819248"/>
          </a:xfrm>
        </p:grpSpPr>
        <p:grpSp>
          <p:nvGrpSpPr>
            <p:cNvPr id="71" name="Groupe 70"/>
            <p:cNvGrpSpPr/>
            <p:nvPr/>
          </p:nvGrpSpPr>
          <p:grpSpPr>
            <a:xfrm>
              <a:off x="9688374" y="18154564"/>
              <a:ext cx="6306220" cy="398941"/>
              <a:chOff x="414668" y="3276448"/>
              <a:chExt cx="2346045" cy="148413"/>
            </a:xfrm>
          </p:grpSpPr>
          <p:sp>
            <p:nvSpPr>
              <p:cNvPr id="90" name="ZoneTexte 89">
                <a:extLst>
                  <a:ext uri="{FF2B5EF4-FFF2-40B4-BE49-F238E27FC236}">
                    <a16:creationId xmlns:a16="http://schemas.microsoft.com/office/drawing/2014/main" xmlns="" id="{8D32F2B8-3B42-4C34-B6F9-BBEBA77EFA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089" y="3279265"/>
                <a:ext cx="1377576" cy="144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fr-FR" altLang="fr-FR" sz="1500" dirty="0">
                    <a:solidFill>
                      <a:schemeClr val="accent4"/>
                    </a:solidFill>
                    <a:latin typeface="Pole Emploi PRO" panose="02000503040000020004" pitchFamily="50" charset="0"/>
                  </a:rPr>
                  <a:t>France Travail Île-de-France</a:t>
                </a:r>
              </a:p>
            </p:txBody>
          </p:sp>
          <p:sp>
            <p:nvSpPr>
              <p:cNvPr id="91" name="ZoneTexte 12">
                <a:extLst>
                  <a:ext uri="{FF2B5EF4-FFF2-40B4-BE49-F238E27FC236}">
                    <a16:creationId xmlns:a16="http://schemas.microsoft.com/office/drawing/2014/main" xmlns="" id="{D9980AA2-6717-45D5-83AD-60EBFE04C0B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99314" y="3276448"/>
                <a:ext cx="961399" cy="144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fr-FR" altLang="fr-FR" sz="1500" dirty="0" smtClean="0">
                    <a:solidFill>
                      <a:schemeClr val="accent4"/>
                    </a:solidFill>
                    <a:latin typeface="Pole Emploi PRO" panose="02000503040000020004" pitchFamily="50" charset="0"/>
                  </a:rPr>
                  <a:t>@</a:t>
                </a:r>
                <a:r>
                  <a:rPr lang="fr-FR" altLang="fr-FR" sz="1500" dirty="0" err="1" smtClean="0">
                    <a:solidFill>
                      <a:schemeClr val="accent4"/>
                    </a:solidFill>
                    <a:latin typeface="Pole Emploi PRO" panose="02000503040000020004" pitchFamily="50" charset="0"/>
                  </a:rPr>
                  <a:t>FTravail_IDF</a:t>
                </a:r>
                <a:endParaRPr lang="fr-FR" altLang="fr-FR" sz="1500" dirty="0">
                  <a:solidFill>
                    <a:schemeClr val="accent4"/>
                  </a:solidFill>
                  <a:latin typeface="Pole Emploi PRO" panose="02000503040000020004" pitchFamily="50" charset="0"/>
                </a:endParaRPr>
              </a:p>
            </p:txBody>
          </p:sp>
          <p:sp>
            <p:nvSpPr>
              <p:cNvPr id="92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414668" y="3296343"/>
                <a:ext cx="127000" cy="127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600"/>
              </a:p>
            </p:txBody>
          </p:sp>
          <p:sp>
            <p:nvSpPr>
              <p:cNvPr id="93" name="AutoShape 7"/>
              <p:cNvSpPr>
                <a:spLocks noChangeAspect="1" noChangeArrowheads="1" noTextEdit="1"/>
              </p:cNvSpPr>
              <p:nvPr/>
            </p:nvSpPr>
            <p:spPr bwMode="auto">
              <a:xfrm>
                <a:off x="1943479" y="3294686"/>
                <a:ext cx="130175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600"/>
              </a:p>
            </p:txBody>
          </p:sp>
        </p:grpSp>
        <p:grpSp>
          <p:nvGrpSpPr>
            <p:cNvPr id="72" name="Group 4"/>
            <p:cNvGrpSpPr>
              <a:grpSpLocks noChangeAspect="1"/>
            </p:cNvGrpSpPr>
            <p:nvPr/>
          </p:nvGrpSpPr>
          <p:grpSpPr bwMode="auto">
            <a:xfrm>
              <a:off x="9652000" y="18200688"/>
              <a:ext cx="352425" cy="349250"/>
              <a:chOff x="6080" y="11465"/>
              <a:chExt cx="222" cy="220"/>
            </a:xfrm>
          </p:grpSpPr>
          <p:sp>
            <p:nvSpPr>
              <p:cNvPr id="77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6080" y="11465"/>
                <a:ext cx="22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600"/>
              </a:p>
            </p:txBody>
          </p:sp>
          <p:sp>
            <p:nvSpPr>
              <p:cNvPr id="89" name="Freeform 5"/>
              <p:cNvSpPr>
                <a:spLocks/>
              </p:cNvSpPr>
              <p:nvPr/>
            </p:nvSpPr>
            <p:spPr bwMode="auto">
              <a:xfrm>
                <a:off x="6079" y="11464"/>
                <a:ext cx="222" cy="220"/>
              </a:xfrm>
              <a:custGeom>
                <a:avLst/>
                <a:gdLst>
                  <a:gd name="T0" fmla="*/ 342 w 342"/>
                  <a:gd name="T1" fmla="*/ 171 h 339"/>
                  <a:gd name="T2" fmla="*/ 171 w 342"/>
                  <a:gd name="T3" fmla="*/ 0 h 339"/>
                  <a:gd name="T4" fmla="*/ 0 w 342"/>
                  <a:gd name="T5" fmla="*/ 171 h 339"/>
                  <a:gd name="T6" fmla="*/ 144 w 342"/>
                  <a:gd name="T7" fmla="*/ 339 h 339"/>
                  <a:gd name="T8" fmla="*/ 144 w 342"/>
                  <a:gd name="T9" fmla="*/ 220 h 339"/>
                  <a:gd name="T10" fmla="*/ 101 w 342"/>
                  <a:gd name="T11" fmla="*/ 220 h 339"/>
                  <a:gd name="T12" fmla="*/ 101 w 342"/>
                  <a:gd name="T13" fmla="*/ 171 h 339"/>
                  <a:gd name="T14" fmla="*/ 144 w 342"/>
                  <a:gd name="T15" fmla="*/ 171 h 339"/>
                  <a:gd name="T16" fmla="*/ 144 w 342"/>
                  <a:gd name="T17" fmla="*/ 133 h 339"/>
                  <a:gd name="T18" fmla="*/ 209 w 342"/>
                  <a:gd name="T19" fmla="*/ 67 h 339"/>
                  <a:gd name="T20" fmla="*/ 247 w 342"/>
                  <a:gd name="T21" fmla="*/ 70 h 339"/>
                  <a:gd name="T22" fmla="*/ 247 w 342"/>
                  <a:gd name="T23" fmla="*/ 112 h 339"/>
                  <a:gd name="T24" fmla="*/ 225 w 342"/>
                  <a:gd name="T25" fmla="*/ 112 h 339"/>
                  <a:gd name="T26" fmla="*/ 198 w 342"/>
                  <a:gd name="T27" fmla="*/ 139 h 339"/>
                  <a:gd name="T28" fmla="*/ 198 w 342"/>
                  <a:gd name="T29" fmla="*/ 171 h 339"/>
                  <a:gd name="T30" fmla="*/ 245 w 342"/>
                  <a:gd name="T31" fmla="*/ 171 h 339"/>
                  <a:gd name="T32" fmla="*/ 237 w 342"/>
                  <a:gd name="T33" fmla="*/ 220 h 339"/>
                  <a:gd name="T34" fmla="*/ 198 w 342"/>
                  <a:gd name="T35" fmla="*/ 220 h 339"/>
                  <a:gd name="T36" fmla="*/ 198 w 342"/>
                  <a:gd name="T37" fmla="*/ 339 h 339"/>
                  <a:gd name="T38" fmla="*/ 342 w 342"/>
                  <a:gd name="T39" fmla="*/ 171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42" h="339">
                    <a:moveTo>
                      <a:pt x="342" y="171"/>
                    </a:moveTo>
                    <a:cubicBezTo>
                      <a:pt x="342" y="76"/>
                      <a:pt x="265" y="0"/>
                      <a:pt x="171" y="0"/>
                    </a:cubicBezTo>
                    <a:cubicBezTo>
                      <a:pt x="77" y="0"/>
                      <a:pt x="0" y="76"/>
                      <a:pt x="0" y="171"/>
                    </a:cubicBezTo>
                    <a:cubicBezTo>
                      <a:pt x="0" y="256"/>
                      <a:pt x="62" y="326"/>
                      <a:pt x="144" y="339"/>
                    </a:cubicBezTo>
                    <a:cubicBezTo>
                      <a:pt x="144" y="220"/>
                      <a:pt x="144" y="220"/>
                      <a:pt x="144" y="220"/>
                    </a:cubicBezTo>
                    <a:cubicBezTo>
                      <a:pt x="101" y="220"/>
                      <a:pt x="101" y="220"/>
                      <a:pt x="101" y="220"/>
                    </a:cubicBezTo>
                    <a:cubicBezTo>
                      <a:pt x="101" y="171"/>
                      <a:pt x="101" y="171"/>
                      <a:pt x="101" y="171"/>
                    </a:cubicBezTo>
                    <a:cubicBezTo>
                      <a:pt x="144" y="171"/>
                      <a:pt x="144" y="171"/>
                      <a:pt x="144" y="171"/>
                    </a:cubicBezTo>
                    <a:cubicBezTo>
                      <a:pt x="144" y="133"/>
                      <a:pt x="144" y="133"/>
                      <a:pt x="144" y="133"/>
                    </a:cubicBezTo>
                    <a:cubicBezTo>
                      <a:pt x="144" y="90"/>
                      <a:pt x="170" y="67"/>
                      <a:pt x="209" y="67"/>
                    </a:cubicBezTo>
                    <a:cubicBezTo>
                      <a:pt x="227" y="67"/>
                      <a:pt x="247" y="70"/>
                      <a:pt x="247" y="70"/>
                    </a:cubicBezTo>
                    <a:cubicBezTo>
                      <a:pt x="247" y="112"/>
                      <a:pt x="247" y="112"/>
                      <a:pt x="247" y="112"/>
                    </a:cubicBezTo>
                    <a:cubicBezTo>
                      <a:pt x="225" y="112"/>
                      <a:pt x="225" y="112"/>
                      <a:pt x="225" y="112"/>
                    </a:cubicBezTo>
                    <a:cubicBezTo>
                      <a:pt x="204" y="112"/>
                      <a:pt x="198" y="125"/>
                      <a:pt x="198" y="139"/>
                    </a:cubicBezTo>
                    <a:cubicBezTo>
                      <a:pt x="198" y="171"/>
                      <a:pt x="198" y="171"/>
                      <a:pt x="198" y="171"/>
                    </a:cubicBezTo>
                    <a:cubicBezTo>
                      <a:pt x="245" y="171"/>
                      <a:pt x="245" y="171"/>
                      <a:pt x="245" y="171"/>
                    </a:cubicBezTo>
                    <a:cubicBezTo>
                      <a:pt x="237" y="220"/>
                      <a:pt x="237" y="220"/>
                      <a:pt x="237" y="220"/>
                    </a:cubicBezTo>
                    <a:cubicBezTo>
                      <a:pt x="198" y="220"/>
                      <a:pt x="198" y="220"/>
                      <a:pt x="198" y="220"/>
                    </a:cubicBezTo>
                    <a:cubicBezTo>
                      <a:pt x="198" y="339"/>
                      <a:pt x="198" y="339"/>
                      <a:pt x="198" y="339"/>
                    </a:cubicBezTo>
                    <a:cubicBezTo>
                      <a:pt x="279" y="326"/>
                      <a:pt x="342" y="256"/>
                      <a:pt x="342" y="171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600"/>
              </a:p>
            </p:txBody>
          </p:sp>
        </p:grpSp>
        <p:grpSp>
          <p:nvGrpSpPr>
            <p:cNvPr id="73" name="Group 8"/>
            <p:cNvGrpSpPr>
              <a:grpSpLocks noChangeAspect="1"/>
            </p:cNvGrpSpPr>
            <p:nvPr/>
          </p:nvGrpSpPr>
          <p:grpSpPr bwMode="auto">
            <a:xfrm>
              <a:off x="9647239" y="18203874"/>
              <a:ext cx="3833813" cy="769938"/>
              <a:chOff x="6077" y="11467"/>
              <a:chExt cx="2415" cy="485"/>
            </a:xfrm>
          </p:grpSpPr>
          <p:sp>
            <p:nvSpPr>
              <p:cNvPr id="74" name="AutoShape 7"/>
              <p:cNvSpPr>
                <a:spLocks noChangeAspect="1" noChangeArrowheads="1" noTextEdit="1"/>
              </p:cNvSpPr>
              <p:nvPr/>
            </p:nvSpPr>
            <p:spPr bwMode="auto">
              <a:xfrm>
                <a:off x="6077" y="11730"/>
                <a:ext cx="222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600"/>
              </a:p>
            </p:txBody>
          </p:sp>
          <p:sp>
            <p:nvSpPr>
              <p:cNvPr id="75" name="Freeform 9"/>
              <p:cNvSpPr>
                <a:spLocks/>
              </p:cNvSpPr>
              <p:nvPr/>
            </p:nvSpPr>
            <p:spPr bwMode="auto">
              <a:xfrm>
                <a:off x="8331" y="11522"/>
                <a:ext cx="102" cy="111"/>
              </a:xfrm>
              <a:custGeom>
                <a:avLst/>
                <a:gdLst>
                  <a:gd name="T0" fmla="*/ 0 w 102"/>
                  <a:gd name="T1" fmla="*/ 0 h 111"/>
                  <a:gd name="T2" fmla="*/ 83 w 102"/>
                  <a:gd name="T3" fmla="*/ 111 h 111"/>
                  <a:gd name="T4" fmla="*/ 102 w 102"/>
                  <a:gd name="T5" fmla="*/ 111 h 111"/>
                  <a:gd name="T6" fmla="*/ 19 w 102"/>
                  <a:gd name="T7" fmla="*/ 0 h 111"/>
                  <a:gd name="T8" fmla="*/ 0 w 102"/>
                  <a:gd name="T9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2" h="111">
                    <a:moveTo>
                      <a:pt x="0" y="0"/>
                    </a:moveTo>
                    <a:lnTo>
                      <a:pt x="83" y="111"/>
                    </a:lnTo>
                    <a:lnTo>
                      <a:pt x="102" y="111"/>
                    </a:lnTo>
                    <a:lnTo>
                      <a:pt x="1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600"/>
              </a:p>
            </p:txBody>
          </p:sp>
          <p:sp>
            <p:nvSpPr>
              <p:cNvPr id="76" name="Freeform 10"/>
              <p:cNvSpPr>
                <a:spLocks noEditPoints="1"/>
              </p:cNvSpPr>
              <p:nvPr/>
            </p:nvSpPr>
            <p:spPr bwMode="auto">
              <a:xfrm>
                <a:off x="8271" y="11467"/>
                <a:ext cx="221" cy="221"/>
              </a:xfrm>
              <a:custGeom>
                <a:avLst/>
                <a:gdLst>
                  <a:gd name="T0" fmla="*/ 171 w 341"/>
                  <a:gd name="T1" fmla="*/ 0 h 341"/>
                  <a:gd name="T2" fmla="*/ 0 w 341"/>
                  <a:gd name="T3" fmla="*/ 171 h 341"/>
                  <a:gd name="T4" fmla="*/ 171 w 341"/>
                  <a:gd name="T5" fmla="*/ 341 h 341"/>
                  <a:gd name="T6" fmla="*/ 341 w 341"/>
                  <a:gd name="T7" fmla="*/ 171 h 341"/>
                  <a:gd name="T8" fmla="*/ 171 w 341"/>
                  <a:gd name="T9" fmla="*/ 0 h 341"/>
                  <a:gd name="T10" fmla="*/ 213 w 341"/>
                  <a:gd name="T11" fmla="*/ 269 h 341"/>
                  <a:gd name="T12" fmla="*/ 155 w 341"/>
                  <a:gd name="T13" fmla="*/ 192 h 341"/>
                  <a:gd name="T14" fmla="*/ 84 w 341"/>
                  <a:gd name="T15" fmla="*/ 269 h 341"/>
                  <a:gd name="T16" fmla="*/ 65 w 341"/>
                  <a:gd name="T17" fmla="*/ 269 h 341"/>
                  <a:gd name="T18" fmla="*/ 147 w 341"/>
                  <a:gd name="T19" fmla="*/ 181 h 341"/>
                  <a:gd name="T20" fmla="*/ 66 w 341"/>
                  <a:gd name="T21" fmla="*/ 72 h 341"/>
                  <a:gd name="T22" fmla="*/ 129 w 341"/>
                  <a:gd name="T23" fmla="*/ 72 h 341"/>
                  <a:gd name="T24" fmla="*/ 182 w 341"/>
                  <a:gd name="T25" fmla="*/ 143 h 341"/>
                  <a:gd name="T26" fmla="*/ 248 w 341"/>
                  <a:gd name="T27" fmla="*/ 72 h 341"/>
                  <a:gd name="T28" fmla="*/ 266 w 341"/>
                  <a:gd name="T29" fmla="*/ 72 h 341"/>
                  <a:gd name="T30" fmla="*/ 190 w 341"/>
                  <a:gd name="T31" fmla="*/ 154 h 341"/>
                  <a:gd name="T32" fmla="*/ 276 w 341"/>
                  <a:gd name="T33" fmla="*/ 269 h 341"/>
                  <a:gd name="T34" fmla="*/ 213 w 341"/>
                  <a:gd name="T35" fmla="*/ 269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41" h="341">
                    <a:moveTo>
                      <a:pt x="171" y="0"/>
                    </a:moveTo>
                    <a:cubicBezTo>
                      <a:pt x="77" y="0"/>
                      <a:pt x="0" y="77"/>
                      <a:pt x="0" y="171"/>
                    </a:cubicBezTo>
                    <a:cubicBezTo>
                      <a:pt x="0" y="265"/>
                      <a:pt x="77" y="341"/>
                      <a:pt x="171" y="341"/>
                    </a:cubicBezTo>
                    <a:cubicBezTo>
                      <a:pt x="265" y="341"/>
                      <a:pt x="341" y="265"/>
                      <a:pt x="341" y="171"/>
                    </a:cubicBezTo>
                    <a:cubicBezTo>
                      <a:pt x="341" y="77"/>
                      <a:pt x="265" y="0"/>
                      <a:pt x="171" y="0"/>
                    </a:cubicBezTo>
                    <a:close/>
                    <a:moveTo>
                      <a:pt x="213" y="269"/>
                    </a:moveTo>
                    <a:cubicBezTo>
                      <a:pt x="155" y="192"/>
                      <a:pt x="155" y="192"/>
                      <a:pt x="155" y="192"/>
                    </a:cubicBezTo>
                    <a:cubicBezTo>
                      <a:pt x="84" y="269"/>
                      <a:pt x="84" y="269"/>
                      <a:pt x="84" y="269"/>
                    </a:cubicBezTo>
                    <a:cubicBezTo>
                      <a:pt x="65" y="269"/>
                      <a:pt x="65" y="269"/>
                      <a:pt x="65" y="269"/>
                    </a:cubicBezTo>
                    <a:cubicBezTo>
                      <a:pt x="147" y="181"/>
                      <a:pt x="147" y="181"/>
                      <a:pt x="147" y="181"/>
                    </a:cubicBezTo>
                    <a:cubicBezTo>
                      <a:pt x="66" y="72"/>
                      <a:pt x="66" y="72"/>
                      <a:pt x="66" y="72"/>
                    </a:cubicBezTo>
                    <a:cubicBezTo>
                      <a:pt x="129" y="72"/>
                      <a:pt x="129" y="72"/>
                      <a:pt x="129" y="72"/>
                    </a:cubicBezTo>
                    <a:cubicBezTo>
                      <a:pt x="182" y="143"/>
                      <a:pt x="182" y="143"/>
                      <a:pt x="182" y="143"/>
                    </a:cubicBezTo>
                    <a:cubicBezTo>
                      <a:pt x="248" y="72"/>
                      <a:pt x="248" y="72"/>
                      <a:pt x="248" y="72"/>
                    </a:cubicBezTo>
                    <a:cubicBezTo>
                      <a:pt x="266" y="72"/>
                      <a:pt x="266" y="72"/>
                      <a:pt x="266" y="72"/>
                    </a:cubicBezTo>
                    <a:cubicBezTo>
                      <a:pt x="190" y="154"/>
                      <a:pt x="190" y="154"/>
                      <a:pt x="190" y="154"/>
                    </a:cubicBezTo>
                    <a:cubicBezTo>
                      <a:pt x="276" y="269"/>
                      <a:pt x="276" y="269"/>
                      <a:pt x="276" y="269"/>
                    </a:cubicBezTo>
                    <a:lnTo>
                      <a:pt x="213" y="269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6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2659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 41">
      <a:dk1>
        <a:srgbClr val="18073A"/>
      </a:dk1>
      <a:lt1>
        <a:srgbClr val="FFFFFF"/>
      </a:lt1>
      <a:dk2>
        <a:srgbClr val="003C7C"/>
      </a:dk2>
      <a:lt2>
        <a:srgbClr val="E7E6E6"/>
      </a:lt2>
      <a:accent1>
        <a:srgbClr val="DA0719"/>
      </a:accent1>
      <a:accent2>
        <a:srgbClr val="16519F"/>
      </a:accent2>
      <a:accent3>
        <a:srgbClr val="0E79BF"/>
      </a:accent3>
      <a:accent4>
        <a:srgbClr val="FF5950"/>
      </a:accent4>
      <a:accent5>
        <a:srgbClr val="B6302C"/>
      </a:accent5>
      <a:accent6>
        <a:srgbClr val="F58B83"/>
      </a:accent6>
      <a:hlink>
        <a:srgbClr val="FF5950"/>
      </a:hlink>
      <a:folHlink>
        <a:srgbClr val="FCBC05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1814E29B5D8343BC8AD89EDB249B27" ma:contentTypeVersion="15" ma:contentTypeDescription="Crée un document." ma:contentTypeScope="" ma:versionID="f2d928d22dbdabc335a17043a7483050">
  <xsd:schema xmlns:xsd="http://www.w3.org/2001/XMLSchema" xmlns:xs="http://www.w3.org/2001/XMLSchema" xmlns:p="http://schemas.microsoft.com/office/2006/metadata/properties" xmlns:ns2="01bf5e45-3c2e-4817-93b7-7828ffe5a206" xmlns:ns3="42e2b773-6701-4c55-9d8c-ce8cbdab39d6" targetNamespace="http://schemas.microsoft.com/office/2006/metadata/properties" ma:root="true" ma:fieldsID="2548977a4c544b4ec304075489da7521" ns2:_="" ns3:_="">
    <xsd:import namespace="01bf5e45-3c2e-4817-93b7-7828ffe5a206"/>
    <xsd:import namespace="42e2b773-6701-4c55-9d8c-ce8cbdab39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bf5e45-3c2e-4817-93b7-7828ffe5a2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0281f9de-dbd9-438f-9c50-0f15139160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e2b773-6701-4c55-9d8c-ce8cbdab39d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26a023bf-d2d6-4c30-8c81-5050a54387e1}" ma:internalName="TaxCatchAll" ma:showField="CatchAllData" ma:web="42e2b773-6701-4c55-9d8c-ce8cbdab39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3FF09C-EEBC-4783-8C85-8E2A519BA1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bf5e45-3c2e-4817-93b7-7828ffe5a206"/>
    <ds:schemaRef ds:uri="42e2b773-6701-4c55-9d8c-ce8cbdab39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39EF0B-083F-4CB9-A5E7-628FF49581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54</Words>
  <Application>Microsoft Office PowerPoint</Application>
  <PresentationFormat>Personnalisé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Pole Emploi PRO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INFORMATIONS</dc:title>
  <dc:creator>Laurence Boucard</dc:creator>
  <cp:lastModifiedBy>RENNES Carole</cp:lastModifiedBy>
  <cp:revision>31</cp:revision>
  <dcterms:created xsi:type="dcterms:W3CDTF">2022-06-10T10:00:56Z</dcterms:created>
  <dcterms:modified xsi:type="dcterms:W3CDTF">2024-03-04T09:59:26Z</dcterms:modified>
</cp:coreProperties>
</file>