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92" y="14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A2EA-92A4-4486-BD5F-0CD7D5F64616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7C44-4A68-4E5B-A96B-25C9AB14C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1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A2EA-92A4-4486-BD5F-0CD7D5F64616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7C44-4A68-4E5B-A96B-25C9AB14C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34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A2EA-92A4-4486-BD5F-0CD7D5F64616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7C44-4A68-4E5B-A96B-25C9AB14C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61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A2EA-92A4-4486-BD5F-0CD7D5F64616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7C44-4A68-4E5B-A96B-25C9AB14C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28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A2EA-92A4-4486-BD5F-0CD7D5F64616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7C44-4A68-4E5B-A96B-25C9AB14C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09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A2EA-92A4-4486-BD5F-0CD7D5F64616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7C44-4A68-4E5B-A96B-25C9AB14C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06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A2EA-92A4-4486-BD5F-0CD7D5F64616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7C44-4A68-4E5B-A96B-25C9AB14C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09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A2EA-92A4-4486-BD5F-0CD7D5F64616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7C44-4A68-4E5B-A96B-25C9AB14C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31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A2EA-92A4-4486-BD5F-0CD7D5F64616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7C44-4A68-4E5B-A96B-25C9AB14C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31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A2EA-92A4-4486-BD5F-0CD7D5F64616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7C44-4A68-4E5B-A96B-25C9AB14C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47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A2EA-92A4-4486-BD5F-0CD7D5F64616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7C44-4A68-4E5B-A96B-25C9AB14C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8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EA2EA-92A4-4486-BD5F-0CD7D5F64616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D7C44-4A68-4E5B-A96B-25C9AB14C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23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6" b="1086"/>
          <a:stretch/>
        </p:blipFill>
        <p:spPr>
          <a:xfrm>
            <a:off x="2102" y="0"/>
            <a:ext cx="99165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7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3" b="394"/>
          <a:stretch/>
        </p:blipFill>
        <p:spPr>
          <a:xfrm>
            <a:off x="0" y="0"/>
            <a:ext cx="9906000" cy="68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82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Format A4 (210 x 297 mm)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Pôle Emploi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RENNES Carole</dc:creator>
  <cp:lastModifiedBy>RENNES Carole</cp:lastModifiedBy>
  <cp:revision>2</cp:revision>
  <dcterms:created xsi:type="dcterms:W3CDTF">2021-06-14T14:54:00Z</dcterms:created>
  <dcterms:modified xsi:type="dcterms:W3CDTF">2021-06-15T11:45:55Z</dcterms:modified>
</cp:coreProperties>
</file>