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  <p:sldMasterId id="2147483657" r:id="rId4"/>
  </p:sldMasterIdLst>
  <p:notesMasterIdLst>
    <p:notesMasterId r:id="rId15"/>
  </p:notesMasterIdLst>
  <p:handoutMasterIdLst>
    <p:handoutMasterId r:id="rId16"/>
  </p:handoutMasterIdLst>
  <p:sldIdLst>
    <p:sldId id="305" r:id="rId5"/>
    <p:sldId id="293" r:id="rId6"/>
    <p:sldId id="285" r:id="rId7"/>
    <p:sldId id="313" r:id="rId8"/>
    <p:sldId id="314" r:id="rId9"/>
    <p:sldId id="315" r:id="rId10"/>
    <p:sldId id="316" r:id="rId11"/>
    <p:sldId id="317" r:id="rId12"/>
    <p:sldId id="318" r:id="rId13"/>
    <p:sldId id="319" r:id="rId14"/>
  </p:sldIdLst>
  <p:sldSz cx="12192000" cy="6858000"/>
  <p:notesSz cx="6858000" cy="9144000"/>
  <p:embeddedFontLst>
    <p:embeddedFont>
      <p:font typeface="Marianne" panose="02000000000000000000" pitchFamily="2" charset="0"/>
      <p:regular r:id="rId17"/>
      <p:bold r:id="rId18"/>
      <p:italic r:id="rId19"/>
      <p:boldItalic r:id="rId20"/>
    </p:embeddedFont>
    <p:embeddedFont>
      <p:font typeface="Marianne bold" panose="020B0604020202020204" charset="0"/>
      <p:bold r:id="rId21"/>
    </p:embeddedFont>
    <p:embeddedFont>
      <p:font typeface="Marianne Light" panose="02000000000000000000" pitchFamily="2" charset="0"/>
      <p:regular r:id="rId22"/>
      <p:italic r:id="rId23"/>
    </p:embeddedFont>
    <p:embeddedFont>
      <p:font typeface="Marianne Medium" panose="02000000000000000000" pitchFamily="2" charset="0"/>
      <p:regular r:id="rId24"/>
      <p:italic r:id="rId2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rtage1" id="{8DC8CBC0-2DBC-456F-8830-D9E4E5FAE58F}">
          <p14:sldIdLst>
            <p14:sldId id="305"/>
            <p14:sldId id="293"/>
            <p14:sldId id="285"/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Portage2" id="{66816AFA-70B8-4BAD-9493-F6052A93F29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18002A-70ED-2924-BBBE-3D8A2F06D39E}" name="Heitor Malheiro" initials="HM" userId="S::heitor.malheiro@mprez.fr::0e0a98d2-cb36-4b4f-81ce-3e7f5eaf38b1" providerId="AD"/>
  <p188:author id="{FF7E09ED-9AE8-2C6E-60A3-0331D70B8720}" name="Philippine Maroniez" initials="" userId="S::philippine.maroniez@mprez.fr::7c9fdb7f-ef9e-4c65-89b8-630c2b0095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FF0"/>
    <a:srgbClr val="94B2FA"/>
    <a:srgbClr val="FFFFFF"/>
    <a:srgbClr val="EFC9DC"/>
    <a:srgbClr val="E793BE"/>
    <a:srgbClr val="FFF0C7"/>
    <a:srgbClr val="F0C9DE"/>
    <a:srgbClr val="D92424"/>
    <a:srgbClr val="FFCC52"/>
    <a:srgbClr val="F3E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6DA8B-0ACD-40D1-82A5-AD94A1A72CF2}" v="99" dt="2025-02-26T16:43:24.205"/>
    <p1510:client id="{73748ECC-D18D-488B-8EC2-5A40787EB727}" v="2" dt="2025-02-27T07:55:34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055" autoAdjust="0"/>
    <p:restoredTop sz="86335" autoAdjust="0"/>
  </p:normalViewPr>
  <p:slideViewPr>
    <p:cSldViewPr snapToGrid="0">
      <p:cViewPr>
        <p:scale>
          <a:sx n="208" d="100"/>
          <a:sy n="208" d="100"/>
        </p:scale>
        <p:origin x="-4020" y="-20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QUIERDO Adelaide" userId="916b5bc8-a6cf-43dc-9fb7-063b106bd8cd" providerId="ADAL" clId="{73748ECC-D18D-488B-8EC2-5A40787EB727}"/>
    <pc:docChg chg="custSel modSld">
      <pc:chgData name="IZQUIERDO Adelaide" userId="916b5bc8-a6cf-43dc-9fb7-063b106bd8cd" providerId="ADAL" clId="{73748ECC-D18D-488B-8EC2-5A40787EB727}" dt="2025-02-27T07:55:44.380" v="58" actId="20577"/>
      <pc:docMkLst>
        <pc:docMk/>
      </pc:docMkLst>
      <pc:sldChg chg="addSp delSp modSp mod">
        <pc:chgData name="IZQUIERDO Adelaide" userId="916b5bc8-a6cf-43dc-9fb7-063b106bd8cd" providerId="ADAL" clId="{73748ECC-D18D-488B-8EC2-5A40787EB727}" dt="2025-02-27T07:51:16.742" v="37" actId="478"/>
        <pc:sldMkLst>
          <pc:docMk/>
          <pc:sldMk cId="4181267521" sldId="305"/>
        </pc:sldMkLst>
        <pc:spChg chg="del">
          <ac:chgData name="IZQUIERDO Adelaide" userId="916b5bc8-a6cf-43dc-9fb7-063b106bd8cd" providerId="ADAL" clId="{73748ECC-D18D-488B-8EC2-5A40787EB727}" dt="2025-02-27T07:51:12.897" v="36" actId="478"/>
          <ac:spMkLst>
            <pc:docMk/>
            <pc:sldMk cId="4181267521" sldId="305"/>
            <ac:spMk id="3" creationId="{9438D674-6A63-E4FE-C740-8C6269DFAD2A}"/>
          </ac:spMkLst>
        </pc:spChg>
        <pc:spChg chg="add del mod">
          <ac:chgData name="IZQUIERDO Adelaide" userId="916b5bc8-a6cf-43dc-9fb7-063b106bd8cd" providerId="ADAL" clId="{73748ECC-D18D-488B-8EC2-5A40787EB727}" dt="2025-02-27T07:51:16.742" v="37" actId="478"/>
          <ac:spMkLst>
            <pc:docMk/>
            <pc:sldMk cId="4181267521" sldId="305"/>
            <ac:spMk id="4" creationId="{7797527E-6FB0-5452-641C-D7884C62EC73}"/>
          </ac:spMkLst>
        </pc:spChg>
        <pc:spChg chg="mod">
          <ac:chgData name="IZQUIERDO Adelaide" userId="916b5bc8-a6cf-43dc-9fb7-063b106bd8cd" providerId="ADAL" clId="{73748ECC-D18D-488B-8EC2-5A40787EB727}" dt="2025-02-27T07:51:10.220" v="35" actId="14100"/>
          <ac:spMkLst>
            <pc:docMk/>
            <pc:sldMk cId="4181267521" sldId="305"/>
            <ac:spMk id="5" creationId="{7836AE2C-51CF-295C-CAE5-45867BD8D4D9}"/>
          </ac:spMkLst>
        </pc:spChg>
      </pc:sldChg>
      <pc:sldChg chg="addSp modSp mod">
        <pc:chgData name="IZQUIERDO Adelaide" userId="916b5bc8-a6cf-43dc-9fb7-063b106bd8cd" providerId="ADAL" clId="{73748ECC-D18D-488B-8EC2-5A40787EB727}" dt="2025-02-27T07:55:44.380" v="58" actId="20577"/>
        <pc:sldMkLst>
          <pc:docMk/>
          <pc:sldMk cId="1799815614" sldId="317"/>
        </pc:sldMkLst>
        <pc:spChg chg="mod">
          <ac:chgData name="IZQUIERDO Adelaide" userId="916b5bc8-a6cf-43dc-9fb7-063b106bd8cd" providerId="ADAL" clId="{73748ECC-D18D-488B-8EC2-5A40787EB727}" dt="2025-02-27T07:55:44.380" v="58" actId="20577"/>
          <ac:spMkLst>
            <pc:docMk/>
            <pc:sldMk cId="1799815614" sldId="317"/>
            <ac:spMk id="704" creationId="{6A9FF037-6123-8742-BC15-A83C20E494E2}"/>
          </ac:spMkLst>
        </pc:spChg>
        <pc:spChg chg="mod">
          <ac:chgData name="IZQUIERDO Adelaide" userId="916b5bc8-a6cf-43dc-9fb7-063b106bd8cd" providerId="ADAL" clId="{73748ECC-D18D-488B-8EC2-5A40787EB727}" dt="2025-02-27T07:55:34.316" v="45" actId="571"/>
          <ac:spMkLst>
            <pc:docMk/>
            <pc:sldMk cId="1799815614" sldId="317"/>
            <ac:spMk id="705" creationId="{DE79B075-5ACC-0094-E29D-90AAD160B50B}"/>
          </ac:spMkLst>
        </pc:spChg>
        <pc:grpChg chg="add mod">
          <ac:chgData name="IZQUIERDO Adelaide" userId="916b5bc8-a6cf-43dc-9fb7-063b106bd8cd" providerId="ADAL" clId="{73748ECC-D18D-488B-8EC2-5A40787EB727}" dt="2025-02-27T07:55:34.316" v="45" actId="571"/>
          <ac:grpSpMkLst>
            <pc:docMk/>
            <pc:sldMk cId="1799815614" sldId="317"/>
            <ac:grpSpMk id="6" creationId="{8CBAEFCD-C9E3-D4FC-E056-2D02C39BDBC2}"/>
          </ac:grpSpMkLst>
        </pc:grpChg>
      </pc:sldChg>
      <pc:sldChg chg="modSp mod">
        <pc:chgData name="IZQUIERDO Adelaide" userId="916b5bc8-a6cf-43dc-9fb7-063b106bd8cd" providerId="ADAL" clId="{73748ECC-D18D-488B-8EC2-5A40787EB727}" dt="2025-02-27T07:52:57.518" v="44" actId="14100"/>
        <pc:sldMkLst>
          <pc:docMk/>
          <pc:sldMk cId="3428972832" sldId="318"/>
        </pc:sldMkLst>
        <pc:spChg chg="mod">
          <ac:chgData name="IZQUIERDO Adelaide" userId="916b5bc8-a6cf-43dc-9fb7-063b106bd8cd" providerId="ADAL" clId="{73748ECC-D18D-488B-8EC2-5A40787EB727}" dt="2025-02-27T07:52:57.518" v="44" actId="14100"/>
          <ac:spMkLst>
            <pc:docMk/>
            <pc:sldMk cId="3428972832" sldId="318"/>
            <ac:spMk id="1276" creationId="{023C6B48-8191-B747-9C0A-3DE466AD63E2}"/>
          </ac:spMkLst>
        </pc:spChg>
        <pc:spChg chg="mod">
          <ac:chgData name="IZQUIERDO Adelaide" userId="916b5bc8-a6cf-43dc-9fb7-063b106bd8cd" providerId="ADAL" clId="{73748ECC-D18D-488B-8EC2-5A40787EB727}" dt="2025-02-27T07:52:57.518" v="44" actId="14100"/>
          <ac:spMkLst>
            <pc:docMk/>
            <pc:sldMk cId="3428972832" sldId="318"/>
            <ac:spMk id="1277" creationId="{FF9E38EA-1EFD-DBA6-92C8-72BC9A1B243F}"/>
          </ac:spMkLst>
        </pc:spChg>
        <pc:grpChg chg="mod">
          <ac:chgData name="IZQUIERDO Adelaide" userId="916b5bc8-a6cf-43dc-9fb7-063b106bd8cd" providerId="ADAL" clId="{73748ECC-D18D-488B-8EC2-5A40787EB727}" dt="2025-02-27T07:52:57.518" v="44" actId="14100"/>
          <ac:grpSpMkLst>
            <pc:docMk/>
            <pc:sldMk cId="3428972832" sldId="318"/>
            <ac:grpSpMk id="1275" creationId="{855B8EBE-AD78-0511-B233-3C6A8E8A67ED}"/>
          </ac:grpSpMkLst>
        </pc:grpChg>
      </pc:sldChg>
    </pc:docChg>
  </pc:docChgLst>
  <pc:docChgLst>
    <pc:chgData name="IZQUIERDO Adelaide" userId="916b5bc8-a6cf-43dc-9fb7-063b106bd8cd" providerId="ADAL" clId="{6F16DA8B-0ACD-40D1-82A5-AD94A1A72CF2}"/>
    <pc:docChg chg="undo custSel addSld delSld modSld modSection">
      <pc:chgData name="IZQUIERDO Adelaide" userId="916b5bc8-a6cf-43dc-9fb7-063b106bd8cd" providerId="ADAL" clId="{6F16DA8B-0ACD-40D1-82A5-AD94A1A72CF2}" dt="2025-02-26T16:44:33.842" v="496" actId="20577"/>
      <pc:docMkLst>
        <pc:docMk/>
      </pc:docMkLst>
      <pc:sldChg chg="addSp delSp modSp mod">
        <pc:chgData name="IZQUIERDO Adelaide" userId="916b5bc8-a6cf-43dc-9fb7-063b106bd8cd" providerId="ADAL" clId="{6F16DA8B-0ACD-40D1-82A5-AD94A1A72CF2}" dt="2025-02-26T16:03:41.095" v="199" actId="255"/>
        <pc:sldMkLst>
          <pc:docMk/>
          <pc:sldMk cId="145798977" sldId="285"/>
        </pc:sldMkLst>
        <pc:spChg chg="del">
          <ac:chgData name="IZQUIERDO Adelaide" userId="916b5bc8-a6cf-43dc-9fb7-063b106bd8cd" providerId="ADAL" clId="{6F16DA8B-0ACD-40D1-82A5-AD94A1A72CF2}" dt="2025-02-26T15:44:32.236" v="0" actId="478"/>
          <ac:spMkLst>
            <pc:docMk/>
            <pc:sldMk cId="145798977" sldId="285"/>
            <ac:spMk id="2" creationId="{DF1EF50A-6A7C-177A-086C-AD95DAF35146}"/>
          </ac:spMkLst>
        </pc:spChg>
        <pc:spChg chg="del">
          <ac:chgData name="IZQUIERDO Adelaide" userId="916b5bc8-a6cf-43dc-9fb7-063b106bd8cd" providerId="ADAL" clId="{6F16DA8B-0ACD-40D1-82A5-AD94A1A72CF2}" dt="2025-02-26T15:44:37.280" v="2" actId="478"/>
          <ac:spMkLst>
            <pc:docMk/>
            <pc:sldMk cId="145798977" sldId="285"/>
            <ac:spMk id="3" creationId="{90874616-7DA6-F5C1-7EF1-4D7B248F70B4}"/>
          </ac:spMkLst>
        </pc:spChg>
        <pc:spChg chg="add del mod">
          <ac:chgData name="IZQUIERDO Adelaide" userId="916b5bc8-a6cf-43dc-9fb7-063b106bd8cd" providerId="ADAL" clId="{6F16DA8B-0ACD-40D1-82A5-AD94A1A72CF2}" dt="2025-02-26T15:44:35.077" v="1" actId="478"/>
          <ac:spMkLst>
            <pc:docMk/>
            <pc:sldMk cId="145798977" sldId="285"/>
            <ac:spMk id="5" creationId="{5A57D3F1-B2C7-B442-D0E0-E202A5281E43}"/>
          </ac:spMkLst>
        </pc:spChg>
        <pc:spChg chg="mod">
          <ac:chgData name="IZQUIERDO Adelaide" userId="916b5bc8-a6cf-43dc-9fb7-063b106bd8cd" providerId="ADAL" clId="{6F16DA8B-0ACD-40D1-82A5-AD94A1A72CF2}" dt="2025-02-26T16:02:06.789" v="180" actId="1076"/>
          <ac:spMkLst>
            <pc:docMk/>
            <pc:sldMk cId="145798977" sldId="285"/>
            <ac:spMk id="6" creationId="{369C7A80-5337-35F3-93CD-33DBDF03151F}"/>
          </ac:spMkLst>
        </pc:spChg>
        <pc:spChg chg="add del mod">
          <ac:chgData name="IZQUIERDO Adelaide" userId="916b5bc8-a6cf-43dc-9fb7-063b106bd8cd" providerId="ADAL" clId="{6F16DA8B-0ACD-40D1-82A5-AD94A1A72CF2}" dt="2025-02-26T15:44:40.115" v="3" actId="478"/>
          <ac:spMkLst>
            <pc:docMk/>
            <pc:sldMk cId="145798977" sldId="285"/>
            <ac:spMk id="8" creationId="{4E2E1B3A-D564-7CC2-FF10-C41B5BE9CA44}"/>
          </ac:spMkLst>
        </pc:spChg>
        <pc:spChg chg="del">
          <ac:chgData name="IZQUIERDO Adelaide" userId="916b5bc8-a6cf-43dc-9fb7-063b106bd8cd" providerId="ADAL" clId="{6F16DA8B-0ACD-40D1-82A5-AD94A1A72CF2}" dt="2025-02-26T15:44:43.542" v="4" actId="478"/>
          <ac:spMkLst>
            <pc:docMk/>
            <pc:sldMk cId="145798977" sldId="285"/>
            <ac:spMk id="12" creationId="{BC310231-B865-2214-C84D-A7E6655AEC44}"/>
          </ac:spMkLst>
        </pc:spChg>
        <pc:spChg chg="mod">
          <ac:chgData name="IZQUIERDO Adelaide" userId="916b5bc8-a6cf-43dc-9fb7-063b106bd8cd" providerId="ADAL" clId="{6F16DA8B-0ACD-40D1-82A5-AD94A1A72CF2}" dt="2025-02-26T15:52:26.099" v="66" actId="207"/>
          <ac:spMkLst>
            <pc:docMk/>
            <pc:sldMk cId="145798977" sldId="285"/>
            <ac:spMk id="13" creationId="{F4C827DB-DAEF-4827-0E82-60D6E7EA5829}"/>
          </ac:spMkLst>
        </pc:spChg>
        <pc:spChg chg="mod">
          <ac:chgData name="IZQUIERDO Adelaide" userId="916b5bc8-a6cf-43dc-9fb7-063b106bd8cd" providerId="ADAL" clId="{6F16DA8B-0ACD-40D1-82A5-AD94A1A72CF2}" dt="2025-02-26T15:52:26.099" v="66" actId="207"/>
          <ac:spMkLst>
            <pc:docMk/>
            <pc:sldMk cId="145798977" sldId="285"/>
            <ac:spMk id="14" creationId="{D1650369-B38F-E906-6B9B-A301E4FB2A6B}"/>
          </ac:spMkLst>
        </pc:spChg>
        <pc:spChg chg="mod">
          <ac:chgData name="IZQUIERDO Adelaide" userId="916b5bc8-a6cf-43dc-9fb7-063b106bd8cd" providerId="ADAL" clId="{6F16DA8B-0ACD-40D1-82A5-AD94A1A72CF2}" dt="2025-02-26T15:52:26.099" v="66" actId="207"/>
          <ac:spMkLst>
            <pc:docMk/>
            <pc:sldMk cId="145798977" sldId="285"/>
            <ac:spMk id="15" creationId="{BF27ACCA-F852-BFDC-7D7F-1AFD5E6F3AF0}"/>
          </ac:spMkLst>
        </pc:spChg>
        <pc:spChg chg="mod">
          <ac:chgData name="IZQUIERDO Adelaide" userId="916b5bc8-a6cf-43dc-9fb7-063b106bd8cd" providerId="ADAL" clId="{6F16DA8B-0ACD-40D1-82A5-AD94A1A72CF2}" dt="2025-02-26T15:52:26.099" v="66" actId="207"/>
          <ac:spMkLst>
            <pc:docMk/>
            <pc:sldMk cId="145798977" sldId="285"/>
            <ac:spMk id="16" creationId="{A276FCA7-0359-5A10-0282-9E13369D63F6}"/>
          </ac:spMkLst>
        </pc:spChg>
        <pc:spChg chg="mod">
          <ac:chgData name="IZQUIERDO Adelaide" userId="916b5bc8-a6cf-43dc-9fb7-063b106bd8cd" providerId="ADAL" clId="{6F16DA8B-0ACD-40D1-82A5-AD94A1A72CF2}" dt="2025-02-26T15:52:26.099" v="66" actId="207"/>
          <ac:spMkLst>
            <pc:docMk/>
            <pc:sldMk cId="145798977" sldId="285"/>
            <ac:spMk id="17" creationId="{0880AA84-875C-0A3D-5CFB-9AB37535F948}"/>
          </ac:spMkLst>
        </pc:spChg>
        <pc:spChg chg="mod">
          <ac:chgData name="IZQUIERDO Adelaide" userId="916b5bc8-a6cf-43dc-9fb7-063b106bd8cd" providerId="ADAL" clId="{6F16DA8B-0ACD-40D1-82A5-AD94A1A72CF2}" dt="2025-02-26T15:45:31.855" v="10" actId="1076"/>
          <ac:spMkLst>
            <pc:docMk/>
            <pc:sldMk cId="145798977" sldId="285"/>
            <ac:spMk id="19" creationId="{BDDAEC14-79DF-B082-DEBF-3D4B7A4627CC}"/>
          </ac:spMkLst>
        </pc:spChg>
        <pc:spChg chg="mod">
          <ac:chgData name="IZQUIERDO Adelaide" userId="916b5bc8-a6cf-43dc-9fb7-063b106bd8cd" providerId="ADAL" clId="{6F16DA8B-0ACD-40D1-82A5-AD94A1A72CF2}" dt="2025-02-26T15:52:26.099" v="66" actId="207"/>
          <ac:spMkLst>
            <pc:docMk/>
            <pc:sldMk cId="145798977" sldId="285"/>
            <ac:spMk id="21" creationId="{503FEE3E-21F7-E885-1994-CC23F3369956}"/>
          </ac:spMkLst>
        </pc:spChg>
        <pc:spChg chg="mod">
          <ac:chgData name="IZQUIERDO Adelaide" userId="916b5bc8-a6cf-43dc-9fb7-063b106bd8cd" providerId="ADAL" clId="{6F16DA8B-0ACD-40D1-82A5-AD94A1A72CF2}" dt="2025-02-26T15:52:26.099" v="66" actId="207"/>
          <ac:spMkLst>
            <pc:docMk/>
            <pc:sldMk cId="145798977" sldId="285"/>
            <ac:spMk id="22" creationId="{68713414-BB1E-DEBF-660A-7E39564C5ADA}"/>
          </ac:spMkLst>
        </pc:spChg>
        <pc:spChg chg="mod">
          <ac:chgData name="IZQUIERDO Adelaide" userId="916b5bc8-a6cf-43dc-9fb7-063b106bd8cd" providerId="ADAL" clId="{6F16DA8B-0ACD-40D1-82A5-AD94A1A72CF2}" dt="2025-02-26T15:52:26.099" v="66" actId="207"/>
          <ac:spMkLst>
            <pc:docMk/>
            <pc:sldMk cId="145798977" sldId="285"/>
            <ac:spMk id="23" creationId="{E775D631-7A58-E586-6C10-7A8B0248EE7F}"/>
          </ac:spMkLst>
        </pc:spChg>
        <pc:spChg chg="mod">
          <ac:chgData name="IZQUIERDO Adelaide" userId="916b5bc8-a6cf-43dc-9fb7-063b106bd8cd" providerId="ADAL" clId="{6F16DA8B-0ACD-40D1-82A5-AD94A1A72CF2}" dt="2025-02-26T15:52:26.099" v="66" actId="207"/>
          <ac:spMkLst>
            <pc:docMk/>
            <pc:sldMk cId="145798977" sldId="285"/>
            <ac:spMk id="24" creationId="{FA90F9DF-4BA8-9408-0456-60F80A4B5186}"/>
          </ac:spMkLst>
        </pc:spChg>
        <pc:spChg chg="mod">
          <ac:chgData name="IZQUIERDO Adelaide" userId="916b5bc8-a6cf-43dc-9fb7-063b106bd8cd" providerId="ADAL" clId="{6F16DA8B-0ACD-40D1-82A5-AD94A1A72CF2}" dt="2025-02-26T15:52:26.099" v="66" actId="207"/>
          <ac:spMkLst>
            <pc:docMk/>
            <pc:sldMk cId="145798977" sldId="285"/>
            <ac:spMk id="29" creationId="{84A6BED2-FC33-2583-5223-5D90F638A0C7}"/>
          </ac:spMkLst>
        </pc:spChg>
        <pc:spChg chg="mod">
          <ac:chgData name="IZQUIERDO Adelaide" userId="916b5bc8-a6cf-43dc-9fb7-063b106bd8cd" providerId="ADAL" clId="{6F16DA8B-0ACD-40D1-82A5-AD94A1A72CF2}" dt="2025-02-26T15:52:21.921" v="65" actId="207"/>
          <ac:spMkLst>
            <pc:docMk/>
            <pc:sldMk cId="145798977" sldId="285"/>
            <ac:spMk id="33" creationId="{9E093498-E6E8-3066-B884-490A3CF62B31}"/>
          </ac:spMkLst>
        </pc:spChg>
        <pc:spChg chg="mod">
          <ac:chgData name="IZQUIERDO Adelaide" userId="916b5bc8-a6cf-43dc-9fb7-063b106bd8cd" providerId="ADAL" clId="{6F16DA8B-0ACD-40D1-82A5-AD94A1A72CF2}" dt="2025-02-26T15:52:21.921" v="65" actId="207"/>
          <ac:spMkLst>
            <pc:docMk/>
            <pc:sldMk cId="145798977" sldId="285"/>
            <ac:spMk id="34" creationId="{7C5FF1B9-F74D-DA5C-D869-0C25FA711124}"/>
          </ac:spMkLst>
        </pc:spChg>
        <pc:spChg chg="mod">
          <ac:chgData name="IZQUIERDO Adelaide" userId="916b5bc8-a6cf-43dc-9fb7-063b106bd8cd" providerId="ADAL" clId="{6F16DA8B-0ACD-40D1-82A5-AD94A1A72CF2}" dt="2025-02-26T15:52:21.921" v="65" actId="207"/>
          <ac:spMkLst>
            <pc:docMk/>
            <pc:sldMk cId="145798977" sldId="285"/>
            <ac:spMk id="37" creationId="{B41E8335-AF63-A9BF-96EB-A217C2FE0613}"/>
          </ac:spMkLst>
        </pc:spChg>
        <pc:spChg chg="mod">
          <ac:chgData name="IZQUIERDO Adelaide" userId="916b5bc8-a6cf-43dc-9fb7-063b106bd8cd" providerId="ADAL" clId="{6F16DA8B-0ACD-40D1-82A5-AD94A1A72CF2}" dt="2025-02-26T15:52:21.921" v="65" actId="207"/>
          <ac:spMkLst>
            <pc:docMk/>
            <pc:sldMk cId="145798977" sldId="285"/>
            <ac:spMk id="39" creationId="{788DBACB-37A8-DD41-5A57-20BC34BC7B15}"/>
          </ac:spMkLst>
        </pc:spChg>
        <pc:spChg chg="mod">
          <ac:chgData name="IZQUIERDO Adelaide" userId="916b5bc8-a6cf-43dc-9fb7-063b106bd8cd" providerId="ADAL" clId="{6F16DA8B-0ACD-40D1-82A5-AD94A1A72CF2}" dt="2025-02-26T15:52:21.921" v="65" actId="207"/>
          <ac:spMkLst>
            <pc:docMk/>
            <pc:sldMk cId="145798977" sldId="285"/>
            <ac:spMk id="40" creationId="{2A2976EC-AA84-6F68-5994-E215348F0A51}"/>
          </ac:spMkLst>
        </pc:spChg>
        <pc:spChg chg="mod">
          <ac:chgData name="IZQUIERDO Adelaide" userId="916b5bc8-a6cf-43dc-9fb7-063b106bd8cd" providerId="ADAL" clId="{6F16DA8B-0ACD-40D1-82A5-AD94A1A72CF2}" dt="2025-02-26T15:52:21.921" v="65" actId="207"/>
          <ac:spMkLst>
            <pc:docMk/>
            <pc:sldMk cId="145798977" sldId="285"/>
            <ac:spMk id="41" creationId="{B2D606C6-8D6A-267A-FC3B-11D5EE0FC27D}"/>
          </ac:spMkLst>
        </pc:spChg>
        <pc:spChg chg="mod">
          <ac:chgData name="IZQUIERDO Adelaide" userId="916b5bc8-a6cf-43dc-9fb7-063b106bd8cd" providerId="ADAL" clId="{6F16DA8B-0ACD-40D1-82A5-AD94A1A72CF2}" dt="2025-02-26T15:52:21.921" v="65" actId="207"/>
          <ac:spMkLst>
            <pc:docMk/>
            <pc:sldMk cId="145798977" sldId="285"/>
            <ac:spMk id="43" creationId="{01A0C446-0964-F0DD-F3F4-162F421CBD9D}"/>
          </ac:spMkLst>
        </pc:spChg>
        <pc:spChg chg="mod">
          <ac:chgData name="IZQUIERDO Adelaide" userId="916b5bc8-a6cf-43dc-9fb7-063b106bd8cd" providerId="ADAL" clId="{6F16DA8B-0ACD-40D1-82A5-AD94A1A72CF2}" dt="2025-02-26T15:52:21.921" v="65" actId="207"/>
          <ac:spMkLst>
            <pc:docMk/>
            <pc:sldMk cId="145798977" sldId="285"/>
            <ac:spMk id="44" creationId="{6F5024C7-CA00-DB17-1E09-C99852D2EE06}"/>
          </ac:spMkLst>
        </pc:spChg>
        <pc:spChg chg="mod">
          <ac:chgData name="IZQUIERDO Adelaide" userId="916b5bc8-a6cf-43dc-9fb7-063b106bd8cd" providerId="ADAL" clId="{6F16DA8B-0ACD-40D1-82A5-AD94A1A72CF2}" dt="2025-02-26T15:52:21.921" v="65" actId="207"/>
          <ac:spMkLst>
            <pc:docMk/>
            <pc:sldMk cId="145798977" sldId="285"/>
            <ac:spMk id="46" creationId="{73BF9992-9AE0-771A-714B-91AD7D72B1D3}"/>
          </ac:spMkLst>
        </pc:spChg>
        <pc:spChg chg="mod">
          <ac:chgData name="IZQUIERDO Adelaide" userId="916b5bc8-a6cf-43dc-9fb7-063b106bd8cd" providerId="ADAL" clId="{6F16DA8B-0ACD-40D1-82A5-AD94A1A72CF2}" dt="2025-02-26T15:52:21.921" v="65" actId="207"/>
          <ac:spMkLst>
            <pc:docMk/>
            <pc:sldMk cId="145798977" sldId="285"/>
            <ac:spMk id="49" creationId="{8EB175DA-6898-5376-A86F-D026442C2D2B}"/>
          </ac:spMkLst>
        </pc:spChg>
        <pc:spChg chg="mod">
          <ac:chgData name="IZQUIERDO Adelaide" userId="916b5bc8-a6cf-43dc-9fb7-063b106bd8cd" providerId="ADAL" clId="{6F16DA8B-0ACD-40D1-82A5-AD94A1A72CF2}" dt="2025-02-26T15:45:31.855" v="10" actId="1076"/>
          <ac:spMkLst>
            <pc:docMk/>
            <pc:sldMk cId="145798977" sldId="285"/>
            <ac:spMk id="63" creationId="{12867160-B2E7-2FAA-7430-3F71F5F4DB82}"/>
          </ac:spMkLst>
        </pc:spChg>
        <pc:spChg chg="mod">
          <ac:chgData name="IZQUIERDO Adelaide" userId="916b5bc8-a6cf-43dc-9fb7-063b106bd8cd" providerId="ADAL" clId="{6F16DA8B-0ACD-40D1-82A5-AD94A1A72CF2}" dt="2025-02-26T16:00:05.774" v="122" actId="207"/>
          <ac:spMkLst>
            <pc:docMk/>
            <pc:sldMk cId="145798977" sldId="285"/>
            <ac:spMk id="85" creationId="{48CE20BD-C565-CC54-D2FB-E6EA2F236598}"/>
          </ac:spMkLst>
        </pc:spChg>
        <pc:spChg chg="mod">
          <ac:chgData name="IZQUIERDO Adelaide" userId="916b5bc8-a6cf-43dc-9fb7-063b106bd8cd" providerId="ADAL" clId="{6F16DA8B-0ACD-40D1-82A5-AD94A1A72CF2}" dt="2025-02-26T15:45:31.855" v="10" actId="1076"/>
          <ac:spMkLst>
            <pc:docMk/>
            <pc:sldMk cId="145798977" sldId="285"/>
            <ac:spMk id="90" creationId="{A8568AFF-738D-D59A-3172-0DD4DFBBDEAD}"/>
          </ac:spMkLst>
        </pc:spChg>
        <pc:spChg chg="mod">
          <ac:chgData name="IZQUIERDO Adelaide" userId="916b5bc8-a6cf-43dc-9fb7-063b106bd8cd" providerId="ADAL" clId="{6F16DA8B-0ACD-40D1-82A5-AD94A1A72CF2}" dt="2025-02-26T15:45:31.855" v="10" actId="1076"/>
          <ac:spMkLst>
            <pc:docMk/>
            <pc:sldMk cId="145798977" sldId="285"/>
            <ac:spMk id="91" creationId="{06CAD4C9-7E70-2B2B-1151-A459A4EC3896}"/>
          </ac:spMkLst>
        </pc:spChg>
        <pc:spChg chg="add mod">
          <ac:chgData name="IZQUIERDO Adelaide" userId="916b5bc8-a6cf-43dc-9fb7-063b106bd8cd" providerId="ADAL" clId="{6F16DA8B-0ACD-40D1-82A5-AD94A1A72CF2}" dt="2025-02-26T16:03:41.095" v="199" actId="255"/>
          <ac:spMkLst>
            <pc:docMk/>
            <pc:sldMk cId="145798977" sldId="285"/>
            <ac:spMk id="95" creationId="{0DF8617B-7DE5-2384-7EAA-6BC0912DC602}"/>
          </ac:spMkLst>
        </pc:spChg>
        <pc:spChg chg="mod">
          <ac:chgData name="IZQUIERDO Adelaide" userId="916b5bc8-a6cf-43dc-9fb7-063b106bd8cd" providerId="ADAL" clId="{6F16DA8B-0ACD-40D1-82A5-AD94A1A72CF2}" dt="2025-02-26T16:01:53.718" v="177" actId="1076"/>
          <ac:spMkLst>
            <pc:docMk/>
            <pc:sldMk cId="145798977" sldId="285"/>
            <ac:spMk id="97" creationId="{2D457769-F31E-FA47-BF10-E4B27A13A28A}"/>
          </ac:spMkLst>
        </pc:spChg>
        <pc:spChg chg="mod">
          <ac:chgData name="IZQUIERDO Adelaide" userId="916b5bc8-a6cf-43dc-9fb7-063b106bd8cd" providerId="ADAL" clId="{6F16DA8B-0ACD-40D1-82A5-AD94A1A72CF2}" dt="2025-02-26T16:01:53.718" v="177" actId="1076"/>
          <ac:spMkLst>
            <pc:docMk/>
            <pc:sldMk cId="145798977" sldId="285"/>
            <ac:spMk id="98" creationId="{82378720-A71D-AF33-6E93-4E1C16E8E0EB}"/>
          </ac:spMkLst>
        </pc:spChg>
        <pc:spChg chg="add mod">
          <ac:chgData name="IZQUIERDO Adelaide" userId="916b5bc8-a6cf-43dc-9fb7-063b106bd8cd" providerId="ADAL" clId="{6F16DA8B-0ACD-40D1-82A5-AD94A1A72CF2}" dt="2025-02-26T16:01:53.718" v="177" actId="1076"/>
          <ac:spMkLst>
            <pc:docMk/>
            <pc:sldMk cId="145798977" sldId="285"/>
            <ac:spMk id="99" creationId="{54BEBBD2-BB79-B228-7CB8-F62C964DEF5F}"/>
          </ac:spMkLst>
        </pc:spChg>
        <pc:spChg chg="add mod">
          <ac:chgData name="IZQUIERDO Adelaide" userId="916b5bc8-a6cf-43dc-9fb7-063b106bd8cd" providerId="ADAL" clId="{6F16DA8B-0ACD-40D1-82A5-AD94A1A72CF2}" dt="2025-02-26T15:59:02.521" v="121" actId="1076"/>
          <ac:spMkLst>
            <pc:docMk/>
            <pc:sldMk cId="145798977" sldId="285"/>
            <ac:spMk id="100" creationId="{E88700CF-E1F1-3F78-B0F3-339921FB6CAF}"/>
          </ac:spMkLst>
        </pc:spChg>
        <pc:grpChg chg="add mod">
          <ac:chgData name="IZQUIERDO Adelaide" userId="916b5bc8-a6cf-43dc-9fb7-063b106bd8cd" providerId="ADAL" clId="{6F16DA8B-0ACD-40D1-82A5-AD94A1A72CF2}" dt="2025-02-26T16:01:53.718" v="177" actId="1076"/>
          <ac:grpSpMkLst>
            <pc:docMk/>
            <pc:sldMk cId="145798977" sldId="285"/>
            <ac:grpSpMk id="96" creationId="{49AEBF34-7019-9A24-2245-CCD9F0A7C471}"/>
          </ac:grpSpMkLst>
        </pc:grpChg>
        <pc:picChg chg="add del mod">
          <ac:chgData name="IZQUIERDO Adelaide" userId="916b5bc8-a6cf-43dc-9fb7-063b106bd8cd" providerId="ADAL" clId="{6F16DA8B-0ACD-40D1-82A5-AD94A1A72CF2}" dt="2025-02-26T15:45:11.135" v="8" actId="478"/>
          <ac:picMkLst>
            <pc:docMk/>
            <pc:sldMk cId="145798977" sldId="285"/>
            <ac:picMk id="10" creationId="{5D9E2854-A1A2-473A-7214-CCA223BE32EC}"/>
          </ac:picMkLst>
        </pc:picChg>
      </pc:sldChg>
      <pc:sldChg chg="del">
        <pc:chgData name="IZQUIERDO Adelaide" userId="916b5bc8-a6cf-43dc-9fb7-063b106bd8cd" providerId="ADAL" clId="{6F16DA8B-0ACD-40D1-82A5-AD94A1A72CF2}" dt="2025-02-26T15:50:53.426" v="57" actId="47"/>
        <pc:sldMkLst>
          <pc:docMk/>
          <pc:sldMk cId="2475215752" sldId="288"/>
        </pc:sldMkLst>
      </pc:sldChg>
      <pc:sldChg chg="addSp delSp modSp mod">
        <pc:chgData name="IZQUIERDO Adelaide" userId="916b5bc8-a6cf-43dc-9fb7-063b106bd8cd" providerId="ADAL" clId="{6F16DA8B-0ACD-40D1-82A5-AD94A1A72CF2}" dt="2025-02-26T16:44:33.842" v="496" actId="20577"/>
        <pc:sldMkLst>
          <pc:docMk/>
          <pc:sldMk cId="911487199" sldId="293"/>
        </pc:sldMkLst>
        <pc:spChg chg="mod">
          <ac:chgData name="IZQUIERDO Adelaide" userId="916b5bc8-a6cf-43dc-9fb7-063b106bd8cd" providerId="ADAL" clId="{6F16DA8B-0ACD-40D1-82A5-AD94A1A72CF2}" dt="2025-02-26T16:40:10.100" v="406" actId="1076"/>
          <ac:spMkLst>
            <pc:docMk/>
            <pc:sldMk cId="911487199" sldId="293"/>
            <ac:spMk id="2" creationId="{FB188522-E253-CCA0-CDAE-ECE36EE3C5EF}"/>
          </ac:spMkLst>
        </pc:spChg>
        <pc:spChg chg="mod">
          <ac:chgData name="IZQUIERDO Adelaide" userId="916b5bc8-a6cf-43dc-9fb7-063b106bd8cd" providerId="ADAL" clId="{6F16DA8B-0ACD-40D1-82A5-AD94A1A72CF2}" dt="2025-02-26T16:40:17.255" v="407" actId="1076"/>
          <ac:spMkLst>
            <pc:docMk/>
            <pc:sldMk cId="911487199" sldId="293"/>
            <ac:spMk id="3" creationId="{E93376B2-E3E1-B8E7-DE3C-DD06F8EBE153}"/>
          </ac:spMkLst>
        </pc:spChg>
        <pc:spChg chg="mod">
          <ac:chgData name="IZQUIERDO Adelaide" userId="916b5bc8-a6cf-43dc-9fb7-063b106bd8cd" providerId="ADAL" clId="{6F16DA8B-0ACD-40D1-82A5-AD94A1A72CF2}" dt="2025-02-26T16:33:23.556" v="368" actId="20577"/>
          <ac:spMkLst>
            <pc:docMk/>
            <pc:sldMk cId="911487199" sldId="293"/>
            <ac:spMk id="4" creationId="{05264061-5F4B-9380-9D03-C72E974F53AE}"/>
          </ac:spMkLst>
        </pc:spChg>
        <pc:spChg chg="mod">
          <ac:chgData name="IZQUIERDO Adelaide" userId="916b5bc8-a6cf-43dc-9fb7-063b106bd8cd" providerId="ADAL" clId="{6F16DA8B-0ACD-40D1-82A5-AD94A1A72CF2}" dt="2025-02-26T16:40:17.255" v="407" actId="1076"/>
          <ac:spMkLst>
            <pc:docMk/>
            <pc:sldMk cId="911487199" sldId="293"/>
            <ac:spMk id="5" creationId="{5A3745BC-7FE8-A49C-4463-C0A2A1B64324}"/>
          </ac:spMkLst>
        </pc:spChg>
        <pc:spChg chg="mod">
          <ac:chgData name="IZQUIERDO Adelaide" userId="916b5bc8-a6cf-43dc-9fb7-063b106bd8cd" providerId="ADAL" clId="{6F16DA8B-0ACD-40D1-82A5-AD94A1A72CF2}" dt="2025-02-26T16:40:17.255" v="407" actId="1076"/>
          <ac:spMkLst>
            <pc:docMk/>
            <pc:sldMk cId="911487199" sldId="293"/>
            <ac:spMk id="6" creationId="{50C2E52E-E9F1-F093-D893-9761C9DECB8D}"/>
          </ac:spMkLst>
        </pc:spChg>
        <pc:spChg chg="mod">
          <ac:chgData name="IZQUIERDO Adelaide" userId="916b5bc8-a6cf-43dc-9fb7-063b106bd8cd" providerId="ADAL" clId="{6F16DA8B-0ACD-40D1-82A5-AD94A1A72CF2}" dt="2025-02-26T16:43:37.995" v="448" actId="20577"/>
          <ac:spMkLst>
            <pc:docMk/>
            <pc:sldMk cId="911487199" sldId="293"/>
            <ac:spMk id="7" creationId="{F7AACC02-A774-0AA3-8E61-EE2BBB0777D5}"/>
          </ac:spMkLst>
        </pc:spChg>
        <pc:spChg chg="del mod">
          <ac:chgData name="IZQUIERDO Adelaide" userId="916b5bc8-a6cf-43dc-9fb7-063b106bd8cd" providerId="ADAL" clId="{6F16DA8B-0ACD-40D1-82A5-AD94A1A72CF2}" dt="2025-02-26T16:43:06.264" v="425" actId="478"/>
          <ac:spMkLst>
            <pc:docMk/>
            <pc:sldMk cId="911487199" sldId="293"/>
            <ac:spMk id="8" creationId="{E4720CF1-F5C9-BF87-D133-155005CF5332}"/>
          </ac:spMkLst>
        </pc:spChg>
        <pc:spChg chg="del mod">
          <ac:chgData name="IZQUIERDO Adelaide" userId="916b5bc8-a6cf-43dc-9fb7-063b106bd8cd" providerId="ADAL" clId="{6F16DA8B-0ACD-40D1-82A5-AD94A1A72CF2}" dt="2025-02-26T16:43:04.679" v="424" actId="478"/>
          <ac:spMkLst>
            <pc:docMk/>
            <pc:sldMk cId="911487199" sldId="293"/>
            <ac:spMk id="9" creationId="{2220E6EA-A46F-508A-8936-520642DF6C98}"/>
          </ac:spMkLst>
        </pc:spChg>
        <pc:spChg chg="del">
          <ac:chgData name="IZQUIERDO Adelaide" userId="916b5bc8-a6cf-43dc-9fb7-063b106bd8cd" providerId="ADAL" clId="{6F16DA8B-0ACD-40D1-82A5-AD94A1A72CF2}" dt="2025-02-26T16:42:59.042" v="420" actId="478"/>
          <ac:spMkLst>
            <pc:docMk/>
            <pc:sldMk cId="911487199" sldId="293"/>
            <ac:spMk id="10" creationId="{B8090E33-672D-1A07-4D1A-30C03E3F060F}"/>
          </ac:spMkLst>
        </pc:spChg>
        <pc:spChg chg="del mod">
          <ac:chgData name="IZQUIERDO Adelaide" userId="916b5bc8-a6cf-43dc-9fb7-063b106bd8cd" providerId="ADAL" clId="{6F16DA8B-0ACD-40D1-82A5-AD94A1A72CF2}" dt="2025-02-26T16:42:57.769" v="419" actId="478"/>
          <ac:spMkLst>
            <pc:docMk/>
            <pc:sldMk cId="911487199" sldId="293"/>
            <ac:spMk id="11" creationId="{926AAD5C-E79B-B173-8C94-4E6675C6B378}"/>
          </ac:spMkLst>
        </pc:spChg>
        <pc:spChg chg="del">
          <ac:chgData name="IZQUIERDO Adelaide" userId="916b5bc8-a6cf-43dc-9fb7-063b106bd8cd" providerId="ADAL" clId="{6F16DA8B-0ACD-40D1-82A5-AD94A1A72CF2}" dt="2025-02-26T16:42:56.225" v="418" actId="478"/>
          <ac:spMkLst>
            <pc:docMk/>
            <pc:sldMk cId="911487199" sldId="293"/>
            <ac:spMk id="12" creationId="{67CE579D-1C5B-20F3-4143-5F99591811BC}"/>
          </ac:spMkLst>
        </pc:spChg>
        <pc:spChg chg="mod">
          <ac:chgData name="IZQUIERDO Adelaide" userId="916b5bc8-a6cf-43dc-9fb7-063b106bd8cd" providerId="ADAL" clId="{6F16DA8B-0ACD-40D1-82A5-AD94A1A72CF2}" dt="2025-02-26T16:44:17.695" v="484" actId="20577"/>
          <ac:spMkLst>
            <pc:docMk/>
            <pc:sldMk cId="911487199" sldId="293"/>
            <ac:spMk id="13" creationId="{F27943C6-6F66-0F3B-5436-062EAD8A0CC2}"/>
          </ac:spMkLst>
        </pc:spChg>
        <pc:spChg chg="mod">
          <ac:chgData name="IZQUIERDO Adelaide" userId="916b5bc8-a6cf-43dc-9fb7-063b106bd8cd" providerId="ADAL" clId="{6F16DA8B-0ACD-40D1-82A5-AD94A1A72CF2}" dt="2025-02-26T16:44:20.148" v="486" actId="20577"/>
          <ac:spMkLst>
            <pc:docMk/>
            <pc:sldMk cId="911487199" sldId="293"/>
            <ac:spMk id="14" creationId="{F387EEDB-A3EC-24F2-877C-BEA3ED5D2B22}"/>
          </ac:spMkLst>
        </pc:spChg>
        <pc:spChg chg="mod">
          <ac:chgData name="IZQUIERDO Adelaide" userId="916b5bc8-a6cf-43dc-9fb7-063b106bd8cd" providerId="ADAL" clId="{6F16DA8B-0ACD-40D1-82A5-AD94A1A72CF2}" dt="2025-02-26T16:44:22.675" v="488" actId="20577"/>
          <ac:spMkLst>
            <pc:docMk/>
            <pc:sldMk cId="911487199" sldId="293"/>
            <ac:spMk id="15" creationId="{0F56FAAA-60F2-4182-AE01-1C89EBB95DA0}"/>
          </ac:spMkLst>
        </pc:spChg>
        <pc:spChg chg="mod">
          <ac:chgData name="IZQUIERDO Adelaide" userId="916b5bc8-a6cf-43dc-9fb7-063b106bd8cd" providerId="ADAL" clId="{6F16DA8B-0ACD-40D1-82A5-AD94A1A72CF2}" dt="2025-02-26T16:44:25.289" v="490" actId="20577"/>
          <ac:spMkLst>
            <pc:docMk/>
            <pc:sldMk cId="911487199" sldId="293"/>
            <ac:spMk id="16" creationId="{D4F86050-B026-1A29-F44F-3C2BA9C210CE}"/>
          </ac:spMkLst>
        </pc:spChg>
        <pc:spChg chg="mod">
          <ac:chgData name="IZQUIERDO Adelaide" userId="916b5bc8-a6cf-43dc-9fb7-063b106bd8cd" providerId="ADAL" clId="{6F16DA8B-0ACD-40D1-82A5-AD94A1A72CF2}" dt="2025-02-26T16:44:28.201" v="492" actId="20577"/>
          <ac:spMkLst>
            <pc:docMk/>
            <pc:sldMk cId="911487199" sldId="293"/>
            <ac:spMk id="17" creationId="{E04D3C0B-F0F3-EF78-F1E2-5F059BC26A56}"/>
          </ac:spMkLst>
        </pc:spChg>
        <pc:spChg chg="del">
          <ac:chgData name="IZQUIERDO Adelaide" userId="916b5bc8-a6cf-43dc-9fb7-063b106bd8cd" providerId="ADAL" clId="{6F16DA8B-0ACD-40D1-82A5-AD94A1A72CF2}" dt="2025-02-26T16:44:03.132" v="480" actId="478"/>
          <ac:spMkLst>
            <pc:docMk/>
            <pc:sldMk cId="911487199" sldId="293"/>
            <ac:spMk id="18" creationId="{E4A98F26-6A84-00B5-62D9-28F3E0E6D716}"/>
          </ac:spMkLst>
        </pc:spChg>
        <pc:spChg chg="add del mod">
          <ac:chgData name="IZQUIERDO Adelaide" userId="916b5bc8-a6cf-43dc-9fb7-063b106bd8cd" providerId="ADAL" clId="{6F16DA8B-0ACD-40D1-82A5-AD94A1A72CF2}" dt="2025-02-26T16:43:02.955" v="423" actId="478"/>
          <ac:spMkLst>
            <pc:docMk/>
            <pc:sldMk cId="911487199" sldId="293"/>
            <ac:spMk id="20" creationId="{29F3B0A1-17D8-DBB2-279B-2590284431D3}"/>
          </ac:spMkLst>
        </pc:spChg>
        <pc:spChg chg="add del mod">
          <ac:chgData name="IZQUIERDO Adelaide" userId="916b5bc8-a6cf-43dc-9fb7-063b106bd8cd" providerId="ADAL" clId="{6F16DA8B-0ACD-40D1-82A5-AD94A1A72CF2}" dt="2025-02-26T16:43:01.648" v="422" actId="478"/>
          <ac:spMkLst>
            <pc:docMk/>
            <pc:sldMk cId="911487199" sldId="293"/>
            <ac:spMk id="22" creationId="{3688A874-F14E-7E65-85C3-E5F9E6EE138D}"/>
          </ac:spMkLst>
        </pc:spChg>
        <pc:spChg chg="add del mod">
          <ac:chgData name="IZQUIERDO Adelaide" userId="916b5bc8-a6cf-43dc-9fb7-063b106bd8cd" providerId="ADAL" clId="{6F16DA8B-0ACD-40D1-82A5-AD94A1A72CF2}" dt="2025-02-26T16:43:00.426" v="421" actId="478"/>
          <ac:spMkLst>
            <pc:docMk/>
            <pc:sldMk cId="911487199" sldId="293"/>
            <ac:spMk id="24" creationId="{18A72751-17B4-2FE8-3312-A315A784A54D}"/>
          </ac:spMkLst>
        </pc:spChg>
        <pc:spChg chg="add del mod">
          <ac:chgData name="IZQUIERDO Adelaide" userId="916b5bc8-a6cf-43dc-9fb7-063b106bd8cd" providerId="ADAL" clId="{6F16DA8B-0ACD-40D1-82A5-AD94A1A72CF2}" dt="2025-02-26T16:43:08.560" v="427" actId="478"/>
          <ac:spMkLst>
            <pc:docMk/>
            <pc:sldMk cId="911487199" sldId="293"/>
            <ac:spMk id="26" creationId="{81CCC93C-9C0C-A88F-DC61-7BAC0FB18686}"/>
          </ac:spMkLst>
        </pc:spChg>
        <pc:spChg chg="add del mod">
          <ac:chgData name="IZQUIERDO Adelaide" userId="916b5bc8-a6cf-43dc-9fb7-063b106bd8cd" providerId="ADAL" clId="{6F16DA8B-0ACD-40D1-82A5-AD94A1A72CF2}" dt="2025-02-26T16:43:07.444" v="426" actId="478"/>
          <ac:spMkLst>
            <pc:docMk/>
            <pc:sldMk cId="911487199" sldId="293"/>
            <ac:spMk id="28" creationId="{D0A3BCF6-483A-5E11-0077-266561248579}"/>
          </ac:spMkLst>
        </pc:spChg>
        <pc:spChg chg="add mod">
          <ac:chgData name="IZQUIERDO Adelaide" userId="916b5bc8-a6cf-43dc-9fb7-063b106bd8cd" providerId="ADAL" clId="{6F16DA8B-0ACD-40D1-82A5-AD94A1A72CF2}" dt="2025-02-26T16:44:31.623" v="494" actId="20577"/>
          <ac:spMkLst>
            <pc:docMk/>
            <pc:sldMk cId="911487199" sldId="293"/>
            <ac:spMk id="29" creationId="{BB025DFD-790B-1522-8B08-18101E1005D0}"/>
          </ac:spMkLst>
        </pc:spChg>
        <pc:spChg chg="add mod">
          <ac:chgData name="IZQUIERDO Adelaide" userId="916b5bc8-a6cf-43dc-9fb7-063b106bd8cd" providerId="ADAL" clId="{6F16DA8B-0ACD-40D1-82A5-AD94A1A72CF2}" dt="2025-02-26T16:43:51.643" v="467" actId="20577"/>
          <ac:spMkLst>
            <pc:docMk/>
            <pc:sldMk cId="911487199" sldId="293"/>
            <ac:spMk id="30" creationId="{EB8E3027-156A-F628-2581-952D4DC211AB}"/>
          </ac:spMkLst>
        </pc:spChg>
        <pc:spChg chg="add mod">
          <ac:chgData name="IZQUIERDO Adelaide" userId="916b5bc8-a6cf-43dc-9fb7-063b106bd8cd" providerId="ADAL" clId="{6F16DA8B-0ACD-40D1-82A5-AD94A1A72CF2}" dt="2025-02-26T16:44:33.842" v="496" actId="20577"/>
          <ac:spMkLst>
            <pc:docMk/>
            <pc:sldMk cId="911487199" sldId="293"/>
            <ac:spMk id="31" creationId="{C4BF2A92-4247-60F4-A70F-212172BCBCEC}"/>
          </ac:spMkLst>
        </pc:spChg>
        <pc:spChg chg="add mod">
          <ac:chgData name="IZQUIERDO Adelaide" userId="916b5bc8-a6cf-43dc-9fb7-063b106bd8cd" providerId="ADAL" clId="{6F16DA8B-0ACD-40D1-82A5-AD94A1A72CF2}" dt="2025-02-26T16:43:59.559" v="479" actId="20577"/>
          <ac:spMkLst>
            <pc:docMk/>
            <pc:sldMk cId="911487199" sldId="293"/>
            <ac:spMk id="32" creationId="{1D62C38D-42FD-325A-667C-54CD832D2AEC}"/>
          </ac:spMkLst>
        </pc:spChg>
      </pc:sldChg>
      <pc:sldChg chg="del">
        <pc:chgData name="IZQUIERDO Adelaide" userId="916b5bc8-a6cf-43dc-9fb7-063b106bd8cd" providerId="ADAL" clId="{6F16DA8B-0ACD-40D1-82A5-AD94A1A72CF2}" dt="2025-02-26T15:50:37.409" v="49" actId="47"/>
        <pc:sldMkLst>
          <pc:docMk/>
          <pc:sldMk cId="24107254" sldId="294"/>
        </pc:sldMkLst>
      </pc:sldChg>
      <pc:sldChg chg="del">
        <pc:chgData name="IZQUIERDO Adelaide" userId="916b5bc8-a6cf-43dc-9fb7-063b106bd8cd" providerId="ADAL" clId="{6F16DA8B-0ACD-40D1-82A5-AD94A1A72CF2}" dt="2025-02-26T16:31:13.744" v="317" actId="47"/>
        <pc:sldMkLst>
          <pc:docMk/>
          <pc:sldMk cId="1252956353" sldId="295"/>
        </pc:sldMkLst>
      </pc:sldChg>
      <pc:sldChg chg="del">
        <pc:chgData name="IZQUIERDO Adelaide" userId="916b5bc8-a6cf-43dc-9fb7-063b106bd8cd" providerId="ADAL" clId="{6F16DA8B-0ACD-40D1-82A5-AD94A1A72CF2}" dt="2025-02-26T15:50:36.315" v="48" actId="47"/>
        <pc:sldMkLst>
          <pc:docMk/>
          <pc:sldMk cId="1693881078" sldId="296"/>
        </pc:sldMkLst>
      </pc:sldChg>
      <pc:sldChg chg="del">
        <pc:chgData name="IZQUIERDO Adelaide" userId="916b5bc8-a6cf-43dc-9fb7-063b106bd8cd" providerId="ADAL" clId="{6F16DA8B-0ACD-40D1-82A5-AD94A1A72CF2}" dt="2025-02-26T15:50:41.538" v="50" actId="47"/>
        <pc:sldMkLst>
          <pc:docMk/>
          <pc:sldMk cId="1461023020" sldId="297"/>
        </pc:sldMkLst>
      </pc:sldChg>
      <pc:sldChg chg="del">
        <pc:chgData name="IZQUIERDO Adelaide" userId="916b5bc8-a6cf-43dc-9fb7-063b106bd8cd" providerId="ADAL" clId="{6F16DA8B-0ACD-40D1-82A5-AD94A1A72CF2}" dt="2025-02-26T15:50:43.070" v="51" actId="47"/>
        <pc:sldMkLst>
          <pc:docMk/>
          <pc:sldMk cId="1735853820" sldId="298"/>
        </pc:sldMkLst>
      </pc:sldChg>
      <pc:sldChg chg="del">
        <pc:chgData name="IZQUIERDO Adelaide" userId="916b5bc8-a6cf-43dc-9fb7-063b106bd8cd" providerId="ADAL" clId="{6F16DA8B-0ACD-40D1-82A5-AD94A1A72CF2}" dt="2025-02-26T15:50:45.062" v="52" actId="47"/>
        <pc:sldMkLst>
          <pc:docMk/>
          <pc:sldMk cId="2708986654" sldId="299"/>
        </pc:sldMkLst>
      </pc:sldChg>
      <pc:sldChg chg="del">
        <pc:chgData name="IZQUIERDO Adelaide" userId="916b5bc8-a6cf-43dc-9fb7-063b106bd8cd" providerId="ADAL" clId="{6F16DA8B-0ACD-40D1-82A5-AD94A1A72CF2}" dt="2025-02-26T15:50:46.340" v="53" actId="47"/>
        <pc:sldMkLst>
          <pc:docMk/>
          <pc:sldMk cId="2935016266" sldId="300"/>
        </pc:sldMkLst>
      </pc:sldChg>
      <pc:sldChg chg="del">
        <pc:chgData name="IZQUIERDO Adelaide" userId="916b5bc8-a6cf-43dc-9fb7-063b106bd8cd" providerId="ADAL" clId="{6F16DA8B-0ACD-40D1-82A5-AD94A1A72CF2}" dt="2025-02-26T15:50:47.745" v="54" actId="47"/>
        <pc:sldMkLst>
          <pc:docMk/>
          <pc:sldMk cId="1522557548" sldId="301"/>
        </pc:sldMkLst>
      </pc:sldChg>
      <pc:sldChg chg="del">
        <pc:chgData name="IZQUIERDO Adelaide" userId="916b5bc8-a6cf-43dc-9fb7-063b106bd8cd" providerId="ADAL" clId="{6F16DA8B-0ACD-40D1-82A5-AD94A1A72CF2}" dt="2025-02-26T15:50:58.062" v="63" actId="47"/>
        <pc:sldMkLst>
          <pc:docMk/>
          <pc:sldMk cId="3944156492" sldId="302"/>
        </pc:sldMkLst>
      </pc:sldChg>
      <pc:sldChg chg="del">
        <pc:chgData name="IZQUIERDO Adelaide" userId="916b5bc8-a6cf-43dc-9fb7-063b106bd8cd" providerId="ADAL" clId="{6F16DA8B-0ACD-40D1-82A5-AD94A1A72CF2}" dt="2025-02-26T15:50:57.395" v="62" actId="47"/>
        <pc:sldMkLst>
          <pc:docMk/>
          <pc:sldMk cId="352672491" sldId="303"/>
        </pc:sldMkLst>
      </pc:sldChg>
      <pc:sldChg chg="del">
        <pc:chgData name="IZQUIERDO Adelaide" userId="916b5bc8-a6cf-43dc-9fb7-063b106bd8cd" providerId="ADAL" clId="{6F16DA8B-0ACD-40D1-82A5-AD94A1A72CF2}" dt="2025-02-26T15:50:58.872" v="64" actId="47"/>
        <pc:sldMkLst>
          <pc:docMk/>
          <pc:sldMk cId="112344675" sldId="304"/>
        </pc:sldMkLst>
      </pc:sldChg>
      <pc:sldChg chg="del">
        <pc:chgData name="IZQUIERDO Adelaide" userId="916b5bc8-a6cf-43dc-9fb7-063b106bd8cd" providerId="ADAL" clId="{6F16DA8B-0ACD-40D1-82A5-AD94A1A72CF2}" dt="2025-02-26T15:50:56.665" v="61" actId="47"/>
        <pc:sldMkLst>
          <pc:docMk/>
          <pc:sldMk cId="2465793891" sldId="306"/>
        </pc:sldMkLst>
      </pc:sldChg>
      <pc:sldChg chg="del">
        <pc:chgData name="IZQUIERDO Adelaide" userId="916b5bc8-a6cf-43dc-9fb7-063b106bd8cd" providerId="ADAL" clId="{6F16DA8B-0ACD-40D1-82A5-AD94A1A72CF2}" dt="2025-02-26T15:50:55.814" v="60" actId="47"/>
        <pc:sldMkLst>
          <pc:docMk/>
          <pc:sldMk cId="4044077711" sldId="307"/>
        </pc:sldMkLst>
      </pc:sldChg>
      <pc:sldChg chg="del">
        <pc:chgData name="IZQUIERDO Adelaide" userId="916b5bc8-a6cf-43dc-9fb7-063b106bd8cd" providerId="ADAL" clId="{6F16DA8B-0ACD-40D1-82A5-AD94A1A72CF2}" dt="2025-02-26T15:50:55.154" v="59" actId="47"/>
        <pc:sldMkLst>
          <pc:docMk/>
          <pc:sldMk cId="1760831777" sldId="308"/>
        </pc:sldMkLst>
      </pc:sldChg>
      <pc:sldChg chg="del">
        <pc:chgData name="IZQUIERDO Adelaide" userId="916b5bc8-a6cf-43dc-9fb7-063b106bd8cd" providerId="ADAL" clId="{6F16DA8B-0ACD-40D1-82A5-AD94A1A72CF2}" dt="2025-02-26T15:50:54.199" v="58" actId="47"/>
        <pc:sldMkLst>
          <pc:docMk/>
          <pc:sldMk cId="3341108651" sldId="309"/>
        </pc:sldMkLst>
      </pc:sldChg>
      <pc:sldChg chg="del">
        <pc:chgData name="IZQUIERDO Adelaide" userId="916b5bc8-a6cf-43dc-9fb7-063b106bd8cd" providerId="ADAL" clId="{6F16DA8B-0ACD-40D1-82A5-AD94A1A72CF2}" dt="2025-02-26T15:50:52.329" v="56" actId="47"/>
        <pc:sldMkLst>
          <pc:docMk/>
          <pc:sldMk cId="1241965231" sldId="311"/>
        </pc:sldMkLst>
      </pc:sldChg>
      <pc:sldChg chg="del">
        <pc:chgData name="IZQUIERDO Adelaide" userId="916b5bc8-a6cf-43dc-9fb7-063b106bd8cd" providerId="ADAL" clId="{6F16DA8B-0ACD-40D1-82A5-AD94A1A72CF2}" dt="2025-02-26T15:50:51.364" v="55" actId="47"/>
        <pc:sldMkLst>
          <pc:docMk/>
          <pc:sldMk cId="300736182" sldId="312"/>
        </pc:sldMkLst>
      </pc:sldChg>
      <pc:sldChg chg="addSp delSp modSp add mod">
        <pc:chgData name="IZQUIERDO Adelaide" userId="916b5bc8-a6cf-43dc-9fb7-063b106bd8cd" providerId="ADAL" clId="{6F16DA8B-0ACD-40D1-82A5-AD94A1A72CF2}" dt="2025-02-26T16:12:35.263" v="313" actId="1076"/>
        <pc:sldMkLst>
          <pc:docMk/>
          <pc:sldMk cId="1001642661" sldId="313"/>
        </pc:sldMkLst>
        <pc:spChg chg="del">
          <ac:chgData name="IZQUIERDO Adelaide" userId="916b5bc8-a6cf-43dc-9fb7-063b106bd8cd" providerId="ADAL" clId="{6F16DA8B-0ACD-40D1-82A5-AD94A1A72CF2}" dt="2025-02-26T16:02:11.094" v="181" actId="478"/>
          <ac:spMkLst>
            <pc:docMk/>
            <pc:sldMk cId="1001642661" sldId="313"/>
            <ac:spMk id="6" creationId="{B0A6D55E-0CB6-F6CE-9906-B0EFFF30AEAD}"/>
          </ac:spMkLst>
        </pc:spChg>
        <pc:spChg chg="mod">
          <ac:chgData name="IZQUIERDO Adelaide" userId="916b5bc8-a6cf-43dc-9fb7-063b106bd8cd" providerId="ADAL" clId="{6F16DA8B-0ACD-40D1-82A5-AD94A1A72CF2}" dt="2025-02-26T15:46:15.505" v="17" actId="1076"/>
          <ac:spMkLst>
            <pc:docMk/>
            <pc:sldMk cId="1001642661" sldId="313"/>
            <ac:spMk id="110" creationId="{633CF56F-C78D-1542-313D-994C57428574}"/>
          </ac:spMkLst>
        </pc:spChg>
        <pc:spChg chg="mod">
          <ac:chgData name="IZQUIERDO Adelaide" userId="916b5bc8-a6cf-43dc-9fb7-063b106bd8cd" providerId="ADAL" clId="{6F16DA8B-0ACD-40D1-82A5-AD94A1A72CF2}" dt="2025-02-26T15:46:15.505" v="17" actId="1076"/>
          <ac:spMkLst>
            <pc:docMk/>
            <pc:sldMk cId="1001642661" sldId="313"/>
            <ac:spMk id="124" creationId="{A1F17675-49E0-66AC-32E2-9A9AD7EEA373}"/>
          </ac:spMkLst>
        </pc:spChg>
        <pc:spChg chg="mod">
          <ac:chgData name="IZQUIERDO Adelaide" userId="916b5bc8-a6cf-43dc-9fb7-063b106bd8cd" providerId="ADAL" clId="{6F16DA8B-0ACD-40D1-82A5-AD94A1A72CF2}" dt="2025-02-26T15:46:15.505" v="17" actId="1076"/>
          <ac:spMkLst>
            <pc:docMk/>
            <pc:sldMk cId="1001642661" sldId="313"/>
            <ac:spMk id="130" creationId="{E925701A-2BEF-D7F5-3262-2BD24A121DE9}"/>
          </ac:spMkLst>
        </pc:spChg>
        <pc:spChg chg="mod">
          <ac:chgData name="IZQUIERDO Adelaide" userId="916b5bc8-a6cf-43dc-9fb7-063b106bd8cd" providerId="ADAL" clId="{6F16DA8B-0ACD-40D1-82A5-AD94A1A72CF2}" dt="2025-02-26T15:46:15.505" v="17" actId="1076"/>
          <ac:spMkLst>
            <pc:docMk/>
            <pc:sldMk cId="1001642661" sldId="313"/>
            <ac:spMk id="155" creationId="{A780D81D-55A3-ECFC-44C7-371E2FB31F29}"/>
          </ac:spMkLst>
        </pc:spChg>
        <pc:spChg chg="mod">
          <ac:chgData name="IZQUIERDO Adelaide" userId="916b5bc8-a6cf-43dc-9fb7-063b106bd8cd" providerId="ADAL" clId="{6F16DA8B-0ACD-40D1-82A5-AD94A1A72CF2}" dt="2025-02-26T15:46:15.505" v="17" actId="1076"/>
          <ac:spMkLst>
            <pc:docMk/>
            <pc:sldMk cId="1001642661" sldId="313"/>
            <ac:spMk id="185" creationId="{0BC2EA8E-9C43-F99D-2B66-BBE4B2D9DF65}"/>
          </ac:spMkLst>
        </pc:spChg>
        <pc:spChg chg="mod">
          <ac:chgData name="IZQUIERDO Adelaide" userId="916b5bc8-a6cf-43dc-9fb7-063b106bd8cd" providerId="ADAL" clId="{6F16DA8B-0ACD-40D1-82A5-AD94A1A72CF2}" dt="2025-02-26T15:52:43.020" v="68" actId="207"/>
          <ac:spMkLst>
            <pc:docMk/>
            <pc:sldMk cId="1001642661" sldId="313"/>
            <ac:spMk id="210" creationId="{9B2CF4D2-9DF5-29E2-9C4B-17EC218F170F}"/>
          </ac:spMkLst>
        </pc:spChg>
        <pc:spChg chg="mod">
          <ac:chgData name="IZQUIERDO Adelaide" userId="916b5bc8-a6cf-43dc-9fb7-063b106bd8cd" providerId="ADAL" clId="{6F16DA8B-0ACD-40D1-82A5-AD94A1A72CF2}" dt="2025-02-26T15:52:43.020" v="68" actId="207"/>
          <ac:spMkLst>
            <pc:docMk/>
            <pc:sldMk cId="1001642661" sldId="313"/>
            <ac:spMk id="216" creationId="{7291A6E1-87D5-7D0A-C9E5-8EBB961B3987}"/>
          </ac:spMkLst>
        </pc:spChg>
        <pc:spChg chg="mod">
          <ac:chgData name="IZQUIERDO Adelaide" userId="916b5bc8-a6cf-43dc-9fb7-063b106bd8cd" providerId="ADAL" clId="{6F16DA8B-0ACD-40D1-82A5-AD94A1A72CF2}" dt="2025-02-26T15:46:15.505" v="17" actId="1076"/>
          <ac:spMkLst>
            <pc:docMk/>
            <pc:sldMk cId="1001642661" sldId="313"/>
            <ac:spMk id="218" creationId="{A75527E5-4C21-A87B-6A4A-89B066423D26}"/>
          </ac:spMkLst>
        </pc:spChg>
        <pc:spChg chg="mod">
          <ac:chgData name="IZQUIERDO Adelaide" userId="916b5bc8-a6cf-43dc-9fb7-063b106bd8cd" providerId="ADAL" clId="{6F16DA8B-0ACD-40D1-82A5-AD94A1A72CF2}" dt="2025-02-26T15:52:43.020" v="68" actId="207"/>
          <ac:spMkLst>
            <pc:docMk/>
            <pc:sldMk cId="1001642661" sldId="313"/>
            <ac:spMk id="221" creationId="{28102440-DEA3-3B3F-C66C-9AC940BCBBF7}"/>
          </ac:spMkLst>
        </pc:spChg>
        <pc:spChg chg="mod">
          <ac:chgData name="IZQUIERDO Adelaide" userId="916b5bc8-a6cf-43dc-9fb7-063b106bd8cd" providerId="ADAL" clId="{6F16DA8B-0ACD-40D1-82A5-AD94A1A72CF2}" dt="2025-02-26T15:46:15.505" v="17" actId="1076"/>
          <ac:spMkLst>
            <pc:docMk/>
            <pc:sldMk cId="1001642661" sldId="313"/>
            <ac:spMk id="222" creationId="{673F15C2-2491-4DFA-386D-D09F9A00CC06}"/>
          </ac:spMkLst>
        </pc:spChg>
        <pc:spChg chg="mod">
          <ac:chgData name="IZQUIERDO Adelaide" userId="916b5bc8-a6cf-43dc-9fb7-063b106bd8cd" providerId="ADAL" clId="{6F16DA8B-0ACD-40D1-82A5-AD94A1A72CF2}" dt="2025-02-26T15:52:43.020" v="68" actId="207"/>
          <ac:spMkLst>
            <pc:docMk/>
            <pc:sldMk cId="1001642661" sldId="313"/>
            <ac:spMk id="226" creationId="{4FF28408-3F08-0D19-F13B-C8B9F9E9F27A}"/>
          </ac:spMkLst>
        </pc:spChg>
        <pc:spChg chg="mod">
          <ac:chgData name="IZQUIERDO Adelaide" userId="916b5bc8-a6cf-43dc-9fb7-063b106bd8cd" providerId="ADAL" clId="{6F16DA8B-0ACD-40D1-82A5-AD94A1A72CF2}" dt="2025-02-26T15:46:15.505" v="17" actId="1076"/>
          <ac:spMkLst>
            <pc:docMk/>
            <pc:sldMk cId="1001642661" sldId="313"/>
            <ac:spMk id="228" creationId="{9480778D-640F-5554-0AFB-DBA8D55DAF8A}"/>
          </ac:spMkLst>
        </pc:spChg>
        <pc:spChg chg="mod">
          <ac:chgData name="IZQUIERDO Adelaide" userId="916b5bc8-a6cf-43dc-9fb7-063b106bd8cd" providerId="ADAL" clId="{6F16DA8B-0ACD-40D1-82A5-AD94A1A72CF2}" dt="2025-02-26T15:52:43.020" v="68" actId="207"/>
          <ac:spMkLst>
            <pc:docMk/>
            <pc:sldMk cId="1001642661" sldId="313"/>
            <ac:spMk id="235" creationId="{F357E034-794D-0784-0EE2-DF2DCB3E6057}"/>
          </ac:spMkLst>
        </pc:spChg>
        <pc:spChg chg="mod">
          <ac:chgData name="IZQUIERDO Adelaide" userId="916b5bc8-a6cf-43dc-9fb7-063b106bd8cd" providerId="ADAL" clId="{6F16DA8B-0ACD-40D1-82A5-AD94A1A72CF2}" dt="2025-02-26T15:52:43.020" v="68" actId="207"/>
          <ac:spMkLst>
            <pc:docMk/>
            <pc:sldMk cId="1001642661" sldId="313"/>
            <ac:spMk id="251" creationId="{9DDE7DD1-40A5-9E8C-F593-3E3C8F15F88D}"/>
          </ac:spMkLst>
        </pc:spChg>
        <pc:spChg chg="mod">
          <ac:chgData name="IZQUIERDO Adelaide" userId="916b5bc8-a6cf-43dc-9fb7-063b106bd8cd" providerId="ADAL" clId="{6F16DA8B-0ACD-40D1-82A5-AD94A1A72CF2}" dt="2025-02-26T15:52:43.020" v="68" actId="207"/>
          <ac:spMkLst>
            <pc:docMk/>
            <pc:sldMk cId="1001642661" sldId="313"/>
            <ac:spMk id="255" creationId="{F6B706C7-3258-FC25-4A4E-971DB7F3F2A8}"/>
          </ac:spMkLst>
        </pc:spChg>
        <pc:spChg chg="mod">
          <ac:chgData name="IZQUIERDO Adelaide" userId="916b5bc8-a6cf-43dc-9fb7-063b106bd8cd" providerId="ADAL" clId="{6F16DA8B-0ACD-40D1-82A5-AD94A1A72CF2}" dt="2025-02-26T15:52:43.020" v="68" actId="207"/>
          <ac:spMkLst>
            <pc:docMk/>
            <pc:sldMk cId="1001642661" sldId="313"/>
            <ac:spMk id="263" creationId="{20363588-8E5D-B6E0-FF68-22FBD1142E95}"/>
          </ac:spMkLst>
        </pc:spChg>
        <pc:spChg chg="mod">
          <ac:chgData name="IZQUIERDO Adelaide" userId="916b5bc8-a6cf-43dc-9fb7-063b106bd8cd" providerId="ADAL" clId="{6F16DA8B-0ACD-40D1-82A5-AD94A1A72CF2}" dt="2025-02-26T15:52:43.020" v="68" actId="207"/>
          <ac:spMkLst>
            <pc:docMk/>
            <pc:sldMk cId="1001642661" sldId="313"/>
            <ac:spMk id="266" creationId="{789247EB-4716-C067-EF91-0401963DA15C}"/>
          </ac:spMkLst>
        </pc:spChg>
        <pc:spChg chg="mod">
          <ac:chgData name="IZQUIERDO Adelaide" userId="916b5bc8-a6cf-43dc-9fb7-063b106bd8cd" providerId="ADAL" clId="{6F16DA8B-0ACD-40D1-82A5-AD94A1A72CF2}" dt="2025-02-26T15:52:43.020" v="68" actId="207"/>
          <ac:spMkLst>
            <pc:docMk/>
            <pc:sldMk cId="1001642661" sldId="313"/>
            <ac:spMk id="268" creationId="{C1249232-04F9-BF8A-0B0A-1537BF2AC3EE}"/>
          </ac:spMkLst>
        </pc:spChg>
        <pc:spChg chg="mod">
          <ac:chgData name="IZQUIERDO Adelaide" userId="916b5bc8-a6cf-43dc-9fb7-063b106bd8cd" providerId="ADAL" clId="{6F16DA8B-0ACD-40D1-82A5-AD94A1A72CF2}" dt="2025-02-26T15:46:15.505" v="17" actId="1076"/>
          <ac:spMkLst>
            <pc:docMk/>
            <pc:sldMk cId="1001642661" sldId="313"/>
            <ac:spMk id="276" creationId="{69488E40-6F9D-9B1D-C944-1CE2E979AA35}"/>
          </ac:spMkLst>
        </pc:spChg>
        <pc:spChg chg="mod">
          <ac:chgData name="IZQUIERDO Adelaide" userId="916b5bc8-a6cf-43dc-9fb7-063b106bd8cd" providerId="ADAL" clId="{6F16DA8B-0ACD-40D1-82A5-AD94A1A72CF2}" dt="2025-02-26T15:46:15.505" v="17" actId="1076"/>
          <ac:spMkLst>
            <pc:docMk/>
            <pc:sldMk cId="1001642661" sldId="313"/>
            <ac:spMk id="297" creationId="{0F43BB3A-A8DE-1FEB-D205-F5723E3ED9E1}"/>
          </ac:spMkLst>
        </pc:spChg>
        <pc:spChg chg="add mod">
          <ac:chgData name="IZQUIERDO Adelaide" userId="916b5bc8-a6cf-43dc-9fb7-063b106bd8cd" providerId="ADAL" clId="{6F16DA8B-0ACD-40D1-82A5-AD94A1A72CF2}" dt="2025-02-26T16:02:12.082" v="182"/>
          <ac:spMkLst>
            <pc:docMk/>
            <pc:sldMk cId="1001642661" sldId="313"/>
            <ac:spMk id="314" creationId="{D4C39E48-E505-8E60-95F1-D1C964A9C95D}"/>
          </ac:spMkLst>
        </pc:spChg>
        <pc:spChg chg="add mod">
          <ac:chgData name="IZQUIERDO Adelaide" userId="916b5bc8-a6cf-43dc-9fb7-063b106bd8cd" providerId="ADAL" clId="{6F16DA8B-0ACD-40D1-82A5-AD94A1A72CF2}" dt="2025-02-26T16:04:03.902" v="204" actId="1076"/>
          <ac:spMkLst>
            <pc:docMk/>
            <pc:sldMk cId="1001642661" sldId="313"/>
            <ac:spMk id="315" creationId="{B8FD5524-14F8-3D67-55BB-29E67F3F7DBF}"/>
          </ac:spMkLst>
        </pc:spChg>
        <pc:spChg chg="add mod">
          <ac:chgData name="IZQUIERDO Adelaide" userId="916b5bc8-a6cf-43dc-9fb7-063b106bd8cd" providerId="ADAL" clId="{6F16DA8B-0ACD-40D1-82A5-AD94A1A72CF2}" dt="2025-02-26T16:03:59.872" v="203"/>
          <ac:spMkLst>
            <pc:docMk/>
            <pc:sldMk cId="1001642661" sldId="313"/>
            <ac:spMk id="316" creationId="{5E0328BD-DE23-8627-29DE-A4941D6D8DD2}"/>
          </ac:spMkLst>
        </pc:spChg>
        <pc:spChg chg="add mod">
          <ac:chgData name="IZQUIERDO Adelaide" userId="916b5bc8-a6cf-43dc-9fb7-063b106bd8cd" providerId="ADAL" clId="{6F16DA8B-0ACD-40D1-82A5-AD94A1A72CF2}" dt="2025-02-26T16:12:35.263" v="313" actId="1076"/>
          <ac:spMkLst>
            <pc:docMk/>
            <pc:sldMk cId="1001642661" sldId="313"/>
            <ac:spMk id="317" creationId="{E8EDC54C-C80F-C8EF-1E92-E2A5ADB6E87B}"/>
          </ac:spMkLst>
        </pc:spChg>
        <pc:spChg chg="add mod">
          <ac:chgData name="IZQUIERDO Adelaide" userId="916b5bc8-a6cf-43dc-9fb7-063b106bd8cd" providerId="ADAL" clId="{6F16DA8B-0ACD-40D1-82A5-AD94A1A72CF2}" dt="2025-02-26T16:12:35.263" v="313" actId="1076"/>
          <ac:spMkLst>
            <pc:docMk/>
            <pc:sldMk cId="1001642661" sldId="313"/>
            <ac:spMk id="318" creationId="{284649E4-653F-2786-F77D-65DE12EFF332}"/>
          </ac:spMkLst>
        </pc:spChg>
        <pc:grpChg chg="mod">
          <ac:chgData name="IZQUIERDO Adelaide" userId="916b5bc8-a6cf-43dc-9fb7-063b106bd8cd" providerId="ADAL" clId="{6F16DA8B-0ACD-40D1-82A5-AD94A1A72CF2}" dt="2025-02-26T15:52:39.077" v="67" actId="207"/>
          <ac:grpSpMkLst>
            <pc:docMk/>
            <pc:sldMk cId="1001642661" sldId="313"/>
            <ac:grpSpMk id="2" creationId="{F5259038-24AD-C3AC-2780-D287771032F2}"/>
          </ac:grpSpMkLst>
        </pc:grpChg>
        <pc:grpChg chg="del mod">
          <ac:chgData name="IZQUIERDO Adelaide" userId="916b5bc8-a6cf-43dc-9fb7-063b106bd8cd" providerId="ADAL" clId="{6F16DA8B-0ACD-40D1-82A5-AD94A1A72CF2}" dt="2025-02-26T15:45:52.404" v="13" actId="478"/>
          <ac:grpSpMkLst>
            <pc:docMk/>
            <pc:sldMk cId="1001642661" sldId="313"/>
            <ac:grpSpMk id="11" creationId="{D6C3F825-49EC-6DE9-1A43-71EA943A0120}"/>
          </ac:grpSpMkLst>
        </pc:grpChg>
        <pc:grpChg chg="del">
          <ac:chgData name="IZQUIERDO Adelaide" userId="916b5bc8-a6cf-43dc-9fb7-063b106bd8cd" providerId="ADAL" clId="{6F16DA8B-0ACD-40D1-82A5-AD94A1A72CF2}" dt="2025-02-26T15:45:53.968" v="14" actId="478"/>
          <ac:grpSpMkLst>
            <pc:docMk/>
            <pc:sldMk cId="1001642661" sldId="313"/>
            <ac:grpSpMk id="32" creationId="{9EED032A-1260-F214-1097-00E0AFAF94F9}"/>
          </ac:grpSpMkLst>
        </pc:grpChg>
        <pc:grpChg chg="del">
          <ac:chgData name="IZQUIERDO Adelaide" userId="916b5bc8-a6cf-43dc-9fb7-063b106bd8cd" providerId="ADAL" clId="{6F16DA8B-0ACD-40D1-82A5-AD94A1A72CF2}" dt="2025-02-26T15:45:53.968" v="14" actId="478"/>
          <ac:grpSpMkLst>
            <pc:docMk/>
            <pc:sldMk cId="1001642661" sldId="313"/>
            <ac:grpSpMk id="50" creationId="{AD3E7E8A-B4AE-C0F9-2F92-CF832356F0F5}"/>
          </ac:grpSpMkLst>
        </pc:grpChg>
        <pc:grpChg chg="del">
          <ac:chgData name="IZQUIERDO Adelaide" userId="916b5bc8-a6cf-43dc-9fb7-063b106bd8cd" providerId="ADAL" clId="{6F16DA8B-0ACD-40D1-82A5-AD94A1A72CF2}" dt="2025-02-26T15:45:53.968" v="14" actId="478"/>
          <ac:grpSpMkLst>
            <pc:docMk/>
            <pc:sldMk cId="1001642661" sldId="313"/>
            <ac:grpSpMk id="53" creationId="{6D14D243-2093-187B-6853-173CA2043900}"/>
          </ac:grpSpMkLst>
        </pc:grpChg>
        <pc:grpChg chg="del">
          <ac:chgData name="IZQUIERDO Adelaide" userId="916b5bc8-a6cf-43dc-9fb7-063b106bd8cd" providerId="ADAL" clId="{6F16DA8B-0ACD-40D1-82A5-AD94A1A72CF2}" dt="2025-02-26T15:45:55.115" v="15" actId="478"/>
          <ac:grpSpMkLst>
            <pc:docMk/>
            <pc:sldMk cId="1001642661" sldId="313"/>
            <ac:grpSpMk id="56" creationId="{72444C8A-17BE-216B-75AB-80B3937E69E3}"/>
          </ac:grpSpMkLst>
        </pc:grpChg>
        <pc:grpChg chg="del">
          <ac:chgData name="IZQUIERDO Adelaide" userId="916b5bc8-a6cf-43dc-9fb7-063b106bd8cd" providerId="ADAL" clId="{6F16DA8B-0ACD-40D1-82A5-AD94A1A72CF2}" dt="2025-02-26T15:45:53.968" v="14" actId="478"/>
          <ac:grpSpMkLst>
            <pc:docMk/>
            <pc:sldMk cId="1001642661" sldId="313"/>
            <ac:grpSpMk id="59" creationId="{75302609-AF53-78EF-3EBB-3CEDED126437}"/>
          </ac:grpSpMkLst>
        </pc:grpChg>
        <pc:grpChg chg="del">
          <ac:chgData name="IZQUIERDO Adelaide" userId="916b5bc8-a6cf-43dc-9fb7-063b106bd8cd" providerId="ADAL" clId="{6F16DA8B-0ACD-40D1-82A5-AD94A1A72CF2}" dt="2025-02-26T15:45:53.968" v="14" actId="478"/>
          <ac:grpSpMkLst>
            <pc:docMk/>
            <pc:sldMk cId="1001642661" sldId="313"/>
            <ac:grpSpMk id="62" creationId="{B067DEBC-3C18-FCEC-C2F4-CF3C379D9E83}"/>
          </ac:grpSpMkLst>
        </pc:grpChg>
        <pc:grpChg chg="del">
          <ac:chgData name="IZQUIERDO Adelaide" userId="916b5bc8-a6cf-43dc-9fb7-063b106bd8cd" providerId="ADAL" clId="{6F16DA8B-0ACD-40D1-82A5-AD94A1A72CF2}" dt="2025-02-26T15:45:53.968" v="14" actId="478"/>
          <ac:grpSpMkLst>
            <pc:docMk/>
            <pc:sldMk cId="1001642661" sldId="313"/>
            <ac:grpSpMk id="65" creationId="{2E95C832-E9E2-23C6-7AD3-6B56E626D824}"/>
          </ac:grpSpMkLst>
        </pc:grpChg>
        <pc:grpChg chg="del">
          <ac:chgData name="IZQUIERDO Adelaide" userId="916b5bc8-a6cf-43dc-9fb7-063b106bd8cd" providerId="ADAL" clId="{6F16DA8B-0ACD-40D1-82A5-AD94A1A72CF2}" dt="2025-02-26T15:45:53.968" v="14" actId="478"/>
          <ac:grpSpMkLst>
            <pc:docMk/>
            <pc:sldMk cId="1001642661" sldId="313"/>
            <ac:grpSpMk id="71" creationId="{D3DAEC34-AF2E-98A9-8EDA-9BA4538284EA}"/>
          </ac:grpSpMkLst>
        </pc:grpChg>
        <pc:grpChg chg="del">
          <ac:chgData name="IZQUIERDO Adelaide" userId="916b5bc8-a6cf-43dc-9fb7-063b106bd8cd" providerId="ADAL" clId="{6F16DA8B-0ACD-40D1-82A5-AD94A1A72CF2}" dt="2025-02-26T15:45:53.968" v="14" actId="478"/>
          <ac:grpSpMkLst>
            <pc:docMk/>
            <pc:sldMk cId="1001642661" sldId="313"/>
            <ac:grpSpMk id="74" creationId="{292ECFCA-8583-1075-8838-749C66C727E7}"/>
          </ac:grpSpMkLst>
        </pc:grpChg>
        <pc:grpChg chg="del">
          <ac:chgData name="IZQUIERDO Adelaide" userId="916b5bc8-a6cf-43dc-9fb7-063b106bd8cd" providerId="ADAL" clId="{6F16DA8B-0ACD-40D1-82A5-AD94A1A72CF2}" dt="2025-02-26T15:45:53.968" v="14" actId="478"/>
          <ac:grpSpMkLst>
            <pc:docMk/>
            <pc:sldMk cId="1001642661" sldId="313"/>
            <ac:grpSpMk id="77" creationId="{E4FB6967-E09B-F314-ABAA-1D480AA232AB}"/>
          </ac:grpSpMkLst>
        </pc:grpChg>
        <pc:grpChg chg="del">
          <ac:chgData name="IZQUIERDO Adelaide" userId="916b5bc8-a6cf-43dc-9fb7-063b106bd8cd" providerId="ADAL" clId="{6F16DA8B-0ACD-40D1-82A5-AD94A1A72CF2}" dt="2025-02-26T15:45:53.968" v="14" actId="478"/>
          <ac:grpSpMkLst>
            <pc:docMk/>
            <pc:sldMk cId="1001642661" sldId="313"/>
            <ac:grpSpMk id="80" creationId="{ACE9EF4B-96B0-C12B-8270-17BC89EAEC87}"/>
          </ac:grpSpMkLst>
        </pc:grpChg>
        <pc:grpChg chg="del">
          <ac:chgData name="IZQUIERDO Adelaide" userId="916b5bc8-a6cf-43dc-9fb7-063b106bd8cd" providerId="ADAL" clId="{6F16DA8B-0ACD-40D1-82A5-AD94A1A72CF2}" dt="2025-02-26T15:45:55.115" v="15" actId="478"/>
          <ac:grpSpMkLst>
            <pc:docMk/>
            <pc:sldMk cId="1001642661" sldId="313"/>
            <ac:grpSpMk id="86" creationId="{96DC3B90-C73D-154B-3D35-F160D19D4EB0}"/>
          </ac:grpSpMkLst>
        </pc:grpChg>
        <pc:grpChg chg="del">
          <ac:chgData name="IZQUIERDO Adelaide" userId="916b5bc8-a6cf-43dc-9fb7-063b106bd8cd" providerId="ADAL" clId="{6F16DA8B-0ACD-40D1-82A5-AD94A1A72CF2}" dt="2025-02-26T15:45:55.115" v="15" actId="478"/>
          <ac:grpSpMkLst>
            <pc:docMk/>
            <pc:sldMk cId="1001642661" sldId="313"/>
            <ac:grpSpMk id="89" creationId="{5B84B34A-F12B-C6FF-ABBC-212D1C2ED173}"/>
          </ac:grpSpMkLst>
        </pc:grpChg>
      </pc:sldChg>
      <pc:sldChg chg="addSp delSp modSp add mod">
        <pc:chgData name="IZQUIERDO Adelaide" userId="916b5bc8-a6cf-43dc-9fb7-063b106bd8cd" providerId="ADAL" clId="{6F16DA8B-0ACD-40D1-82A5-AD94A1A72CF2}" dt="2025-02-26T16:12:24.368" v="311" actId="1076"/>
        <pc:sldMkLst>
          <pc:docMk/>
          <pc:sldMk cId="2936424331" sldId="314"/>
        </pc:sldMkLst>
        <pc:spChg chg="del">
          <ac:chgData name="IZQUIERDO Adelaide" userId="916b5bc8-a6cf-43dc-9fb7-063b106bd8cd" providerId="ADAL" clId="{6F16DA8B-0ACD-40D1-82A5-AD94A1A72CF2}" dt="2025-02-26T16:02:15.919" v="183" actId="478"/>
          <ac:spMkLst>
            <pc:docMk/>
            <pc:sldMk cId="2936424331" sldId="314"/>
            <ac:spMk id="6" creationId="{6CD4F1AA-310C-1B8E-DC87-480EE0A2EBD2}"/>
          </ac:spMkLst>
        </pc:spChg>
        <pc:spChg chg="mod">
          <ac:chgData name="IZQUIERDO Adelaide" userId="916b5bc8-a6cf-43dc-9fb7-063b106bd8cd" providerId="ADAL" clId="{6F16DA8B-0ACD-40D1-82A5-AD94A1A72CF2}" dt="2025-02-26T15:46:33.569" v="20"/>
          <ac:spMkLst>
            <pc:docMk/>
            <pc:sldMk cId="2936424331" sldId="314"/>
            <ac:spMk id="17" creationId="{BC68DCE8-FE21-75E0-5ABC-A4A436B5E85A}"/>
          </ac:spMkLst>
        </pc:spChg>
        <pc:spChg chg="mod">
          <ac:chgData name="IZQUIERDO Adelaide" userId="916b5bc8-a6cf-43dc-9fb7-063b106bd8cd" providerId="ADAL" clId="{6F16DA8B-0ACD-40D1-82A5-AD94A1A72CF2}" dt="2025-02-26T15:46:33.569" v="20"/>
          <ac:spMkLst>
            <pc:docMk/>
            <pc:sldMk cId="2936424331" sldId="314"/>
            <ac:spMk id="29" creationId="{57D771CB-8C49-FBB4-F67A-645CC6EC1B4D}"/>
          </ac:spMkLst>
        </pc:spChg>
        <pc:spChg chg="mod">
          <ac:chgData name="IZQUIERDO Adelaide" userId="916b5bc8-a6cf-43dc-9fb7-063b106bd8cd" providerId="ADAL" clId="{6F16DA8B-0ACD-40D1-82A5-AD94A1A72CF2}" dt="2025-02-26T15:46:33.569" v="20"/>
          <ac:spMkLst>
            <pc:docMk/>
            <pc:sldMk cId="2936424331" sldId="314"/>
            <ac:spMk id="36" creationId="{8800FC07-9357-EC8F-FE3C-EF7FA9321C99}"/>
          </ac:spMkLst>
        </pc:spChg>
        <pc:spChg chg="mod">
          <ac:chgData name="IZQUIERDO Adelaide" userId="916b5bc8-a6cf-43dc-9fb7-063b106bd8cd" providerId="ADAL" clId="{6F16DA8B-0ACD-40D1-82A5-AD94A1A72CF2}" dt="2025-02-26T15:46:33.569" v="20"/>
          <ac:spMkLst>
            <pc:docMk/>
            <pc:sldMk cId="2936424331" sldId="314"/>
            <ac:spMk id="60" creationId="{3703F168-4781-F8BB-7A5C-10C839446200}"/>
          </ac:spMkLst>
        </pc:spChg>
        <pc:spChg chg="mod">
          <ac:chgData name="IZQUIERDO Adelaide" userId="916b5bc8-a6cf-43dc-9fb7-063b106bd8cd" providerId="ADAL" clId="{6F16DA8B-0ACD-40D1-82A5-AD94A1A72CF2}" dt="2025-02-26T15:46:33.569" v="20"/>
          <ac:spMkLst>
            <pc:docMk/>
            <pc:sldMk cId="2936424331" sldId="314"/>
            <ac:spMk id="88" creationId="{27DC3089-EC6E-3FF9-2FC6-EF635E915306}"/>
          </ac:spMkLst>
        </pc:spChg>
        <pc:spChg chg="mod">
          <ac:chgData name="IZQUIERDO Adelaide" userId="916b5bc8-a6cf-43dc-9fb7-063b106bd8cd" providerId="ADAL" clId="{6F16DA8B-0ACD-40D1-82A5-AD94A1A72CF2}" dt="2025-02-26T15:46:33.569" v="20"/>
          <ac:spMkLst>
            <pc:docMk/>
            <pc:sldMk cId="2936424331" sldId="314"/>
            <ac:spMk id="325" creationId="{1EBBEDA4-D1B8-F9A0-686B-3DF660640DE5}"/>
          </ac:spMkLst>
        </pc:spChg>
        <pc:spChg chg="mod">
          <ac:chgData name="IZQUIERDO Adelaide" userId="916b5bc8-a6cf-43dc-9fb7-063b106bd8cd" providerId="ADAL" clId="{6F16DA8B-0ACD-40D1-82A5-AD94A1A72CF2}" dt="2025-02-26T15:46:33.569" v="20"/>
          <ac:spMkLst>
            <pc:docMk/>
            <pc:sldMk cId="2936424331" sldId="314"/>
            <ac:spMk id="327" creationId="{18791676-E7BD-E640-C2F9-6B4CC5D64B9C}"/>
          </ac:spMkLst>
        </pc:spChg>
        <pc:spChg chg="mod">
          <ac:chgData name="IZQUIERDO Adelaide" userId="916b5bc8-a6cf-43dc-9fb7-063b106bd8cd" providerId="ADAL" clId="{6F16DA8B-0ACD-40D1-82A5-AD94A1A72CF2}" dt="2025-02-26T15:46:33.569" v="20"/>
          <ac:spMkLst>
            <pc:docMk/>
            <pc:sldMk cId="2936424331" sldId="314"/>
            <ac:spMk id="344" creationId="{1A8E454C-9410-C8F6-EFCB-6B546A584670}"/>
          </ac:spMkLst>
        </pc:spChg>
        <pc:spChg chg="mod">
          <ac:chgData name="IZQUIERDO Adelaide" userId="916b5bc8-a6cf-43dc-9fb7-063b106bd8cd" providerId="ADAL" clId="{6F16DA8B-0ACD-40D1-82A5-AD94A1A72CF2}" dt="2025-02-26T15:46:33.569" v="20"/>
          <ac:spMkLst>
            <pc:docMk/>
            <pc:sldMk cId="2936424331" sldId="314"/>
            <ac:spMk id="362" creationId="{64149B8C-91E0-598E-FD26-610466C6D046}"/>
          </ac:spMkLst>
        </pc:spChg>
        <pc:spChg chg="mod">
          <ac:chgData name="IZQUIERDO Adelaide" userId="916b5bc8-a6cf-43dc-9fb7-063b106bd8cd" providerId="ADAL" clId="{6F16DA8B-0ACD-40D1-82A5-AD94A1A72CF2}" dt="2025-02-26T15:46:33.569" v="20"/>
          <ac:spMkLst>
            <pc:docMk/>
            <pc:sldMk cId="2936424331" sldId="314"/>
            <ac:spMk id="395" creationId="{A4D24FA6-25CA-E934-F080-EB21F6B8A336}"/>
          </ac:spMkLst>
        </pc:spChg>
        <pc:spChg chg="mod">
          <ac:chgData name="IZQUIERDO Adelaide" userId="916b5bc8-a6cf-43dc-9fb7-063b106bd8cd" providerId="ADAL" clId="{6F16DA8B-0ACD-40D1-82A5-AD94A1A72CF2}" dt="2025-02-26T15:46:45.334" v="23" actId="14100"/>
          <ac:spMkLst>
            <pc:docMk/>
            <pc:sldMk cId="2936424331" sldId="314"/>
            <ac:spMk id="412" creationId="{FE327904-5EA2-9153-7F54-1DD68C1D725D}"/>
          </ac:spMkLst>
        </pc:spChg>
        <pc:spChg chg="mod">
          <ac:chgData name="IZQUIERDO Adelaide" userId="916b5bc8-a6cf-43dc-9fb7-063b106bd8cd" providerId="ADAL" clId="{6F16DA8B-0ACD-40D1-82A5-AD94A1A72CF2}" dt="2025-02-26T16:05:06.615" v="228" actId="1076"/>
          <ac:spMkLst>
            <pc:docMk/>
            <pc:sldMk cId="2936424331" sldId="314"/>
            <ac:spMk id="415" creationId="{3CC09E72-05F4-5C87-E762-20FB9EC95688}"/>
          </ac:spMkLst>
        </pc:spChg>
        <pc:spChg chg="mod">
          <ac:chgData name="IZQUIERDO Adelaide" userId="916b5bc8-a6cf-43dc-9fb7-063b106bd8cd" providerId="ADAL" clId="{6F16DA8B-0ACD-40D1-82A5-AD94A1A72CF2}" dt="2025-02-26T15:46:47.957" v="24" actId="1076"/>
          <ac:spMkLst>
            <pc:docMk/>
            <pc:sldMk cId="2936424331" sldId="314"/>
            <ac:spMk id="449" creationId="{C01CE383-559D-F018-AFBA-851E01D066B2}"/>
          </ac:spMkLst>
        </pc:spChg>
        <pc:spChg chg="mod">
          <ac:chgData name="IZQUIERDO Adelaide" userId="916b5bc8-a6cf-43dc-9fb7-063b106bd8cd" providerId="ADAL" clId="{6F16DA8B-0ACD-40D1-82A5-AD94A1A72CF2}" dt="2025-02-26T16:05:06.615" v="228" actId="1076"/>
          <ac:spMkLst>
            <pc:docMk/>
            <pc:sldMk cId="2936424331" sldId="314"/>
            <ac:spMk id="474" creationId="{902C5863-3AF7-9575-6B8A-98E3CD2163CB}"/>
          </ac:spMkLst>
        </pc:spChg>
        <pc:spChg chg="mod">
          <ac:chgData name="IZQUIERDO Adelaide" userId="916b5bc8-a6cf-43dc-9fb7-063b106bd8cd" providerId="ADAL" clId="{6F16DA8B-0ACD-40D1-82A5-AD94A1A72CF2}" dt="2025-02-26T15:46:47.957" v="24" actId="1076"/>
          <ac:spMkLst>
            <pc:docMk/>
            <pc:sldMk cId="2936424331" sldId="314"/>
            <ac:spMk id="481" creationId="{F1A1D77E-99BD-5034-1406-47FA6667E0BC}"/>
          </ac:spMkLst>
        </pc:spChg>
        <pc:spChg chg="mod">
          <ac:chgData name="IZQUIERDO Adelaide" userId="916b5bc8-a6cf-43dc-9fb7-063b106bd8cd" providerId="ADAL" clId="{6F16DA8B-0ACD-40D1-82A5-AD94A1A72CF2}" dt="2025-02-26T15:46:47.957" v="24" actId="1076"/>
          <ac:spMkLst>
            <pc:docMk/>
            <pc:sldMk cId="2936424331" sldId="314"/>
            <ac:spMk id="503" creationId="{B013C53F-CC83-CBA4-68D2-F0A626CA81D9}"/>
          </ac:spMkLst>
        </pc:spChg>
        <pc:spChg chg="mod">
          <ac:chgData name="IZQUIERDO Adelaide" userId="916b5bc8-a6cf-43dc-9fb7-063b106bd8cd" providerId="ADAL" clId="{6F16DA8B-0ACD-40D1-82A5-AD94A1A72CF2}" dt="2025-02-26T16:05:06.615" v="228" actId="1076"/>
          <ac:spMkLst>
            <pc:docMk/>
            <pc:sldMk cId="2936424331" sldId="314"/>
            <ac:spMk id="511" creationId="{E95C6FC9-4A70-652E-4820-FF755C873BC8}"/>
          </ac:spMkLst>
        </pc:spChg>
        <pc:spChg chg="mod">
          <ac:chgData name="IZQUIERDO Adelaide" userId="916b5bc8-a6cf-43dc-9fb7-063b106bd8cd" providerId="ADAL" clId="{6F16DA8B-0ACD-40D1-82A5-AD94A1A72CF2}" dt="2025-02-26T15:46:45.334" v="23" actId="14100"/>
          <ac:spMkLst>
            <pc:docMk/>
            <pc:sldMk cId="2936424331" sldId="314"/>
            <ac:spMk id="513" creationId="{E6494E20-A2F0-8FA4-CE76-99B0E1A4F932}"/>
          </ac:spMkLst>
        </pc:spChg>
        <pc:spChg chg="mod">
          <ac:chgData name="IZQUIERDO Adelaide" userId="916b5bc8-a6cf-43dc-9fb7-063b106bd8cd" providerId="ADAL" clId="{6F16DA8B-0ACD-40D1-82A5-AD94A1A72CF2}" dt="2025-02-26T15:46:45.334" v="23" actId="14100"/>
          <ac:spMkLst>
            <pc:docMk/>
            <pc:sldMk cId="2936424331" sldId="314"/>
            <ac:spMk id="516" creationId="{B12D95FB-FACC-06C1-9EA2-6BF59D16EC2A}"/>
          </ac:spMkLst>
        </pc:spChg>
        <pc:spChg chg="mod">
          <ac:chgData name="IZQUIERDO Adelaide" userId="916b5bc8-a6cf-43dc-9fb7-063b106bd8cd" providerId="ADAL" clId="{6F16DA8B-0ACD-40D1-82A5-AD94A1A72CF2}" dt="2025-02-26T16:04:58.158" v="227" actId="1076"/>
          <ac:spMkLst>
            <pc:docMk/>
            <pc:sldMk cId="2936424331" sldId="314"/>
            <ac:spMk id="540" creationId="{D2B5F2FF-EC05-C009-97D0-32A511D19604}"/>
          </ac:spMkLst>
        </pc:spChg>
        <pc:spChg chg="mod">
          <ac:chgData name="IZQUIERDO Adelaide" userId="916b5bc8-a6cf-43dc-9fb7-063b106bd8cd" providerId="ADAL" clId="{6F16DA8B-0ACD-40D1-82A5-AD94A1A72CF2}" dt="2025-02-26T16:05:06.615" v="228" actId="1076"/>
          <ac:spMkLst>
            <pc:docMk/>
            <pc:sldMk cId="2936424331" sldId="314"/>
            <ac:spMk id="541" creationId="{5BAA7F0C-ADDD-95C2-0792-0E43EDE18EE8}"/>
          </ac:spMkLst>
        </pc:spChg>
        <pc:spChg chg="mod">
          <ac:chgData name="IZQUIERDO Adelaide" userId="916b5bc8-a6cf-43dc-9fb7-063b106bd8cd" providerId="ADAL" clId="{6F16DA8B-0ACD-40D1-82A5-AD94A1A72CF2}" dt="2025-02-26T15:46:45.334" v="23" actId="14100"/>
          <ac:spMkLst>
            <pc:docMk/>
            <pc:sldMk cId="2936424331" sldId="314"/>
            <ac:spMk id="542" creationId="{E4EF2C71-400C-25BD-4BEA-70F5E94D1ED0}"/>
          </ac:spMkLst>
        </pc:spChg>
        <pc:spChg chg="mod">
          <ac:chgData name="IZQUIERDO Adelaide" userId="916b5bc8-a6cf-43dc-9fb7-063b106bd8cd" providerId="ADAL" clId="{6F16DA8B-0ACD-40D1-82A5-AD94A1A72CF2}" dt="2025-02-26T15:46:47.957" v="24" actId="1076"/>
          <ac:spMkLst>
            <pc:docMk/>
            <pc:sldMk cId="2936424331" sldId="314"/>
            <ac:spMk id="549" creationId="{6E6BA08C-F9FB-1E3D-A2C6-41D7D73C199C}"/>
          </ac:spMkLst>
        </pc:spChg>
        <pc:spChg chg="mod">
          <ac:chgData name="IZQUIERDO Adelaide" userId="916b5bc8-a6cf-43dc-9fb7-063b106bd8cd" providerId="ADAL" clId="{6F16DA8B-0ACD-40D1-82A5-AD94A1A72CF2}" dt="2025-02-26T15:46:47.957" v="24" actId="1076"/>
          <ac:spMkLst>
            <pc:docMk/>
            <pc:sldMk cId="2936424331" sldId="314"/>
            <ac:spMk id="559" creationId="{CC36F04C-DCCD-34B5-2B15-DF1DA6F31D8F}"/>
          </ac:spMkLst>
        </pc:spChg>
        <pc:spChg chg="mod">
          <ac:chgData name="IZQUIERDO Adelaide" userId="916b5bc8-a6cf-43dc-9fb7-063b106bd8cd" providerId="ADAL" clId="{6F16DA8B-0ACD-40D1-82A5-AD94A1A72CF2}" dt="2025-02-26T16:04:58.158" v="227" actId="1076"/>
          <ac:spMkLst>
            <pc:docMk/>
            <pc:sldMk cId="2936424331" sldId="314"/>
            <ac:spMk id="560" creationId="{132BE6C7-3F33-33BF-26C9-3FC8B01678F3}"/>
          </ac:spMkLst>
        </pc:spChg>
        <pc:spChg chg="mod">
          <ac:chgData name="IZQUIERDO Adelaide" userId="916b5bc8-a6cf-43dc-9fb7-063b106bd8cd" providerId="ADAL" clId="{6F16DA8B-0ACD-40D1-82A5-AD94A1A72CF2}" dt="2025-02-26T15:46:45.334" v="23" actId="14100"/>
          <ac:spMkLst>
            <pc:docMk/>
            <pc:sldMk cId="2936424331" sldId="314"/>
            <ac:spMk id="561" creationId="{AA6303BA-1FCC-D0CE-7A85-257AEAA57E54}"/>
          </ac:spMkLst>
        </pc:spChg>
        <pc:spChg chg="mod">
          <ac:chgData name="IZQUIERDO Adelaide" userId="916b5bc8-a6cf-43dc-9fb7-063b106bd8cd" providerId="ADAL" clId="{6F16DA8B-0ACD-40D1-82A5-AD94A1A72CF2}" dt="2025-02-26T16:04:58.158" v="227" actId="1076"/>
          <ac:spMkLst>
            <pc:docMk/>
            <pc:sldMk cId="2936424331" sldId="314"/>
            <ac:spMk id="564" creationId="{A580CA9E-8D7F-CC0A-29CC-D99C8AA1B427}"/>
          </ac:spMkLst>
        </pc:spChg>
        <pc:spChg chg="mod">
          <ac:chgData name="IZQUIERDO Adelaide" userId="916b5bc8-a6cf-43dc-9fb7-063b106bd8cd" providerId="ADAL" clId="{6F16DA8B-0ACD-40D1-82A5-AD94A1A72CF2}" dt="2025-02-26T16:05:06.615" v="228" actId="1076"/>
          <ac:spMkLst>
            <pc:docMk/>
            <pc:sldMk cId="2936424331" sldId="314"/>
            <ac:spMk id="566" creationId="{6C7430FE-7044-0F2F-F400-788EBB71CE69}"/>
          </ac:spMkLst>
        </pc:spChg>
        <pc:spChg chg="mod">
          <ac:chgData name="IZQUIERDO Adelaide" userId="916b5bc8-a6cf-43dc-9fb7-063b106bd8cd" providerId="ADAL" clId="{6F16DA8B-0ACD-40D1-82A5-AD94A1A72CF2}" dt="2025-02-26T16:05:06.615" v="228" actId="1076"/>
          <ac:spMkLst>
            <pc:docMk/>
            <pc:sldMk cId="2936424331" sldId="314"/>
            <ac:spMk id="579" creationId="{67D93720-5FFE-7BA5-7DB1-CA0F9E4E6CE4}"/>
          </ac:spMkLst>
        </pc:spChg>
        <pc:spChg chg="mod">
          <ac:chgData name="IZQUIERDO Adelaide" userId="916b5bc8-a6cf-43dc-9fb7-063b106bd8cd" providerId="ADAL" clId="{6F16DA8B-0ACD-40D1-82A5-AD94A1A72CF2}" dt="2025-02-26T16:05:06.615" v="228" actId="1076"/>
          <ac:spMkLst>
            <pc:docMk/>
            <pc:sldMk cId="2936424331" sldId="314"/>
            <ac:spMk id="584" creationId="{15B4D4A3-40CD-C3CA-95D7-076DE93A2DF0}"/>
          </ac:spMkLst>
        </pc:spChg>
        <pc:spChg chg="mod">
          <ac:chgData name="IZQUIERDO Adelaide" userId="916b5bc8-a6cf-43dc-9fb7-063b106bd8cd" providerId="ADAL" clId="{6F16DA8B-0ACD-40D1-82A5-AD94A1A72CF2}" dt="2025-02-26T15:46:45.334" v="23" actId="14100"/>
          <ac:spMkLst>
            <pc:docMk/>
            <pc:sldMk cId="2936424331" sldId="314"/>
            <ac:spMk id="586" creationId="{845E0828-94B7-5D06-1C8A-587A0A02FEE5}"/>
          </ac:spMkLst>
        </pc:spChg>
        <pc:spChg chg="mod">
          <ac:chgData name="IZQUIERDO Adelaide" userId="916b5bc8-a6cf-43dc-9fb7-063b106bd8cd" providerId="ADAL" clId="{6F16DA8B-0ACD-40D1-82A5-AD94A1A72CF2}" dt="2025-02-26T15:46:47.957" v="24" actId="1076"/>
          <ac:spMkLst>
            <pc:docMk/>
            <pc:sldMk cId="2936424331" sldId="314"/>
            <ac:spMk id="588" creationId="{753D8B96-2E14-ECB7-28DC-244F42E5B8AA}"/>
          </ac:spMkLst>
        </pc:spChg>
        <pc:spChg chg="mod">
          <ac:chgData name="IZQUIERDO Adelaide" userId="916b5bc8-a6cf-43dc-9fb7-063b106bd8cd" providerId="ADAL" clId="{6F16DA8B-0ACD-40D1-82A5-AD94A1A72CF2}" dt="2025-02-26T16:04:58.158" v="227" actId="1076"/>
          <ac:spMkLst>
            <pc:docMk/>
            <pc:sldMk cId="2936424331" sldId="314"/>
            <ac:spMk id="591" creationId="{0CF9C848-C844-9877-3643-BF6254D52384}"/>
          </ac:spMkLst>
        </pc:spChg>
        <pc:spChg chg="mod">
          <ac:chgData name="IZQUIERDO Adelaide" userId="916b5bc8-a6cf-43dc-9fb7-063b106bd8cd" providerId="ADAL" clId="{6F16DA8B-0ACD-40D1-82A5-AD94A1A72CF2}" dt="2025-02-26T15:46:47.957" v="24" actId="1076"/>
          <ac:spMkLst>
            <pc:docMk/>
            <pc:sldMk cId="2936424331" sldId="314"/>
            <ac:spMk id="595" creationId="{7E16411C-23BA-D31B-FCF1-9F16E822B87A}"/>
          </ac:spMkLst>
        </pc:spChg>
        <pc:spChg chg="mod">
          <ac:chgData name="IZQUIERDO Adelaide" userId="916b5bc8-a6cf-43dc-9fb7-063b106bd8cd" providerId="ADAL" clId="{6F16DA8B-0ACD-40D1-82A5-AD94A1A72CF2}" dt="2025-02-26T16:04:58.158" v="227" actId="1076"/>
          <ac:spMkLst>
            <pc:docMk/>
            <pc:sldMk cId="2936424331" sldId="314"/>
            <ac:spMk id="607" creationId="{BA08DD38-FE1F-A9F6-9946-2D5786E278C9}"/>
          </ac:spMkLst>
        </pc:spChg>
        <pc:spChg chg="mod">
          <ac:chgData name="IZQUIERDO Adelaide" userId="916b5bc8-a6cf-43dc-9fb7-063b106bd8cd" providerId="ADAL" clId="{6F16DA8B-0ACD-40D1-82A5-AD94A1A72CF2}" dt="2025-02-26T15:46:45.334" v="23" actId="14100"/>
          <ac:spMkLst>
            <pc:docMk/>
            <pc:sldMk cId="2936424331" sldId="314"/>
            <ac:spMk id="609" creationId="{F95DAE6D-52C2-3785-844B-328CF8D8676E}"/>
          </ac:spMkLst>
        </pc:spChg>
        <pc:spChg chg="mod">
          <ac:chgData name="IZQUIERDO Adelaide" userId="916b5bc8-a6cf-43dc-9fb7-063b106bd8cd" providerId="ADAL" clId="{6F16DA8B-0ACD-40D1-82A5-AD94A1A72CF2}" dt="2025-02-26T16:04:58.158" v="227" actId="1076"/>
          <ac:spMkLst>
            <pc:docMk/>
            <pc:sldMk cId="2936424331" sldId="314"/>
            <ac:spMk id="614" creationId="{A529718D-1E21-8FC7-8A2F-F6F82383C019}"/>
          </ac:spMkLst>
        </pc:spChg>
        <pc:spChg chg="mod">
          <ac:chgData name="IZQUIERDO Adelaide" userId="916b5bc8-a6cf-43dc-9fb7-063b106bd8cd" providerId="ADAL" clId="{6F16DA8B-0ACD-40D1-82A5-AD94A1A72CF2}" dt="2025-02-26T16:04:58.158" v="227" actId="1076"/>
          <ac:spMkLst>
            <pc:docMk/>
            <pc:sldMk cId="2936424331" sldId="314"/>
            <ac:spMk id="616" creationId="{138D44D3-7642-2FA6-3682-266C22F038DB}"/>
          </ac:spMkLst>
        </pc:spChg>
        <pc:spChg chg="mod">
          <ac:chgData name="IZQUIERDO Adelaide" userId="916b5bc8-a6cf-43dc-9fb7-063b106bd8cd" providerId="ADAL" clId="{6F16DA8B-0ACD-40D1-82A5-AD94A1A72CF2}" dt="2025-02-26T16:05:06.615" v="228" actId="1076"/>
          <ac:spMkLst>
            <pc:docMk/>
            <pc:sldMk cId="2936424331" sldId="314"/>
            <ac:spMk id="618" creationId="{F3EEDD7D-750B-3D33-6BEA-E58C9F6E35D4}"/>
          </ac:spMkLst>
        </pc:spChg>
        <pc:spChg chg="mod">
          <ac:chgData name="IZQUIERDO Adelaide" userId="916b5bc8-a6cf-43dc-9fb7-063b106bd8cd" providerId="ADAL" clId="{6F16DA8B-0ACD-40D1-82A5-AD94A1A72CF2}" dt="2025-02-26T15:46:45.334" v="23" actId="14100"/>
          <ac:spMkLst>
            <pc:docMk/>
            <pc:sldMk cId="2936424331" sldId="314"/>
            <ac:spMk id="621" creationId="{F4823660-ED0E-F08B-31AA-65F9C04323E7}"/>
          </ac:spMkLst>
        </pc:spChg>
        <pc:spChg chg="mod">
          <ac:chgData name="IZQUIERDO Adelaide" userId="916b5bc8-a6cf-43dc-9fb7-063b106bd8cd" providerId="ADAL" clId="{6F16DA8B-0ACD-40D1-82A5-AD94A1A72CF2}" dt="2025-02-26T15:46:47.957" v="24" actId="1076"/>
          <ac:spMkLst>
            <pc:docMk/>
            <pc:sldMk cId="2936424331" sldId="314"/>
            <ac:spMk id="622" creationId="{20543D0F-E910-76FB-804B-70544098FFE7}"/>
          </ac:spMkLst>
        </pc:spChg>
        <pc:spChg chg="mod">
          <ac:chgData name="IZQUIERDO Adelaide" userId="916b5bc8-a6cf-43dc-9fb7-063b106bd8cd" providerId="ADAL" clId="{6F16DA8B-0ACD-40D1-82A5-AD94A1A72CF2}" dt="2025-02-26T16:04:58.158" v="227" actId="1076"/>
          <ac:spMkLst>
            <pc:docMk/>
            <pc:sldMk cId="2936424331" sldId="314"/>
            <ac:spMk id="635" creationId="{A8346995-B145-8A62-6190-58E6F069D127}"/>
          </ac:spMkLst>
        </pc:spChg>
        <pc:spChg chg="mod">
          <ac:chgData name="IZQUIERDO Adelaide" userId="916b5bc8-a6cf-43dc-9fb7-063b106bd8cd" providerId="ADAL" clId="{6F16DA8B-0ACD-40D1-82A5-AD94A1A72CF2}" dt="2025-02-26T16:05:06.615" v="228" actId="1076"/>
          <ac:spMkLst>
            <pc:docMk/>
            <pc:sldMk cId="2936424331" sldId="314"/>
            <ac:spMk id="645" creationId="{985EA947-9126-1AA9-AD67-618854398D1D}"/>
          </ac:spMkLst>
        </pc:spChg>
        <pc:spChg chg="mod">
          <ac:chgData name="IZQUIERDO Adelaide" userId="916b5bc8-a6cf-43dc-9fb7-063b106bd8cd" providerId="ADAL" clId="{6F16DA8B-0ACD-40D1-82A5-AD94A1A72CF2}" dt="2025-02-26T15:46:47.957" v="24" actId="1076"/>
          <ac:spMkLst>
            <pc:docMk/>
            <pc:sldMk cId="2936424331" sldId="314"/>
            <ac:spMk id="651" creationId="{CE9FBD09-2755-77EE-3DF7-26E1CEC4AD28}"/>
          </ac:spMkLst>
        </pc:spChg>
        <pc:spChg chg="mod">
          <ac:chgData name="IZQUIERDO Adelaide" userId="916b5bc8-a6cf-43dc-9fb7-063b106bd8cd" providerId="ADAL" clId="{6F16DA8B-0ACD-40D1-82A5-AD94A1A72CF2}" dt="2025-02-26T16:04:58.158" v="227" actId="1076"/>
          <ac:spMkLst>
            <pc:docMk/>
            <pc:sldMk cId="2936424331" sldId="314"/>
            <ac:spMk id="658" creationId="{F2B4DF18-2DB0-54CC-AD1E-78BF1F7EE9EB}"/>
          </ac:spMkLst>
        </pc:spChg>
        <pc:spChg chg="mod">
          <ac:chgData name="IZQUIERDO Adelaide" userId="916b5bc8-a6cf-43dc-9fb7-063b106bd8cd" providerId="ADAL" clId="{6F16DA8B-0ACD-40D1-82A5-AD94A1A72CF2}" dt="2025-02-26T15:46:45.334" v="23" actId="14100"/>
          <ac:spMkLst>
            <pc:docMk/>
            <pc:sldMk cId="2936424331" sldId="314"/>
            <ac:spMk id="669" creationId="{F80CADA7-59DE-0A37-298E-410D4D1F0BF7}"/>
          </ac:spMkLst>
        </pc:spChg>
        <pc:spChg chg="mod">
          <ac:chgData name="IZQUIERDO Adelaide" userId="916b5bc8-a6cf-43dc-9fb7-063b106bd8cd" providerId="ADAL" clId="{6F16DA8B-0ACD-40D1-82A5-AD94A1A72CF2}" dt="2025-02-26T15:46:45.334" v="23" actId="14100"/>
          <ac:spMkLst>
            <pc:docMk/>
            <pc:sldMk cId="2936424331" sldId="314"/>
            <ac:spMk id="683" creationId="{F5A66A0D-252F-E77B-A68F-37DFB8D68D00}"/>
          </ac:spMkLst>
        </pc:spChg>
        <pc:spChg chg="mod">
          <ac:chgData name="IZQUIERDO Adelaide" userId="916b5bc8-a6cf-43dc-9fb7-063b106bd8cd" providerId="ADAL" clId="{6F16DA8B-0ACD-40D1-82A5-AD94A1A72CF2}" dt="2025-02-26T16:05:06.615" v="228" actId="1076"/>
          <ac:spMkLst>
            <pc:docMk/>
            <pc:sldMk cId="2936424331" sldId="314"/>
            <ac:spMk id="716" creationId="{9959868E-BF5A-EF5E-184B-4862552A9023}"/>
          </ac:spMkLst>
        </pc:spChg>
        <pc:spChg chg="add mod">
          <ac:chgData name="IZQUIERDO Adelaide" userId="916b5bc8-a6cf-43dc-9fb7-063b106bd8cd" providerId="ADAL" clId="{6F16DA8B-0ACD-40D1-82A5-AD94A1A72CF2}" dt="2025-02-26T16:02:16.381" v="184"/>
          <ac:spMkLst>
            <pc:docMk/>
            <pc:sldMk cId="2936424331" sldId="314"/>
            <ac:spMk id="717" creationId="{5C9BFDEE-E8B9-36E1-FC47-6EF29AA7A5B3}"/>
          </ac:spMkLst>
        </pc:spChg>
        <pc:spChg chg="add mod">
          <ac:chgData name="IZQUIERDO Adelaide" userId="916b5bc8-a6cf-43dc-9fb7-063b106bd8cd" providerId="ADAL" clId="{6F16DA8B-0ACD-40D1-82A5-AD94A1A72CF2}" dt="2025-02-26T16:04:09.270" v="205"/>
          <ac:spMkLst>
            <pc:docMk/>
            <pc:sldMk cId="2936424331" sldId="314"/>
            <ac:spMk id="718" creationId="{17E5769F-F1D8-17FD-E67A-2323D3AD1BA4}"/>
          </ac:spMkLst>
        </pc:spChg>
        <pc:spChg chg="add mod">
          <ac:chgData name="IZQUIERDO Adelaide" userId="916b5bc8-a6cf-43dc-9fb7-063b106bd8cd" providerId="ADAL" clId="{6F16DA8B-0ACD-40D1-82A5-AD94A1A72CF2}" dt="2025-02-26T16:04:47.490" v="225" actId="1035"/>
          <ac:spMkLst>
            <pc:docMk/>
            <pc:sldMk cId="2936424331" sldId="314"/>
            <ac:spMk id="719" creationId="{E343321F-5530-4890-A3D7-84BD7DE1AC34}"/>
          </ac:spMkLst>
        </pc:spChg>
        <pc:spChg chg="add mod">
          <ac:chgData name="IZQUIERDO Adelaide" userId="916b5bc8-a6cf-43dc-9fb7-063b106bd8cd" providerId="ADAL" clId="{6F16DA8B-0ACD-40D1-82A5-AD94A1A72CF2}" dt="2025-02-26T16:12:24.368" v="311" actId="1076"/>
          <ac:spMkLst>
            <pc:docMk/>
            <pc:sldMk cId="2936424331" sldId="314"/>
            <ac:spMk id="720" creationId="{63B99A06-3BE6-95FE-B80C-1C98CA6FAB26}"/>
          </ac:spMkLst>
        </pc:spChg>
        <pc:spChg chg="add mod">
          <ac:chgData name="IZQUIERDO Adelaide" userId="916b5bc8-a6cf-43dc-9fb7-063b106bd8cd" providerId="ADAL" clId="{6F16DA8B-0ACD-40D1-82A5-AD94A1A72CF2}" dt="2025-02-26T16:12:24.368" v="311" actId="1076"/>
          <ac:spMkLst>
            <pc:docMk/>
            <pc:sldMk cId="2936424331" sldId="314"/>
            <ac:spMk id="721" creationId="{1813BA39-E02A-461F-D332-8023BC6A53E8}"/>
          </ac:spMkLst>
        </pc:spChg>
        <pc:grpChg chg="del">
          <ac:chgData name="IZQUIERDO Adelaide" userId="916b5bc8-a6cf-43dc-9fb7-063b106bd8cd" providerId="ADAL" clId="{6F16DA8B-0ACD-40D1-82A5-AD94A1A72CF2}" dt="2025-02-26T15:46:25.115" v="19" actId="478"/>
          <ac:grpSpMkLst>
            <pc:docMk/>
            <pc:sldMk cId="2936424331" sldId="314"/>
            <ac:grpSpMk id="2" creationId="{2022C715-B468-D90C-D98A-7FF4A7A7BBE2}"/>
          </ac:grpSpMkLst>
        </pc:grpChg>
        <pc:grpChg chg="del">
          <ac:chgData name="IZQUIERDO Adelaide" userId="916b5bc8-a6cf-43dc-9fb7-063b106bd8cd" providerId="ADAL" clId="{6F16DA8B-0ACD-40D1-82A5-AD94A1A72CF2}" dt="2025-02-26T15:46:25.115" v="19" actId="478"/>
          <ac:grpSpMkLst>
            <pc:docMk/>
            <pc:sldMk cId="2936424331" sldId="314"/>
            <ac:grpSpMk id="208" creationId="{353243AA-25DC-1D09-054A-B7B66783E051}"/>
          </ac:grpSpMkLst>
        </pc:grpChg>
        <pc:grpChg chg="del">
          <ac:chgData name="IZQUIERDO Adelaide" userId="916b5bc8-a6cf-43dc-9fb7-063b106bd8cd" providerId="ADAL" clId="{6F16DA8B-0ACD-40D1-82A5-AD94A1A72CF2}" dt="2025-02-26T15:46:25.115" v="19" actId="478"/>
          <ac:grpSpMkLst>
            <pc:docMk/>
            <pc:sldMk cId="2936424331" sldId="314"/>
            <ac:grpSpMk id="275" creationId="{D7009641-32D1-2BCC-8BD3-4DB8A7EEF538}"/>
          </ac:grpSpMkLst>
        </pc:grpChg>
        <pc:grpChg chg="del">
          <ac:chgData name="IZQUIERDO Adelaide" userId="916b5bc8-a6cf-43dc-9fb7-063b106bd8cd" providerId="ADAL" clId="{6F16DA8B-0ACD-40D1-82A5-AD94A1A72CF2}" dt="2025-02-26T15:46:25.115" v="19" actId="478"/>
          <ac:grpSpMkLst>
            <pc:docMk/>
            <pc:sldMk cId="2936424331" sldId="314"/>
            <ac:grpSpMk id="281" creationId="{7AB762FB-21E9-2B67-CF00-56B06BACEA25}"/>
          </ac:grpSpMkLst>
        </pc:grpChg>
        <pc:grpChg chg="del">
          <ac:chgData name="IZQUIERDO Adelaide" userId="916b5bc8-a6cf-43dc-9fb7-063b106bd8cd" providerId="ADAL" clId="{6F16DA8B-0ACD-40D1-82A5-AD94A1A72CF2}" dt="2025-02-26T15:46:25.115" v="19" actId="478"/>
          <ac:grpSpMkLst>
            <pc:docMk/>
            <pc:sldMk cId="2936424331" sldId="314"/>
            <ac:grpSpMk id="284" creationId="{46E37D8C-CFA2-702E-35E9-47BFDCF6C525}"/>
          </ac:grpSpMkLst>
        </pc:grpChg>
        <pc:grpChg chg="del">
          <ac:chgData name="IZQUIERDO Adelaide" userId="916b5bc8-a6cf-43dc-9fb7-063b106bd8cd" providerId="ADAL" clId="{6F16DA8B-0ACD-40D1-82A5-AD94A1A72CF2}" dt="2025-02-26T15:46:25.115" v="19" actId="478"/>
          <ac:grpSpMkLst>
            <pc:docMk/>
            <pc:sldMk cId="2936424331" sldId="314"/>
            <ac:grpSpMk id="290" creationId="{A083D93B-3092-4356-4D06-19D55F738832}"/>
          </ac:grpSpMkLst>
        </pc:grpChg>
        <pc:grpChg chg="del">
          <ac:chgData name="IZQUIERDO Adelaide" userId="916b5bc8-a6cf-43dc-9fb7-063b106bd8cd" providerId="ADAL" clId="{6F16DA8B-0ACD-40D1-82A5-AD94A1A72CF2}" dt="2025-02-26T15:46:25.115" v="19" actId="478"/>
          <ac:grpSpMkLst>
            <pc:docMk/>
            <pc:sldMk cId="2936424331" sldId="314"/>
            <ac:grpSpMk id="293" creationId="{62EFFEA4-B8B0-EF80-5D5F-C1BBD6BFAF62}"/>
          </ac:grpSpMkLst>
        </pc:grpChg>
        <pc:grpChg chg="del">
          <ac:chgData name="IZQUIERDO Adelaide" userId="916b5bc8-a6cf-43dc-9fb7-063b106bd8cd" providerId="ADAL" clId="{6F16DA8B-0ACD-40D1-82A5-AD94A1A72CF2}" dt="2025-02-26T15:46:25.115" v="19" actId="478"/>
          <ac:grpSpMkLst>
            <pc:docMk/>
            <pc:sldMk cId="2936424331" sldId="314"/>
            <ac:grpSpMk id="299" creationId="{7AD993F4-6BEC-2562-56B0-8EB8E3DAC2A7}"/>
          </ac:grpSpMkLst>
        </pc:grpChg>
        <pc:grpChg chg="del">
          <ac:chgData name="IZQUIERDO Adelaide" userId="916b5bc8-a6cf-43dc-9fb7-063b106bd8cd" providerId="ADAL" clId="{6F16DA8B-0ACD-40D1-82A5-AD94A1A72CF2}" dt="2025-02-26T15:46:25.115" v="19" actId="478"/>
          <ac:grpSpMkLst>
            <pc:docMk/>
            <pc:sldMk cId="2936424331" sldId="314"/>
            <ac:grpSpMk id="305" creationId="{B09BD942-5F4C-38E2-BC6D-38C592EFDB74}"/>
          </ac:grpSpMkLst>
        </pc:grpChg>
        <pc:grpChg chg="del">
          <ac:chgData name="IZQUIERDO Adelaide" userId="916b5bc8-a6cf-43dc-9fb7-063b106bd8cd" providerId="ADAL" clId="{6F16DA8B-0ACD-40D1-82A5-AD94A1A72CF2}" dt="2025-02-26T15:46:25.115" v="19" actId="478"/>
          <ac:grpSpMkLst>
            <pc:docMk/>
            <pc:sldMk cId="2936424331" sldId="314"/>
            <ac:grpSpMk id="311" creationId="{79F5DBCB-41E5-02F0-95C2-B242C167C444}"/>
          </ac:grpSpMkLst>
        </pc:grpChg>
        <pc:grpChg chg="mod">
          <ac:chgData name="IZQUIERDO Adelaide" userId="916b5bc8-a6cf-43dc-9fb7-063b106bd8cd" providerId="ADAL" clId="{6F16DA8B-0ACD-40D1-82A5-AD94A1A72CF2}" dt="2025-02-26T15:53:03.225" v="70" actId="207"/>
          <ac:grpSpMkLst>
            <pc:docMk/>
            <pc:sldMk cId="2936424331" sldId="314"/>
            <ac:grpSpMk id="411" creationId="{360B5CC4-09BE-02A5-D0A9-338B77F3C79C}"/>
          </ac:grpSpMkLst>
        </pc:grpChg>
        <pc:grpChg chg="mod">
          <ac:chgData name="IZQUIERDO Adelaide" userId="916b5bc8-a6cf-43dc-9fb7-063b106bd8cd" providerId="ADAL" clId="{6F16DA8B-0ACD-40D1-82A5-AD94A1A72CF2}" dt="2025-02-26T15:52:59.873" v="69" actId="207"/>
          <ac:grpSpMkLst>
            <pc:docMk/>
            <pc:sldMk cId="2936424331" sldId="314"/>
            <ac:grpSpMk id="537" creationId="{329CC12A-C110-536A-B217-9E5FD1F5F394}"/>
          </ac:grpSpMkLst>
        </pc:grpChg>
      </pc:sldChg>
      <pc:sldChg chg="addSp delSp modSp add mod">
        <pc:chgData name="IZQUIERDO Adelaide" userId="916b5bc8-a6cf-43dc-9fb7-063b106bd8cd" providerId="ADAL" clId="{6F16DA8B-0ACD-40D1-82A5-AD94A1A72CF2}" dt="2025-02-26T16:13:00.083" v="314" actId="207"/>
        <pc:sldMkLst>
          <pc:docMk/>
          <pc:sldMk cId="2328796607" sldId="315"/>
        </pc:sldMkLst>
        <pc:spChg chg="mod">
          <ac:chgData name="IZQUIERDO Adelaide" userId="916b5bc8-a6cf-43dc-9fb7-063b106bd8cd" providerId="ADAL" clId="{6F16DA8B-0ACD-40D1-82A5-AD94A1A72CF2}" dt="2025-02-26T15:53:17.569" v="72" actId="207"/>
          <ac:spMkLst>
            <pc:docMk/>
            <pc:sldMk cId="2328796607" sldId="315"/>
            <ac:spMk id="5" creationId="{BB519EC9-008E-CC29-2AA8-C1667EA40CD5}"/>
          </ac:spMkLst>
        </pc:spChg>
        <pc:spChg chg="del">
          <ac:chgData name="IZQUIERDO Adelaide" userId="916b5bc8-a6cf-43dc-9fb7-063b106bd8cd" providerId="ADAL" clId="{6F16DA8B-0ACD-40D1-82A5-AD94A1A72CF2}" dt="2025-02-26T16:02:20.740" v="185" actId="478"/>
          <ac:spMkLst>
            <pc:docMk/>
            <pc:sldMk cId="2328796607" sldId="315"/>
            <ac:spMk id="6" creationId="{66873E7B-BFF5-3904-021F-2CB86F6A5344}"/>
          </ac:spMkLst>
        </pc:spChg>
        <pc:spChg chg="mod">
          <ac:chgData name="IZQUIERDO Adelaide" userId="916b5bc8-a6cf-43dc-9fb7-063b106bd8cd" providerId="ADAL" clId="{6F16DA8B-0ACD-40D1-82A5-AD94A1A72CF2}" dt="2025-02-26T15:53:17.569" v="72" actId="207"/>
          <ac:spMkLst>
            <pc:docMk/>
            <pc:sldMk cId="2328796607" sldId="315"/>
            <ac:spMk id="7" creationId="{1F862238-0D92-A345-1BAE-40F15E08D865}"/>
          </ac:spMkLst>
        </pc:spChg>
        <pc:spChg chg="mod">
          <ac:chgData name="IZQUIERDO Adelaide" userId="916b5bc8-a6cf-43dc-9fb7-063b106bd8cd" providerId="ADAL" clId="{6F16DA8B-0ACD-40D1-82A5-AD94A1A72CF2}" dt="2025-02-26T15:53:17.569" v="72" actId="207"/>
          <ac:spMkLst>
            <pc:docMk/>
            <pc:sldMk cId="2328796607" sldId="315"/>
            <ac:spMk id="8" creationId="{7697F55F-0A26-7987-3517-72F069586181}"/>
          </ac:spMkLst>
        </pc:spChg>
        <pc:spChg chg="mod">
          <ac:chgData name="IZQUIERDO Adelaide" userId="916b5bc8-a6cf-43dc-9fb7-063b106bd8cd" providerId="ADAL" clId="{6F16DA8B-0ACD-40D1-82A5-AD94A1A72CF2}" dt="2025-02-26T15:53:17.569" v="72" actId="207"/>
          <ac:spMkLst>
            <pc:docMk/>
            <pc:sldMk cId="2328796607" sldId="315"/>
            <ac:spMk id="9" creationId="{8F4A7199-EB38-32BB-165C-2EDF57540C24}"/>
          </ac:spMkLst>
        </pc:spChg>
        <pc:spChg chg="mod">
          <ac:chgData name="IZQUIERDO Adelaide" userId="916b5bc8-a6cf-43dc-9fb7-063b106bd8cd" providerId="ADAL" clId="{6F16DA8B-0ACD-40D1-82A5-AD94A1A72CF2}" dt="2025-02-26T15:53:17.569" v="72" actId="207"/>
          <ac:spMkLst>
            <pc:docMk/>
            <pc:sldMk cId="2328796607" sldId="315"/>
            <ac:spMk id="10" creationId="{1DF135F1-B035-829F-F937-78248A24D09B}"/>
          </ac:spMkLst>
        </pc:spChg>
        <pc:spChg chg="mod">
          <ac:chgData name="IZQUIERDO Adelaide" userId="916b5bc8-a6cf-43dc-9fb7-063b106bd8cd" providerId="ADAL" clId="{6F16DA8B-0ACD-40D1-82A5-AD94A1A72CF2}" dt="2025-02-26T15:53:17.569" v="72" actId="207"/>
          <ac:spMkLst>
            <pc:docMk/>
            <pc:sldMk cId="2328796607" sldId="315"/>
            <ac:spMk id="11" creationId="{B22D883C-9380-FC21-4E1B-757512C8F6BA}"/>
          </ac:spMkLst>
        </pc:spChg>
        <pc:spChg chg="mod">
          <ac:chgData name="IZQUIERDO Adelaide" userId="916b5bc8-a6cf-43dc-9fb7-063b106bd8cd" providerId="ADAL" clId="{6F16DA8B-0ACD-40D1-82A5-AD94A1A72CF2}" dt="2025-02-26T15:53:17.569" v="72" actId="207"/>
          <ac:spMkLst>
            <pc:docMk/>
            <pc:sldMk cId="2328796607" sldId="315"/>
            <ac:spMk id="12" creationId="{8D0EC680-E9AC-7AE2-5D0F-D18EF0474B29}"/>
          </ac:spMkLst>
        </pc:spChg>
        <pc:spChg chg="mod">
          <ac:chgData name="IZQUIERDO Adelaide" userId="916b5bc8-a6cf-43dc-9fb7-063b106bd8cd" providerId="ADAL" clId="{6F16DA8B-0ACD-40D1-82A5-AD94A1A72CF2}" dt="2025-02-26T15:47:20.912" v="28" actId="1076"/>
          <ac:spMkLst>
            <pc:docMk/>
            <pc:sldMk cId="2328796607" sldId="315"/>
            <ac:spMk id="13" creationId="{A9F7C4A9-79CD-5EB3-70C8-36090A769305}"/>
          </ac:spMkLst>
        </pc:spChg>
        <pc:spChg chg="mod">
          <ac:chgData name="IZQUIERDO Adelaide" userId="916b5bc8-a6cf-43dc-9fb7-063b106bd8cd" providerId="ADAL" clId="{6F16DA8B-0ACD-40D1-82A5-AD94A1A72CF2}" dt="2025-02-26T15:53:17.569" v="72" actId="207"/>
          <ac:spMkLst>
            <pc:docMk/>
            <pc:sldMk cId="2328796607" sldId="315"/>
            <ac:spMk id="14" creationId="{C5685E45-646D-65A7-BE7C-8AD258A89970}"/>
          </ac:spMkLst>
        </pc:spChg>
        <pc:spChg chg="mod">
          <ac:chgData name="IZQUIERDO Adelaide" userId="916b5bc8-a6cf-43dc-9fb7-063b106bd8cd" providerId="ADAL" clId="{6F16DA8B-0ACD-40D1-82A5-AD94A1A72CF2}" dt="2025-02-26T15:53:17.569" v="72" actId="207"/>
          <ac:spMkLst>
            <pc:docMk/>
            <pc:sldMk cId="2328796607" sldId="315"/>
            <ac:spMk id="15" creationId="{A0D82EBB-262E-EF42-3ED0-7290FC0E39B5}"/>
          </ac:spMkLst>
        </pc:spChg>
        <pc:spChg chg="mod">
          <ac:chgData name="IZQUIERDO Adelaide" userId="916b5bc8-a6cf-43dc-9fb7-063b106bd8cd" providerId="ADAL" clId="{6F16DA8B-0ACD-40D1-82A5-AD94A1A72CF2}" dt="2025-02-26T15:53:17.569" v="72" actId="207"/>
          <ac:spMkLst>
            <pc:docMk/>
            <pc:sldMk cId="2328796607" sldId="315"/>
            <ac:spMk id="17" creationId="{CA38587D-B892-6B7D-5F4E-A51B84C01B54}"/>
          </ac:spMkLst>
        </pc:spChg>
        <pc:spChg chg="mod">
          <ac:chgData name="IZQUIERDO Adelaide" userId="916b5bc8-a6cf-43dc-9fb7-063b106bd8cd" providerId="ADAL" clId="{6F16DA8B-0ACD-40D1-82A5-AD94A1A72CF2}" dt="2025-02-26T15:53:25.830" v="74" actId="207"/>
          <ac:spMkLst>
            <pc:docMk/>
            <pc:sldMk cId="2328796607" sldId="315"/>
            <ac:spMk id="19" creationId="{E77556E5-B4D2-907B-CE15-6F7C54AC4C12}"/>
          </ac:spMkLst>
        </pc:spChg>
        <pc:spChg chg="mod">
          <ac:chgData name="IZQUIERDO Adelaide" userId="916b5bc8-a6cf-43dc-9fb7-063b106bd8cd" providerId="ADAL" clId="{6F16DA8B-0ACD-40D1-82A5-AD94A1A72CF2}" dt="2025-02-26T15:53:25.830" v="74" actId="207"/>
          <ac:spMkLst>
            <pc:docMk/>
            <pc:sldMk cId="2328796607" sldId="315"/>
            <ac:spMk id="20" creationId="{FFF77FC4-7C19-BDB7-A91E-69B06102B473}"/>
          </ac:spMkLst>
        </pc:spChg>
        <pc:spChg chg="mod">
          <ac:chgData name="IZQUIERDO Adelaide" userId="916b5bc8-a6cf-43dc-9fb7-063b106bd8cd" providerId="ADAL" clId="{6F16DA8B-0ACD-40D1-82A5-AD94A1A72CF2}" dt="2025-02-26T15:53:25.830" v="74" actId="207"/>
          <ac:spMkLst>
            <pc:docMk/>
            <pc:sldMk cId="2328796607" sldId="315"/>
            <ac:spMk id="24" creationId="{0F448091-1E8A-7D38-2037-C10EE525EAEA}"/>
          </ac:spMkLst>
        </pc:spChg>
        <pc:spChg chg="mod">
          <ac:chgData name="IZQUIERDO Adelaide" userId="916b5bc8-a6cf-43dc-9fb7-063b106bd8cd" providerId="ADAL" clId="{6F16DA8B-0ACD-40D1-82A5-AD94A1A72CF2}" dt="2025-02-26T15:53:25.830" v="74" actId="207"/>
          <ac:spMkLst>
            <pc:docMk/>
            <pc:sldMk cId="2328796607" sldId="315"/>
            <ac:spMk id="26" creationId="{FD9BA6D9-2497-2BD4-699A-6E613D773915}"/>
          </ac:spMkLst>
        </pc:spChg>
        <pc:spChg chg="mod">
          <ac:chgData name="IZQUIERDO Adelaide" userId="916b5bc8-a6cf-43dc-9fb7-063b106bd8cd" providerId="ADAL" clId="{6F16DA8B-0ACD-40D1-82A5-AD94A1A72CF2}" dt="2025-02-26T15:53:25.830" v="74" actId="207"/>
          <ac:spMkLst>
            <pc:docMk/>
            <pc:sldMk cId="2328796607" sldId="315"/>
            <ac:spMk id="27" creationId="{EB78ED8B-236B-6B38-9DEA-FB38E272F2CD}"/>
          </ac:spMkLst>
        </pc:spChg>
        <pc:spChg chg="mod">
          <ac:chgData name="IZQUIERDO Adelaide" userId="916b5bc8-a6cf-43dc-9fb7-063b106bd8cd" providerId="ADAL" clId="{6F16DA8B-0ACD-40D1-82A5-AD94A1A72CF2}" dt="2025-02-26T15:53:25.830" v="74" actId="207"/>
          <ac:spMkLst>
            <pc:docMk/>
            <pc:sldMk cId="2328796607" sldId="315"/>
            <ac:spMk id="28" creationId="{559AD841-36E2-3FB7-FB1C-BCB36AAB4860}"/>
          </ac:spMkLst>
        </pc:spChg>
        <pc:spChg chg="mod">
          <ac:chgData name="IZQUIERDO Adelaide" userId="916b5bc8-a6cf-43dc-9fb7-063b106bd8cd" providerId="ADAL" clId="{6F16DA8B-0ACD-40D1-82A5-AD94A1A72CF2}" dt="2025-02-26T15:53:25.830" v="74" actId="207"/>
          <ac:spMkLst>
            <pc:docMk/>
            <pc:sldMk cId="2328796607" sldId="315"/>
            <ac:spMk id="29" creationId="{AC82D71A-76B7-82BE-0649-413777961BFD}"/>
          </ac:spMkLst>
        </pc:spChg>
        <pc:spChg chg="mod">
          <ac:chgData name="IZQUIERDO Adelaide" userId="916b5bc8-a6cf-43dc-9fb7-063b106bd8cd" providerId="ADAL" clId="{6F16DA8B-0ACD-40D1-82A5-AD94A1A72CF2}" dt="2025-02-26T15:53:25.830" v="74" actId="207"/>
          <ac:spMkLst>
            <pc:docMk/>
            <pc:sldMk cId="2328796607" sldId="315"/>
            <ac:spMk id="30" creationId="{81BC26AD-C375-89CB-8B0F-0DE68ECF64F6}"/>
          </ac:spMkLst>
        </pc:spChg>
        <pc:spChg chg="mod">
          <ac:chgData name="IZQUIERDO Adelaide" userId="916b5bc8-a6cf-43dc-9fb7-063b106bd8cd" providerId="ADAL" clId="{6F16DA8B-0ACD-40D1-82A5-AD94A1A72CF2}" dt="2025-02-26T15:53:25.830" v="74" actId="207"/>
          <ac:spMkLst>
            <pc:docMk/>
            <pc:sldMk cId="2328796607" sldId="315"/>
            <ac:spMk id="31" creationId="{A9094D34-EFE5-F05E-6565-C1D070BD7D84}"/>
          </ac:spMkLst>
        </pc:spChg>
        <pc:spChg chg="mod">
          <ac:chgData name="IZQUIERDO Adelaide" userId="916b5bc8-a6cf-43dc-9fb7-063b106bd8cd" providerId="ADAL" clId="{6F16DA8B-0ACD-40D1-82A5-AD94A1A72CF2}" dt="2025-02-26T15:53:25.830" v="74" actId="207"/>
          <ac:spMkLst>
            <pc:docMk/>
            <pc:sldMk cId="2328796607" sldId="315"/>
            <ac:spMk id="32" creationId="{D150494E-A987-9E34-D3ED-3D538E8E2DBA}"/>
          </ac:spMkLst>
        </pc:spChg>
        <pc:spChg chg="mod">
          <ac:chgData name="IZQUIERDO Adelaide" userId="916b5bc8-a6cf-43dc-9fb7-063b106bd8cd" providerId="ADAL" clId="{6F16DA8B-0ACD-40D1-82A5-AD94A1A72CF2}" dt="2025-02-26T15:53:12.764" v="71" actId="207"/>
          <ac:spMkLst>
            <pc:docMk/>
            <pc:sldMk cId="2328796607" sldId="315"/>
            <ac:spMk id="36" creationId="{B584A621-6173-E5C8-09EB-EA6893F8765D}"/>
          </ac:spMkLst>
        </pc:spChg>
        <pc:spChg chg="mod">
          <ac:chgData name="IZQUIERDO Adelaide" userId="916b5bc8-a6cf-43dc-9fb7-063b106bd8cd" providerId="ADAL" clId="{6F16DA8B-0ACD-40D1-82A5-AD94A1A72CF2}" dt="2025-02-26T15:53:12.764" v="71" actId="207"/>
          <ac:spMkLst>
            <pc:docMk/>
            <pc:sldMk cId="2328796607" sldId="315"/>
            <ac:spMk id="37" creationId="{7E08B2EC-0DB3-14C1-6E5A-C3E555905F4E}"/>
          </ac:spMkLst>
        </pc:spChg>
        <pc:spChg chg="mod">
          <ac:chgData name="IZQUIERDO Adelaide" userId="916b5bc8-a6cf-43dc-9fb7-063b106bd8cd" providerId="ADAL" clId="{6F16DA8B-0ACD-40D1-82A5-AD94A1A72CF2}" dt="2025-02-26T15:53:12.764" v="71" actId="207"/>
          <ac:spMkLst>
            <pc:docMk/>
            <pc:sldMk cId="2328796607" sldId="315"/>
            <ac:spMk id="39" creationId="{787FD49D-CC85-1206-0B74-0375C737E045}"/>
          </ac:spMkLst>
        </pc:spChg>
        <pc:spChg chg="mod">
          <ac:chgData name="IZQUIERDO Adelaide" userId="916b5bc8-a6cf-43dc-9fb7-063b106bd8cd" providerId="ADAL" clId="{6F16DA8B-0ACD-40D1-82A5-AD94A1A72CF2}" dt="2025-02-26T15:53:12.764" v="71" actId="207"/>
          <ac:spMkLst>
            <pc:docMk/>
            <pc:sldMk cId="2328796607" sldId="315"/>
            <ac:spMk id="40" creationId="{52EE5473-7F83-145B-80E2-BCAE79C682C8}"/>
          </ac:spMkLst>
        </pc:spChg>
        <pc:spChg chg="mod">
          <ac:chgData name="IZQUIERDO Adelaide" userId="916b5bc8-a6cf-43dc-9fb7-063b106bd8cd" providerId="ADAL" clId="{6F16DA8B-0ACD-40D1-82A5-AD94A1A72CF2}" dt="2025-02-26T15:53:12.764" v="71" actId="207"/>
          <ac:spMkLst>
            <pc:docMk/>
            <pc:sldMk cId="2328796607" sldId="315"/>
            <ac:spMk id="41" creationId="{6DB6A59C-827B-501B-B64E-1CB3E0B7EC9E}"/>
          </ac:spMkLst>
        </pc:spChg>
        <pc:spChg chg="mod">
          <ac:chgData name="IZQUIERDO Adelaide" userId="916b5bc8-a6cf-43dc-9fb7-063b106bd8cd" providerId="ADAL" clId="{6F16DA8B-0ACD-40D1-82A5-AD94A1A72CF2}" dt="2025-02-26T15:53:12.764" v="71" actId="207"/>
          <ac:spMkLst>
            <pc:docMk/>
            <pc:sldMk cId="2328796607" sldId="315"/>
            <ac:spMk id="42" creationId="{081DF3F5-AD8D-6CAB-E1E0-606ACBDE34B2}"/>
          </ac:spMkLst>
        </pc:spChg>
        <pc:spChg chg="mod">
          <ac:chgData name="IZQUIERDO Adelaide" userId="916b5bc8-a6cf-43dc-9fb7-063b106bd8cd" providerId="ADAL" clId="{6F16DA8B-0ACD-40D1-82A5-AD94A1A72CF2}" dt="2025-02-26T15:53:12.764" v="71" actId="207"/>
          <ac:spMkLst>
            <pc:docMk/>
            <pc:sldMk cId="2328796607" sldId="315"/>
            <ac:spMk id="43" creationId="{D0E1D174-C05E-AEC7-F6B3-47B8FA46223F}"/>
          </ac:spMkLst>
        </pc:spChg>
        <pc:spChg chg="mod">
          <ac:chgData name="IZQUIERDO Adelaide" userId="916b5bc8-a6cf-43dc-9fb7-063b106bd8cd" providerId="ADAL" clId="{6F16DA8B-0ACD-40D1-82A5-AD94A1A72CF2}" dt="2025-02-26T15:53:12.764" v="71" actId="207"/>
          <ac:spMkLst>
            <pc:docMk/>
            <pc:sldMk cId="2328796607" sldId="315"/>
            <ac:spMk id="44" creationId="{E44392AC-D033-EE50-ABB2-06599378FE36}"/>
          </ac:spMkLst>
        </pc:spChg>
        <pc:spChg chg="mod">
          <ac:chgData name="IZQUIERDO Adelaide" userId="916b5bc8-a6cf-43dc-9fb7-063b106bd8cd" providerId="ADAL" clId="{6F16DA8B-0ACD-40D1-82A5-AD94A1A72CF2}" dt="2025-02-26T15:53:12.764" v="71" actId="207"/>
          <ac:spMkLst>
            <pc:docMk/>
            <pc:sldMk cId="2328796607" sldId="315"/>
            <ac:spMk id="45" creationId="{BC528383-BE6E-E66E-F6B9-054E7FCED481}"/>
          </ac:spMkLst>
        </pc:spChg>
        <pc:spChg chg="mod">
          <ac:chgData name="IZQUIERDO Adelaide" userId="916b5bc8-a6cf-43dc-9fb7-063b106bd8cd" providerId="ADAL" clId="{6F16DA8B-0ACD-40D1-82A5-AD94A1A72CF2}" dt="2025-02-26T15:53:12.764" v="71" actId="207"/>
          <ac:spMkLst>
            <pc:docMk/>
            <pc:sldMk cId="2328796607" sldId="315"/>
            <ac:spMk id="46" creationId="{675D6876-0C7B-F95C-25C7-E005EB2E1C89}"/>
          </ac:spMkLst>
        </pc:spChg>
        <pc:spChg chg="mod">
          <ac:chgData name="IZQUIERDO Adelaide" userId="916b5bc8-a6cf-43dc-9fb7-063b106bd8cd" providerId="ADAL" clId="{6F16DA8B-0ACD-40D1-82A5-AD94A1A72CF2}" dt="2025-02-26T15:47:20.912" v="28" actId="1076"/>
          <ac:spMkLst>
            <pc:docMk/>
            <pc:sldMk cId="2328796607" sldId="315"/>
            <ac:spMk id="58" creationId="{2E85E3E2-C8DC-E8A1-095D-12A7E187663E}"/>
          </ac:spMkLst>
        </pc:spChg>
        <pc:spChg chg="add mod">
          <ac:chgData name="IZQUIERDO Adelaide" userId="916b5bc8-a6cf-43dc-9fb7-063b106bd8cd" providerId="ADAL" clId="{6F16DA8B-0ACD-40D1-82A5-AD94A1A72CF2}" dt="2025-02-26T16:02:21.172" v="186"/>
          <ac:spMkLst>
            <pc:docMk/>
            <pc:sldMk cId="2328796607" sldId="315"/>
            <ac:spMk id="385" creationId="{29BA3991-4769-CFCC-63BD-9AFE04FAF45D}"/>
          </ac:spMkLst>
        </pc:spChg>
        <pc:spChg chg="add mod">
          <ac:chgData name="IZQUIERDO Adelaide" userId="916b5bc8-a6cf-43dc-9fb7-063b106bd8cd" providerId="ADAL" clId="{6F16DA8B-0ACD-40D1-82A5-AD94A1A72CF2}" dt="2025-02-26T16:04:10.771" v="206"/>
          <ac:spMkLst>
            <pc:docMk/>
            <pc:sldMk cId="2328796607" sldId="315"/>
            <ac:spMk id="386" creationId="{CDBD27E9-D7A7-EC99-23A4-13CA57D2CDD6}"/>
          </ac:spMkLst>
        </pc:spChg>
        <pc:spChg chg="add mod">
          <ac:chgData name="IZQUIERDO Adelaide" userId="916b5bc8-a6cf-43dc-9fb7-063b106bd8cd" providerId="ADAL" clId="{6F16DA8B-0ACD-40D1-82A5-AD94A1A72CF2}" dt="2025-02-26T16:05:40.511" v="234" actId="1076"/>
          <ac:spMkLst>
            <pc:docMk/>
            <pc:sldMk cId="2328796607" sldId="315"/>
            <ac:spMk id="387" creationId="{80FFD363-233C-D941-5949-9552D45648BC}"/>
          </ac:spMkLst>
        </pc:spChg>
        <pc:spChg chg="add mod">
          <ac:chgData name="IZQUIERDO Adelaide" userId="916b5bc8-a6cf-43dc-9fb7-063b106bd8cd" providerId="ADAL" clId="{6F16DA8B-0ACD-40D1-82A5-AD94A1A72CF2}" dt="2025-02-26T16:12:10.345" v="309" actId="1076"/>
          <ac:spMkLst>
            <pc:docMk/>
            <pc:sldMk cId="2328796607" sldId="315"/>
            <ac:spMk id="388" creationId="{3B3E0D64-574C-7009-3C7C-829162A28774}"/>
          </ac:spMkLst>
        </pc:spChg>
        <pc:spChg chg="mod">
          <ac:chgData name="IZQUIERDO Adelaide" userId="916b5bc8-a6cf-43dc-9fb7-063b106bd8cd" providerId="ADAL" clId="{6F16DA8B-0ACD-40D1-82A5-AD94A1A72CF2}" dt="2025-02-26T16:12:10.345" v="309" actId="1076"/>
          <ac:spMkLst>
            <pc:docMk/>
            <pc:sldMk cId="2328796607" sldId="315"/>
            <ac:spMk id="391" creationId="{8B4BC8BF-383A-5BE4-4AD9-5AE4682B39DB}"/>
          </ac:spMkLst>
        </pc:spChg>
        <pc:spChg chg="mod">
          <ac:chgData name="IZQUIERDO Adelaide" userId="916b5bc8-a6cf-43dc-9fb7-063b106bd8cd" providerId="ADAL" clId="{6F16DA8B-0ACD-40D1-82A5-AD94A1A72CF2}" dt="2025-02-26T16:12:10.345" v="309" actId="1076"/>
          <ac:spMkLst>
            <pc:docMk/>
            <pc:sldMk cId="2328796607" sldId="315"/>
            <ac:spMk id="392" creationId="{7CF8A503-566D-6A94-2CF9-2F41F689256A}"/>
          </ac:spMkLst>
        </pc:spChg>
        <pc:spChg chg="mod">
          <ac:chgData name="IZQUIERDO Adelaide" userId="916b5bc8-a6cf-43dc-9fb7-063b106bd8cd" providerId="ADAL" clId="{6F16DA8B-0ACD-40D1-82A5-AD94A1A72CF2}" dt="2025-02-26T16:12:10.345" v="309" actId="1076"/>
          <ac:spMkLst>
            <pc:docMk/>
            <pc:sldMk cId="2328796607" sldId="315"/>
            <ac:spMk id="393" creationId="{204E4BFB-F483-9256-4E80-9DF1026704D3}"/>
          </ac:spMkLst>
        </pc:spChg>
        <pc:spChg chg="mod">
          <ac:chgData name="IZQUIERDO Adelaide" userId="916b5bc8-a6cf-43dc-9fb7-063b106bd8cd" providerId="ADAL" clId="{6F16DA8B-0ACD-40D1-82A5-AD94A1A72CF2}" dt="2025-02-26T16:13:00.083" v="314" actId="207"/>
          <ac:spMkLst>
            <pc:docMk/>
            <pc:sldMk cId="2328796607" sldId="315"/>
            <ac:spMk id="720" creationId="{373877FE-C481-68D9-3781-DB8CFFB337DC}"/>
          </ac:spMkLst>
        </pc:spChg>
        <pc:spChg chg="mod">
          <ac:chgData name="IZQUIERDO Adelaide" userId="916b5bc8-a6cf-43dc-9fb7-063b106bd8cd" providerId="ADAL" clId="{6F16DA8B-0ACD-40D1-82A5-AD94A1A72CF2}" dt="2025-02-26T15:47:20.912" v="28" actId="1076"/>
          <ac:spMkLst>
            <pc:docMk/>
            <pc:sldMk cId="2328796607" sldId="315"/>
            <ac:spMk id="725" creationId="{43D75400-CC79-E70C-EFDA-A923661FDBBD}"/>
          </ac:spMkLst>
        </pc:spChg>
        <pc:spChg chg="mod">
          <ac:chgData name="IZQUIERDO Adelaide" userId="916b5bc8-a6cf-43dc-9fb7-063b106bd8cd" providerId="ADAL" clId="{6F16DA8B-0ACD-40D1-82A5-AD94A1A72CF2}" dt="2025-02-26T15:47:20.912" v="28" actId="1076"/>
          <ac:spMkLst>
            <pc:docMk/>
            <pc:sldMk cId="2328796607" sldId="315"/>
            <ac:spMk id="737" creationId="{FE1601A7-84FE-CBCE-DA96-5A3130B646F7}"/>
          </ac:spMkLst>
        </pc:spChg>
        <pc:spChg chg="mod">
          <ac:chgData name="IZQUIERDO Adelaide" userId="916b5bc8-a6cf-43dc-9fb7-063b106bd8cd" providerId="ADAL" clId="{6F16DA8B-0ACD-40D1-82A5-AD94A1A72CF2}" dt="2025-02-26T15:47:20.912" v="28" actId="1076"/>
          <ac:spMkLst>
            <pc:docMk/>
            <pc:sldMk cId="2328796607" sldId="315"/>
            <ac:spMk id="744" creationId="{9B02EFD2-2756-8F8B-F7C0-6CF8D76E19D7}"/>
          </ac:spMkLst>
        </pc:spChg>
        <pc:spChg chg="mod">
          <ac:chgData name="IZQUIERDO Adelaide" userId="916b5bc8-a6cf-43dc-9fb7-063b106bd8cd" providerId="ADAL" clId="{6F16DA8B-0ACD-40D1-82A5-AD94A1A72CF2}" dt="2025-02-26T15:53:21.847" v="73" actId="207"/>
          <ac:spMkLst>
            <pc:docMk/>
            <pc:sldMk cId="2328796607" sldId="315"/>
            <ac:spMk id="751" creationId="{B9927303-47AE-0ED5-04E8-F96C390A34DF}"/>
          </ac:spMkLst>
        </pc:spChg>
        <pc:spChg chg="mod">
          <ac:chgData name="IZQUIERDO Adelaide" userId="916b5bc8-a6cf-43dc-9fb7-063b106bd8cd" providerId="ADAL" clId="{6F16DA8B-0ACD-40D1-82A5-AD94A1A72CF2}" dt="2025-02-26T15:47:20.912" v="28" actId="1076"/>
          <ac:spMkLst>
            <pc:docMk/>
            <pc:sldMk cId="2328796607" sldId="315"/>
            <ac:spMk id="767" creationId="{142E6DCE-263F-9A00-5E8B-4D357ED068D5}"/>
          </ac:spMkLst>
        </pc:spChg>
        <pc:grpChg chg="add mod">
          <ac:chgData name="IZQUIERDO Adelaide" userId="916b5bc8-a6cf-43dc-9fb7-063b106bd8cd" providerId="ADAL" clId="{6F16DA8B-0ACD-40D1-82A5-AD94A1A72CF2}" dt="2025-02-26T16:12:10.345" v="309" actId="1076"/>
          <ac:grpSpMkLst>
            <pc:docMk/>
            <pc:sldMk cId="2328796607" sldId="315"/>
            <ac:grpSpMk id="389" creationId="{AB75AA1E-AF3B-B133-7CD4-6911A07A84B9}"/>
          </ac:grpSpMkLst>
        </pc:grpChg>
        <pc:grpChg chg="mod">
          <ac:chgData name="IZQUIERDO Adelaide" userId="916b5bc8-a6cf-43dc-9fb7-063b106bd8cd" providerId="ADAL" clId="{6F16DA8B-0ACD-40D1-82A5-AD94A1A72CF2}" dt="2025-02-26T16:12:10.345" v="309" actId="1076"/>
          <ac:grpSpMkLst>
            <pc:docMk/>
            <pc:sldMk cId="2328796607" sldId="315"/>
            <ac:grpSpMk id="390" creationId="{59FF20FE-EF84-6FB6-E758-7158B378FD94}"/>
          </ac:grpSpMkLst>
        </pc:grpChg>
        <pc:grpChg chg="del">
          <ac:chgData name="IZQUIERDO Adelaide" userId="916b5bc8-a6cf-43dc-9fb7-063b106bd8cd" providerId="ADAL" clId="{6F16DA8B-0ACD-40D1-82A5-AD94A1A72CF2}" dt="2025-02-26T15:46:56.434" v="26" actId="478"/>
          <ac:grpSpMkLst>
            <pc:docMk/>
            <pc:sldMk cId="2328796607" sldId="315"/>
            <ac:grpSpMk id="411" creationId="{01A2C6E7-F74D-3EE6-397A-FC6F87794132}"/>
          </ac:grpSpMkLst>
        </pc:grpChg>
        <pc:grpChg chg="del">
          <ac:chgData name="IZQUIERDO Adelaide" userId="916b5bc8-a6cf-43dc-9fb7-063b106bd8cd" providerId="ADAL" clId="{6F16DA8B-0ACD-40D1-82A5-AD94A1A72CF2}" dt="2025-02-26T15:46:56.434" v="26" actId="478"/>
          <ac:grpSpMkLst>
            <pc:docMk/>
            <pc:sldMk cId="2328796607" sldId="315"/>
            <ac:grpSpMk id="681" creationId="{B4B235B5-2F73-11AC-14AC-DC0500AE27FF}"/>
          </ac:grpSpMkLst>
        </pc:grpChg>
        <pc:grpChg chg="del">
          <ac:chgData name="IZQUIERDO Adelaide" userId="916b5bc8-a6cf-43dc-9fb7-063b106bd8cd" providerId="ADAL" clId="{6F16DA8B-0ACD-40D1-82A5-AD94A1A72CF2}" dt="2025-02-26T15:46:56.434" v="26" actId="478"/>
          <ac:grpSpMkLst>
            <pc:docMk/>
            <pc:sldMk cId="2328796607" sldId="315"/>
            <ac:grpSpMk id="687" creationId="{5BCA9D30-72EA-9101-C18D-8D15F273584C}"/>
          </ac:grpSpMkLst>
        </pc:grpChg>
        <pc:grpChg chg="del">
          <ac:chgData name="IZQUIERDO Adelaide" userId="916b5bc8-a6cf-43dc-9fb7-063b106bd8cd" providerId="ADAL" clId="{6F16DA8B-0ACD-40D1-82A5-AD94A1A72CF2}" dt="2025-02-26T15:46:56.434" v="26" actId="478"/>
          <ac:grpSpMkLst>
            <pc:docMk/>
            <pc:sldMk cId="2328796607" sldId="315"/>
            <ac:grpSpMk id="693" creationId="{6E60E2EC-2CCE-452F-D7F2-C67F24319DDF}"/>
          </ac:grpSpMkLst>
        </pc:grpChg>
        <pc:grpChg chg="del">
          <ac:chgData name="IZQUIERDO Adelaide" userId="916b5bc8-a6cf-43dc-9fb7-063b106bd8cd" providerId="ADAL" clId="{6F16DA8B-0ACD-40D1-82A5-AD94A1A72CF2}" dt="2025-02-26T15:46:56.434" v="26" actId="478"/>
          <ac:grpSpMkLst>
            <pc:docMk/>
            <pc:sldMk cId="2328796607" sldId="315"/>
            <ac:grpSpMk id="696" creationId="{4E43FA9A-F2C2-ACE2-99E4-116C7535C74F}"/>
          </ac:grpSpMkLst>
        </pc:grpChg>
        <pc:grpChg chg="del">
          <ac:chgData name="IZQUIERDO Adelaide" userId="916b5bc8-a6cf-43dc-9fb7-063b106bd8cd" providerId="ADAL" clId="{6F16DA8B-0ACD-40D1-82A5-AD94A1A72CF2}" dt="2025-02-26T15:46:56.434" v="26" actId="478"/>
          <ac:grpSpMkLst>
            <pc:docMk/>
            <pc:sldMk cId="2328796607" sldId="315"/>
            <ac:grpSpMk id="699" creationId="{8219EC86-2CDC-E997-C1CB-13D925131E3E}"/>
          </ac:grpSpMkLst>
        </pc:grpChg>
        <pc:grpChg chg="del">
          <ac:chgData name="IZQUIERDO Adelaide" userId="916b5bc8-a6cf-43dc-9fb7-063b106bd8cd" providerId="ADAL" clId="{6F16DA8B-0ACD-40D1-82A5-AD94A1A72CF2}" dt="2025-02-26T15:46:56.434" v="26" actId="478"/>
          <ac:grpSpMkLst>
            <pc:docMk/>
            <pc:sldMk cId="2328796607" sldId="315"/>
            <ac:grpSpMk id="702" creationId="{8DDA6E87-DE3C-206F-2C4A-E369D2F0CAFE}"/>
          </ac:grpSpMkLst>
        </pc:grpChg>
        <pc:grpChg chg="del">
          <ac:chgData name="IZQUIERDO Adelaide" userId="916b5bc8-a6cf-43dc-9fb7-063b106bd8cd" providerId="ADAL" clId="{6F16DA8B-0ACD-40D1-82A5-AD94A1A72CF2}" dt="2025-02-26T15:46:56.434" v="26" actId="478"/>
          <ac:grpSpMkLst>
            <pc:docMk/>
            <pc:sldMk cId="2328796607" sldId="315"/>
            <ac:grpSpMk id="705" creationId="{369731A7-1C46-6A63-A8EB-4A49FDD9E9BD}"/>
          </ac:grpSpMkLst>
        </pc:grpChg>
        <pc:grpChg chg="del">
          <ac:chgData name="IZQUIERDO Adelaide" userId="916b5bc8-a6cf-43dc-9fb7-063b106bd8cd" providerId="ADAL" clId="{6F16DA8B-0ACD-40D1-82A5-AD94A1A72CF2}" dt="2025-02-26T15:46:56.434" v="26" actId="478"/>
          <ac:grpSpMkLst>
            <pc:docMk/>
            <pc:sldMk cId="2328796607" sldId="315"/>
            <ac:grpSpMk id="708" creationId="{18059E5D-69B4-3343-F442-E80AFEC0D3E2}"/>
          </ac:grpSpMkLst>
        </pc:grpChg>
        <pc:grpChg chg="del">
          <ac:chgData name="IZQUIERDO Adelaide" userId="916b5bc8-a6cf-43dc-9fb7-063b106bd8cd" providerId="ADAL" clId="{6F16DA8B-0ACD-40D1-82A5-AD94A1A72CF2}" dt="2025-02-26T15:46:56.434" v="26" actId="478"/>
          <ac:grpSpMkLst>
            <pc:docMk/>
            <pc:sldMk cId="2328796607" sldId="315"/>
            <ac:grpSpMk id="711" creationId="{1A2105CE-AE0D-1A69-A22B-BE485706DCB0}"/>
          </ac:grpSpMkLst>
        </pc:grpChg>
      </pc:sldChg>
      <pc:sldChg chg="addSp delSp modSp add mod">
        <pc:chgData name="IZQUIERDO Adelaide" userId="916b5bc8-a6cf-43dc-9fb7-063b106bd8cd" providerId="ADAL" clId="{6F16DA8B-0ACD-40D1-82A5-AD94A1A72CF2}" dt="2025-02-26T16:11:58.162" v="307" actId="1076"/>
        <pc:sldMkLst>
          <pc:docMk/>
          <pc:sldMk cId="1058641257" sldId="316"/>
        </pc:sldMkLst>
        <pc:spChg chg="del">
          <ac:chgData name="IZQUIERDO Adelaide" userId="916b5bc8-a6cf-43dc-9fb7-063b106bd8cd" providerId="ADAL" clId="{6F16DA8B-0ACD-40D1-82A5-AD94A1A72CF2}" dt="2025-02-26T15:48:36.374" v="30" actId="478"/>
          <ac:spMkLst>
            <pc:docMk/>
            <pc:sldMk cId="1058641257" sldId="316"/>
            <ac:spMk id="2" creationId="{60298ED5-3472-629D-0D85-2CA6FA00AF8C}"/>
          </ac:spMkLst>
        </pc:spChg>
        <pc:spChg chg="del">
          <ac:chgData name="IZQUIERDO Adelaide" userId="916b5bc8-a6cf-43dc-9fb7-063b106bd8cd" providerId="ADAL" clId="{6F16DA8B-0ACD-40D1-82A5-AD94A1A72CF2}" dt="2025-02-26T16:02:24.801" v="187" actId="478"/>
          <ac:spMkLst>
            <pc:docMk/>
            <pc:sldMk cId="1058641257" sldId="316"/>
            <ac:spMk id="6" creationId="{3EACE96E-4D9C-CBCD-3005-ED33A28747E3}"/>
          </ac:spMkLst>
        </pc:spChg>
        <pc:spChg chg="mod">
          <ac:chgData name="IZQUIERDO Adelaide" userId="916b5bc8-a6cf-43dc-9fb7-063b106bd8cd" providerId="ADAL" clId="{6F16DA8B-0ACD-40D1-82A5-AD94A1A72CF2}" dt="2025-02-26T15:57:08.590" v="97" actId="207"/>
          <ac:spMkLst>
            <pc:docMk/>
            <pc:sldMk cId="1058641257" sldId="316"/>
            <ac:spMk id="385" creationId="{A9856DA6-9B92-E92B-DE49-2AA79BCE129D}"/>
          </ac:spMkLst>
        </pc:spChg>
        <pc:spChg chg="mod">
          <ac:chgData name="IZQUIERDO Adelaide" userId="916b5bc8-a6cf-43dc-9fb7-063b106bd8cd" providerId="ADAL" clId="{6F16DA8B-0ACD-40D1-82A5-AD94A1A72CF2}" dt="2025-02-26T15:57:08.590" v="97" actId="207"/>
          <ac:spMkLst>
            <pc:docMk/>
            <pc:sldMk cId="1058641257" sldId="316"/>
            <ac:spMk id="386" creationId="{6C463A4E-CED2-F208-54D0-3E63BB43AB2E}"/>
          </ac:spMkLst>
        </pc:spChg>
        <pc:spChg chg="mod">
          <ac:chgData name="IZQUIERDO Adelaide" userId="916b5bc8-a6cf-43dc-9fb7-063b106bd8cd" providerId="ADAL" clId="{6F16DA8B-0ACD-40D1-82A5-AD94A1A72CF2}" dt="2025-02-26T15:57:30.670" v="105" actId="207"/>
          <ac:spMkLst>
            <pc:docMk/>
            <pc:sldMk cId="1058641257" sldId="316"/>
            <ac:spMk id="387" creationId="{D84DB6F7-6B4A-78A6-B528-6FDAEC48C282}"/>
          </ac:spMkLst>
        </pc:spChg>
        <pc:spChg chg="mod topLvl">
          <ac:chgData name="IZQUIERDO Adelaide" userId="916b5bc8-a6cf-43dc-9fb7-063b106bd8cd" providerId="ADAL" clId="{6F16DA8B-0ACD-40D1-82A5-AD94A1A72CF2}" dt="2025-02-26T15:55:12.672" v="83" actId="165"/>
          <ac:spMkLst>
            <pc:docMk/>
            <pc:sldMk cId="1058641257" sldId="316"/>
            <ac:spMk id="388" creationId="{1605F4F5-8714-2A11-376B-98324826BED7}"/>
          </ac:spMkLst>
        </pc:spChg>
        <pc:spChg chg="mod">
          <ac:chgData name="IZQUIERDO Adelaide" userId="916b5bc8-a6cf-43dc-9fb7-063b106bd8cd" providerId="ADAL" clId="{6F16DA8B-0ACD-40D1-82A5-AD94A1A72CF2}" dt="2025-02-26T15:57:30.670" v="105" actId="207"/>
          <ac:spMkLst>
            <pc:docMk/>
            <pc:sldMk cId="1058641257" sldId="316"/>
            <ac:spMk id="389" creationId="{A91520AA-983E-AD7D-E0A5-18C61D7CFB95}"/>
          </ac:spMkLst>
        </pc:spChg>
        <pc:spChg chg="mod">
          <ac:chgData name="IZQUIERDO Adelaide" userId="916b5bc8-a6cf-43dc-9fb7-063b106bd8cd" providerId="ADAL" clId="{6F16DA8B-0ACD-40D1-82A5-AD94A1A72CF2}" dt="2025-02-26T15:57:37.418" v="107" actId="207"/>
          <ac:spMkLst>
            <pc:docMk/>
            <pc:sldMk cId="1058641257" sldId="316"/>
            <ac:spMk id="390" creationId="{8863DA44-58A6-E904-F3FA-B5EB629F7BED}"/>
          </ac:spMkLst>
        </pc:spChg>
        <pc:spChg chg="mod">
          <ac:chgData name="IZQUIERDO Adelaide" userId="916b5bc8-a6cf-43dc-9fb7-063b106bd8cd" providerId="ADAL" clId="{6F16DA8B-0ACD-40D1-82A5-AD94A1A72CF2}" dt="2025-02-26T15:57:26.001" v="104" actId="207"/>
          <ac:spMkLst>
            <pc:docMk/>
            <pc:sldMk cId="1058641257" sldId="316"/>
            <ac:spMk id="391" creationId="{C4434746-3ED9-4190-ED6C-4403B58B9F3A}"/>
          </ac:spMkLst>
        </pc:spChg>
        <pc:spChg chg="mod topLvl">
          <ac:chgData name="IZQUIERDO Adelaide" userId="916b5bc8-a6cf-43dc-9fb7-063b106bd8cd" providerId="ADAL" clId="{6F16DA8B-0ACD-40D1-82A5-AD94A1A72CF2}" dt="2025-02-26T15:57:15.829" v="99" actId="207"/>
          <ac:spMkLst>
            <pc:docMk/>
            <pc:sldMk cId="1058641257" sldId="316"/>
            <ac:spMk id="395" creationId="{38E61C82-9836-3A05-CD5B-EB9226210644}"/>
          </ac:spMkLst>
        </pc:spChg>
        <pc:spChg chg="mod">
          <ac:chgData name="IZQUIERDO Adelaide" userId="916b5bc8-a6cf-43dc-9fb7-063b106bd8cd" providerId="ADAL" clId="{6F16DA8B-0ACD-40D1-82A5-AD94A1A72CF2}" dt="2025-02-26T15:57:35.013" v="106" actId="207"/>
          <ac:spMkLst>
            <pc:docMk/>
            <pc:sldMk cId="1058641257" sldId="316"/>
            <ac:spMk id="396" creationId="{022FD1EA-1426-12BE-05FA-10FA1FA04EED}"/>
          </ac:spMkLst>
        </pc:spChg>
        <pc:spChg chg="mod">
          <ac:chgData name="IZQUIERDO Adelaide" userId="916b5bc8-a6cf-43dc-9fb7-063b106bd8cd" providerId="ADAL" clId="{6F16DA8B-0ACD-40D1-82A5-AD94A1A72CF2}" dt="2025-02-26T15:57:19.300" v="101" actId="207"/>
          <ac:spMkLst>
            <pc:docMk/>
            <pc:sldMk cId="1058641257" sldId="316"/>
            <ac:spMk id="397" creationId="{D95E2350-9EB2-96EF-128B-530EB9C0C355}"/>
          </ac:spMkLst>
        </pc:spChg>
        <pc:spChg chg="mod topLvl">
          <ac:chgData name="IZQUIERDO Adelaide" userId="916b5bc8-a6cf-43dc-9fb7-063b106bd8cd" providerId="ADAL" clId="{6F16DA8B-0ACD-40D1-82A5-AD94A1A72CF2}" dt="2025-02-26T15:57:21.035" v="102" actId="207"/>
          <ac:spMkLst>
            <pc:docMk/>
            <pc:sldMk cId="1058641257" sldId="316"/>
            <ac:spMk id="398" creationId="{4EDABE59-136D-B7B0-9FF3-49A1E9B7D2D2}"/>
          </ac:spMkLst>
        </pc:spChg>
        <pc:spChg chg="mod">
          <ac:chgData name="IZQUIERDO Adelaide" userId="916b5bc8-a6cf-43dc-9fb7-063b106bd8cd" providerId="ADAL" clId="{6F16DA8B-0ACD-40D1-82A5-AD94A1A72CF2}" dt="2025-02-26T15:57:22.699" v="103" actId="207"/>
          <ac:spMkLst>
            <pc:docMk/>
            <pc:sldMk cId="1058641257" sldId="316"/>
            <ac:spMk id="399" creationId="{43EE400D-A1F4-06DE-5B6C-6608C25FF957}"/>
          </ac:spMkLst>
        </pc:spChg>
        <pc:spChg chg="mod">
          <ac:chgData name="IZQUIERDO Adelaide" userId="916b5bc8-a6cf-43dc-9fb7-063b106bd8cd" providerId="ADAL" clId="{6F16DA8B-0ACD-40D1-82A5-AD94A1A72CF2}" dt="2025-02-26T15:57:15.829" v="99" actId="207"/>
          <ac:spMkLst>
            <pc:docMk/>
            <pc:sldMk cId="1058641257" sldId="316"/>
            <ac:spMk id="400" creationId="{B9F23CD1-5BDE-C3A5-8AD7-F28A002ABAC0}"/>
          </ac:spMkLst>
        </pc:spChg>
        <pc:spChg chg="mod topLvl">
          <ac:chgData name="IZQUIERDO Adelaide" userId="916b5bc8-a6cf-43dc-9fb7-063b106bd8cd" providerId="ADAL" clId="{6F16DA8B-0ACD-40D1-82A5-AD94A1A72CF2}" dt="2025-02-26T15:57:17.661" v="100" actId="207"/>
          <ac:spMkLst>
            <pc:docMk/>
            <pc:sldMk cId="1058641257" sldId="316"/>
            <ac:spMk id="401" creationId="{37179C22-403E-EF81-8668-9F2DD11A472B}"/>
          </ac:spMkLst>
        </pc:spChg>
        <pc:spChg chg="mod topLvl">
          <ac:chgData name="IZQUIERDO Adelaide" userId="916b5bc8-a6cf-43dc-9fb7-063b106bd8cd" providerId="ADAL" clId="{6F16DA8B-0ACD-40D1-82A5-AD94A1A72CF2}" dt="2025-02-26T15:57:15.829" v="99" actId="207"/>
          <ac:spMkLst>
            <pc:docMk/>
            <pc:sldMk cId="1058641257" sldId="316"/>
            <ac:spMk id="402" creationId="{16E30C03-A434-6500-77DB-6DA27F98D651}"/>
          </ac:spMkLst>
        </pc:spChg>
        <pc:spChg chg="add mod">
          <ac:chgData name="IZQUIERDO Adelaide" userId="916b5bc8-a6cf-43dc-9fb7-063b106bd8cd" providerId="ADAL" clId="{6F16DA8B-0ACD-40D1-82A5-AD94A1A72CF2}" dt="2025-02-26T15:48:54.785" v="32" actId="1076"/>
          <ac:spMkLst>
            <pc:docMk/>
            <pc:sldMk cId="1058641257" sldId="316"/>
            <ac:spMk id="416" creationId="{7AE9FC84-C0DA-8CAC-1F02-1DD12CB1E382}"/>
          </ac:spMkLst>
        </pc:spChg>
        <pc:spChg chg="mod">
          <ac:chgData name="IZQUIERDO Adelaide" userId="916b5bc8-a6cf-43dc-9fb7-063b106bd8cd" providerId="ADAL" clId="{6F16DA8B-0ACD-40D1-82A5-AD94A1A72CF2}" dt="2025-02-26T15:48:54.785" v="32" actId="1076"/>
          <ac:spMkLst>
            <pc:docMk/>
            <pc:sldMk cId="1058641257" sldId="316"/>
            <ac:spMk id="433" creationId="{276C9563-9907-90D9-F925-74578F5DE802}"/>
          </ac:spMkLst>
        </pc:spChg>
        <pc:spChg chg="mod">
          <ac:chgData name="IZQUIERDO Adelaide" userId="916b5bc8-a6cf-43dc-9fb7-063b106bd8cd" providerId="ADAL" clId="{6F16DA8B-0ACD-40D1-82A5-AD94A1A72CF2}" dt="2025-02-26T15:48:54.785" v="32" actId="1076"/>
          <ac:spMkLst>
            <pc:docMk/>
            <pc:sldMk cId="1058641257" sldId="316"/>
            <ac:spMk id="442" creationId="{A65BCD48-1A72-CAD7-FE2A-C1BB4E311357}"/>
          </ac:spMkLst>
        </pc:spChg>
        <pc:spChg chg="mod">
          <ac:chgData name="IZQUIERDO Adelaide" userId="916b5bc8-a6cf-43dc-9fb7-063b106bd8cd" providerId="ADAL" clId="{6F16DA8B-0ACD-40D1-82A5-AD94A1A72CF2}" dt="2025-02-26T15:48:54.785" v="32" actId="1076"/>
          <ac:spMkLst>
            <pc:docMk/>
            <pc:sldMk cId="1058641257" sldId="316"/>
            <ac:spMk id="444" creationId="{3FBDBF50-C771-FE41-503E-88E9DB44F206}"/>
          </ac:spMkLst>
        </pc:spChg>
        <pc:spChg chg="mod">
          <ac:chgData name="IZQUIERDO Adelaide" userId="916b5bc8-a6cf-43dc-9fb7-063b106bd8cd" providerId="ADAL" clId="{6F16DA8B-0ACD-40D1-82A5-AD94A1A72CF2}" dt="2025-02-26T15:57:11.204" v="98" actId="207"/>
          <ac:spMkLst>
            <pc:docMk/>
            <pc:sldMk cId="1058641257" sldId="316"/>
            <ac:spMk id="706" creationId="{E9680461-C5CD-B6E3-2FB1-5DA203A904C5}"/>
          </ac:spMkLst>
        </pc:spChg>
        <pc:spChg chg="mod topLvl">
          <ac:chgData name="IZQUIERDO Adelaide" userId="916b5bc8-a6cf-43dc-9fb7-063b106bd8cd" providerId="ADAL" clId="{6F16DA8B-0ACD-40D1-82A5-AD94A1A72CF2}" dt="2025-02-26T15:57:08.590" v="97" actId="207"/>
          <ac:spMkLst>
            <pc:docMk/>
            <pc:sldMk cId="1058641257" sldId="316"/>
            <ac:spMk id="707" creationId="{117860E6-B750-17B3-A33B-05252DE20F46}"/>
          </ac:spMkLst>
        </pc:spChg>
        <pc:spChg chg="mod topLvl">
          <ac:chgData name="IZQUIERDO Adelaide" userId="916b5bc8-a6cf-43dc-9fb7-063b106bd8cd" providerId="ADAL" clId="{6F16DA8B-0ACD-40D1-82A5-AD94A1A72CF2}" dt="2025-02-26T15:57:26.001" v="104" actId="207"/>
          <ac:spMkLst>
            <pc:docMk/>
            <pc:sldMk cId="1058641257" sldId="316"/>
            <ac:spMk id="708" creationId="{CAD44AB3-C8FA-E767-9223-B9FF038A174A}"/>
          </ac:spMkLst>
        </pc:spChg>
        <pc:spChg chg="mod topLvl">
          <ac:chgData name="IZQUIERDO Adelaide" userId="916b5bc8-a6cf-43dc-9fb7-063b106bd8cd" providerId="ADAL" clId="{6F16DA8B-0ACD-40D1-82A5-AD94A1A72CF2}" dt="2025-02-26T15:55:12.672" v="83" actId="165"/>
          <ac:spMkLst>
            <pc:docMk/>
            <pc:sldMk cId="1058641257" sldId="316"/>
            <ac:spMk id="709" creationId="{71B183CE-E7F7-9797-4C33-907FDAF09610}"/>
          </ac:spMkLst>
        </pc:spChg>
        <pc:spChg chg="mod topLvl">
          <ac:chgData name="IZQUIERDO Adelaide" userId="916b5bc8-a6cf-43dc-9fb7-063b106bd8cd" providerId="ADAL" clId="{6F16DA8B-0ACD-40D1-82A5-AD94A1A72CF2}" dt="2025-02-26T15:57:08.590" v="97" actId="207"/>
          <ac:spMkLst>
            <pc:docMk/>
            <pc:sldMk cId="1058641257" sldId="316"/>
            <ac:spMk id="710" creationId="{79EBB29B-6B43-1992-1D6F-239B3DB9285F}"/>
          </ac:spMkLst>
        </pc:spChg>
        <pc:spChg chg="mod">
          <ac:chgData name="IZQUIERDO Adelaide" userId="916b5bc8-a6cf-43dc-9fb7-063b106bd8cd" providerId="ADAL" clId="{6F16DA8B-0ACD-40D1-82A5-AD94A1A72CF2}" dt="2025-02-26T15:57:35.013" v="106" actId="207"/>
          <ac:spMkLst>
            <pc:docMk/>
            <pc:sldMk cId="1058641257" sldId="316"/>
            <ac:spMk id="714" creationId="{660BB2BA-FC9A-5413-E380-5B24E87A1756}"/>
          </ac:spMkLst>
        </pc:spChg>
        <pc:spChg chg="mod topLvl">
          <ac:chgData name="IZQUIERDO Adelaide" userId="916b5bc8-a6cf-43dc-9fb7-063b106bd8cd" providerId="ADAL" clId="{6F16DA8B-0ACD-40D1-82A5-AD94A1A72CF2}" dt="2025-02-26T15:57:35.013" v="106" actId="207"/>
          <ac:spMkLst>
            <pc:docMk/>
            <pc:sldMk cId="1058641257" sldId="316"/>
            <ac:spMk id="715" creationId="{5B9E5FA4-B4BE-D20F-6DC8-0D28429B55EC}"/>
          </ac:spMkLst>
        </pc:spChg>
        <pc:spChg chg="del">
          <ac:chgData name="IZQUIERDO Adelaide" userId="916b5bc8-a6cf-43dc-9fb7-063b106bd8cd" providerId="ADAL" clId="{6F16DA8B-0ACD-40D1-82A5-AD94A1A72CF2}" dt="2025-02-26T15:48:36.374" v="30" actId="478"/>
          <ac:spMkLst>
            <pc:docMk/>
            <pc:sldMk cId="1058641257" sldId="316"/>
            <ac:spMk id="751" creationId="{4374B0AD-6908-EDFF-617D-A353B1437365}"/>
          </ac:spMkLst>
        </pc:spChg>
        <pc:spChg chg="del">
          <ac:chgData name="IZQUIERDO Adelaide" userId="916b5bc8-a6cf-43dc-9fb7-063b106bd8cd" providerId="ADAL" clId="{6F16DA8B-0ACD-40D1-82A5-AD94A1A72CF2}" dt="2025-02-26T15:48:36.374" v="30" actId="478"/>
          <ac:spMkLst>
            <pc:docMk/>
            <pc:sldMk cId="1058641257" sldId="316"/>
            <ac:spMk id="752" creationId="{7E56D895-3E3D-5BC2-89A2-105C7B4E79D2}"/>
          </ac:spMkLst>
        </pc:spChg>
        <pc:spChg chg="del">
          <ac:chgData name="IZQUIERDO Adelaide" userId="916b5bc8-a6cf-43dc-9fb7-063b106bd8cd" providerId="ADAL" clId="{6F16DA8B-0ACD-40D1-82A5-AD94A1A72CF2}" dt="2025-02-26T15:48:36.374" v="30" actId="478"/>
          <ac:spMkLst>
            <pc:docMk/>
            <pc:sldMk cId="1058641257" sldId="316"/>
            <ac:spMk id="753" creationId="{3C2B1622-F05A-55B9-0826-C36466048271}"/>
          </ac:spMkLst>
        </pc:spChg>
        <pc:spChg chg="mod">
          <ac:chgData name="IZQUIERDO Adelaide" userId="916b5bc8-a6cf-43dc-9fb7-063b106bd8cd" providerId="ADAL" clId="{6F16DA8B-0ACD-40D1-82A5-AD94A1A72CF2}" dt="2025-02-26T15:48:54.785" v="32" actId="1076"/>
          <ac:spMkLst>
            <pc:docMk/>
            <pc:sldMk cId="1058641257" sldId="316"/>
            <ac:spMk id="777" creationId="{6598B2D5-220E-5D9C-2A69-8564F39A0097}"/>
          </ac:spMkLst>
        </pc:spChg>
        <pc:spChg chg="mod">
          <ac:chgData name="IZQUIERDO Adelaide" userId="916b5bc8-a6cf-43dc-9fb7-063b106bd8cd" providerId="ADAL" clId="{6F16DA8B-0ACD-40D1-82A5-AD94A1A72CF2}" dt="2025-02-26T15:48:54.785" v="32" actId="1076"/>
          <ac:spMkLst>
            <pc:docMk/>
            <pc:sldMk cId="1058641257" sldId="316"/>
            <ac:spMk id="786" creationId="{82366740-986C-CACE-F31D-80B7815BD38D}"/>
          </ac:spMkLst>
        </pc:spChg>
        <pc:spChg chg="add mod">
          <ac:chgData name="IZQUIERDO Adelaide" userId="916b5bc8-a6cf-43dc-9fb7-063b106bd8cd" providerId="ADAL" clId="{6F16DA8B-0ACD-40D1-82A5-AD94A1A72CF2}" dt="2025-02-26T15:48:54.785" v="32" actId="1076"/>
          <ac:spMkLst>
            <pc:docMk/>
            <pc:sldMk cId="1058641257" sldId="316"/>
            <ac:spMk id="796" creationId="{6808B83F-3857-167E-18FF-6D12285DF0CE}"/>
          </ac:spMkLst>
        </pc:spChg>
        <pc:spChg chg="mod">
          <ac:chgData name="IZQUIERDO Adelaide" userId="916b5bc8-a6cf-43dc-9fb7-063b106bd8cd" providerId="ADAL" clId="{6F16DA8B-0ACD-40D1-82A5-AD94A1A72CF2}" dt="2025-02-26T15:48:54.785" v="32" actId="1076"/>
          <ac:spMkLst>
            <pc:docMk/>
            <pc:sldMk cId="1058641257" sldId="316"/>
            <ac:spMk id="799" creationId="{B6A41CA4-9320-2B06-FADA-609A5108F61D}"/>
          </ac:spMkLst>
        </pc:spChg>
        <pc:spChg chg="mod">
          <ac:chgData name="IZQUIERDO Adelaide" userId="916b5bc8-a6cf-43dc-9fb7-063b106bd8cd" providerId="ADAL" clId="{6F16DA8B-0ACD-40D1-82A5-AD94A1A72CF2}" dt="2025-02-26T15:48:54.785" v="32" actId="1076"/>
          <ac:spMkLst>
            <pc:docMk/>
            <pc:sldMk cId="1058641257" sldId="316"/>
            <ac:spMk id="802" creationId="{445D12A0-BF28-C51F-4590-A23D0C9D472A}"/>
          </ac:spMkLst>
        </pc:spChg>
        <pc:spChg chg="add mod">
          <ac:chgData name="IZQUIERDO Adelaide" userId="916b5bc8-a6cf-43dc-9fb7-063b106bd8cd" providerId="ADAL" clId="{6F16DA8B-0ACD-40D1-82A5-AD94A1A72CF2}" dt="2025-02-26T16:02:25.172" v="188"/>
          <ac:spMkLst>
            <pc:docMk/>
            <pc:sldMk cId="1058641257" sldId="316"/>
            <ac:spMk id="803" creationId="{0A7038D6-BAC1-08FE-0D49-6E6C73212054}"/>
          </ac:spMkLst>
        </pc:spChg>
        <pc:spChg chg="add mod">
          <ac:chgData name="IZQUIERDO Adelaide" userId="916b5bc8-a6cf-43dc-9fb7-063b106bd8cd" providerId="ADAL" clId="{6F16DA8B-0ACD-40D1-82A5-AD94A1A72CF2}" dt="2025-02-26T16:04:12.032" v="207"/>
          <ac:spMkLst>
            <pc:docMk/>
            <pc:sldMk cId="1058641257" sldId="316"/>
            <ac:spMk id="804" creationId="{0CCB9F43-4F4E-5BF8-61A6-6E0881F9919C}"/>
          </ac:spMkLst>
        </pc:spChg>
        <pc:spChg chg="add mod">
          <ac:chgData name="IZQUIERDO Adelaide" userId="916b5bc8-a6cf-43dc-9fb7-063b106bd8cd" providerId="ADAL" clId="{6F16DA8B-0ACD-40D1-82A5-AD94A1A72CF2}" dt="2025-02-26T16:07:21.061" v="242" actId="1076"/>
          <ac:spMkLst>
            <pc:docMk/>
            <pc:sldMk cId="1058641257" sldId="316"/>
            <ac:spMk id="805" creationId="{3031D5DC-F50A-752A-1B9B-4D6271B0CF9B}"/>
          </ac:spMkLst>
        </pc:spChg>
        <pc:spChg chg="add mod">
          <ac:chgData name="IZQUIERDO Adelaide" userId="916b5bc8-a6cf-43dc-9fb7-063b106bd8cd" providerId="ADAL" clId="{6F16DA8B-0ACD-40D1-82A5-AD94A1A72CF2}" dt="2025-02-26T16:11:58.162" v="307" actId="1076"/>
          <ac:spMkLst>
            <pc:docMk/>
            <pc:sldMk cId="1058641257" sldId="316"/>
            <ac:spMk id="806" creationId="{667DDA2B-3A16-6D5D-FA67-D6E28F5CCC16}"/>
          </ac:spMkLst>
        </pc:spChg>
        <pc:spChg chg="mod">
          <ac:chgData name="IZQUIERDO Adelaide" userId="916b5bc8-a6cf-43dc-9fb7-063b106bd8cd" providerId="ADAL" clId="{6F16DA8B-0ACD-40D1-82A5-AD94A1A72CF2}" dt="2025-02-26T16:11:58.162" v="307" actId="1076"/>
          <ac:spMkLst>
            <pc:docMk/>
            <pc:sldMk cId="1058641257" sldId="316"/>
            <ac:spMk id="808" creationId="{758C5173-7FA3-D944-46E4-4B7BCC069D2F}"/>
          </ac:spMkLst>
        </pc:spChg>
        <pc:spChg chg="mod">
          <ac:chgData name="IZQUIERDO Adelaide" userId="916b5bc8-a6cf-43dc-9fb7-063b106bd8cd" providerId="ADAL" clId="{6F16DA8B-0ACD-40D1-82A5-AD94A1A72CF2}" dt="2025-02-26T16:11:58.162" v="307" actId="1076"/>
          <ac:spMkLst>
            <pc:docMk/>
            <pc:sldMk cId="1058641257" sldId="316"/>
            <ac:spMk id="809" creationId="{9D49FB39-31B0-1A64-FF29-FE322FF388D4}"/>
          </ac:spMkLst>
        </pc:spChg>
        <pc:spChg chg="add mod">
          <ac:chgData name="IZQUIERDO Adelaide" userId="916b5bc8-a6cf-43dc-9fb7-063b106bd8cd" providerId="ADAL" clId="{6F16DA8B-0ACD-40D1-82A5-AD94A1A72CF2}" dt="2025-02-26T16:11:58.162" v="307" actId="1076"/>
          <ac:spMkLst>
            <pc:docMk/>
            <pc:sldMk cId="1058641257" sldId="316"/>
            <ac:spMk id="810" creationId="{9081AA42-A075-4D78-3266-4E2E11697011}"/>
          </ac:spMkLst>
        </pc:spChg>
        <pc:grpChg chg="del">
          <ac:chgData name="IZQUIERDO Adelaide" userId="916b5bc8-a6cf-43dc-9fb7-063b106bd8cd" providerId="ADAL" clId="{6F16DA8B-0ACD-40D1-82A5-AD94A1A72CF2}" dt="2025-02-26T15:48:36.374" v="30" actId="478"/>
          <ac:grpSpMkLst>
            <pc:docMk/>
            <pc:sldMk cId="1058641257" sldId="316"/>
            <ac:grpSpMk id="18" creationId="{8788989C-ADB0-7F7E-DD3B-55B13B1C1AB2}"/>
          </ac:grpSpMkLst>
        </pc:grpChg>
        <pc:grpChg chg="del">
          <ac:chgData name="IZQUIERDO Adelaide" userId="916b5bc8-a6cf-43dc-9fb7-063b106bd8cd" providerId="ADAL" clId="{6F16DA8B-0ACD-40D1-82A5-AD94A1A72CF2}" dt="2025-02-26T15:48:36.374" v="30" actId="478"/>
          <ac:grpSpMkLst>
            <pc:docMk/>
            <pc:sldMk cId="1058641257" sldId="316"/>
            <ac:grpSpMk id="718" creationId="{9C4A2212-3E07-41EE-B870-AB20D2E61ACF}"/>
          </ac:grpSpMkLst>
        </pc:grpChg>
        <pc:grpChg chg="del">
          <ac:chgData name="IZQUIERDO Adelaide" userId="916b5bc8-a6cf-43dc-9fb7-063b106bd8cd" providerId="ADAL" clId="{6F16DA8B-0ACD-40D1-82A5-AD94A1A72CF2}" dt="2025-02-26T15:48:36.374" v="30" actId="478"/>
          <ac:grpSpMkLst>
            <pc:docMk/>
            <pc:sldMk cId="1058641257" sldId="316"/>
            <ac:grpSpMk id="733" creationId="{B38DA640-3EAC-CC82-088A-542BE8AE07AA}"/>
          </ac:grpSpMkLst>
        </pc:grpChg>
        <pc:grpChg chg="del">
          <ac:chgData name="IZQUIERDO Adelaide" userId="916b5bc8-a6cf-43dc-9fb7-063b106bd8cd" providerId="ADAL" clId="{6F16DA8B-0ACD-40D1-82A5-AD94A1A72CF2}" dt="2025-02-26T15:48:36.374" v="30" actId="478"/>
          <ac:grpSpMkLst>
            <pc:docMk/>
            <pc:sldMk cId="1058641257" sldId="316"/>
            <ac:grpSpMk id="739" creationId="{5C2A3A7F-81AF-08F0-6642-3776932B4204}"/>
          </ac:grpSpMkLst>
        </pc:grpChg>
        <pc:grpChg chg="del">
          <ac:chgData name="IZQUIERDO Adelaide" userId="916b5bc8-a6cf-43dc-9fb7-063b106bd8cd" providerId="ADAL" clId="{6F16DA8B-0ACD-40D1-82A5-AD94A1A72CF2}" dt="2025-02-26T15:48:36.374" v="30" actId="478"/>
          <ac:grpSpMkLst>
            <pc:docMk/>
            <pc:sldMk cId="1058641257" sldId="316"/>
            <ac:grpSpMk id="742" creationId="{1DF7922D-A243-8BAD-C217-1C769E2147F1}"/>
          </ac:grpSpMkLst>
        </pc:grpChg>
        <pc:grpChg chg="del">
          <ac:chgData name="IZQUIERDO Adelaide" userId="916b5bc8-a6cf-43dc-9fb7-063b106bd8cd" providerId="ADAL" clId="{6F16DA8B-0ACD-40D1-82A5-AD94A1A72CF2}" dt="2025-02-26T15:48:36.374" v="30" actId="478"/>
          <ac:grpSpMkLst>
            <pc:docMk/>
            <pc:sldMk cId="1058641257" sldId="316"/>
            <ac:grpSpMk id="748" creationId="{A9A7C40A-AC3F-428F-7DAC-C5BEEB9CED96}"/>
          </ac:grpSpMkLst>
        </pc:grpChg>
        <pc:grpChg chg="add mod">
          <ac:chgData name="IZQUIERDO Adelaide" userId="916b5bc8-a6cf-43dc-9fb7-063b106bd8cd" providerId="ADAL" clId="{6F16DA8B-0ACD-40D1-82A5-AD94A1A72CF2}" dt="2025-02-26T16:11:58.162" v="307" actId="1076"/>
          <ac:grpSpMkLst>
            <pc:docMk/>
            <pc:sldMk cId="1058641257" sldId="316"/>
            <ac:grpSpMk id="807" creationId="{EBCE058C-EFCE-7460-A915-5CB762F7D586}"/>
          </ac:grpSpMkLst>
        </pc:grpChg>
      </pc:sldChg>
      <pc:sldChg chg="addSp delSp modSp add mod">
        <pc:chgData name="IZQUIERDO Adelaide" userId="916b5bc8-a6cf-43dc-9fb7-063b106bd8cd" providerId="ADAL" clId="{6F16DA8B-0ACD-40D1-82A5-AD94A1A72CF2}" dt="2025-02-26T16:11:43.913" v="305" actId="1076"/>
        <pc:sldMkLst>
          <pc:docMk/>
          <pc:sldMk cId="1799815614" sldId="317"/>
        </pc:sldMkLst>
        <pc:spChg chg="mod">
          <ac:chgData name="IZQUIERDO Adelaide" userId="916b5bc8-a6cf-43dc-9fb7-063b106bd8cd" providerId="ADAL" clId="{6F16DA8B-0ACD-40D1-82A5-AD94A1A72CF2}" dt="2025-02-26T15:49:17.784" v="37" actId="1076"/>
          <ac:spMkLst>
            <pc:docMk/>
            <pc:sldMk cId="1799815614" sldId="317"/>
            <ac:spMk id="5" creationId="{A679D0FE-2CF5-D4DF-FDA8-64F10F8E2BAE}"/>
          </ac:spMkLst>
        </pc:spChg>
        <pc:spChg chg="del">
          <ac:chgData name="IZQUIERDO Adelaide" userId="916b5bc8-a6cf-43dc-9fb7-063b106bd8cd" providerId="ADAL" clId="{6F16DA8B-0ACD-40D1-82A5-AD94A1A72CF2}" dt="2025-02-26T16:02:28.442" v="189" actId="478"/>
          <ac:spMkLst>
            <pc:docMk/>
            <pc:sldMk cId="1799815614" sldId="317"/>
            <ac:spMk id="6" creationId="{3889B06D-973D-FE17-B359-F72519B37B39}"/>
          </ac:spMkLst>
        </pc:spChg>
        <pc:spChg chg="mod">
          <ac:chgData name="IZQUIERDO Adelaide" userId="916b5bc8-a6cf-43dc-9fb7-063b106bd8cd" providerId="ADAL" clId="{6F16DA8B-0ACD-40D1-82A5-AD94A1A72CF2}" dt="2025-02-26T15:53:56.923" v="77" actId="207"/>
          <ac:spMkLst>
            <pc:docMk/>
            <pc:sldMk cId="1799815614" sldId="317"/>
            <ac:spMk id="7" creationId="{7E03433E-DB48-1745-232A-BAF132245D90}"/>
          </ac:spMkLst>
        </pc:spChg>
        <pc:spChg chg="mod">
          <ac:chgData name="IZQUIERDO Adelaide" userId="916b5bc8-a6cf-43dc-9fb7-063b106bd8cd" providerId="ADAL" clId="{6F16DA8B-0ACD-40D1-82A5-AD94A1A72CF2}" dt="2025-02-26T15:53:56.923" v="77" actId="207"/>
          <ac:spMkLst>
            <pc:docMk/>
            <pc:sldMk cId="1799815614" sldId="317"/>
            <ac:spMk id="9" creationId="{F691AD54-A9A8-7369-6DD3-A713F5B8E633}"/>
          </ac:spMkLst>
        </pc:spChg>
        <pc:spChg chg="mod">
          <ac:chgData name="IZQUIERDO Adelaide" userId="916b5bc8-a6cf-43dc-9fb7-063b106bd8cd" providerId="ADAL" clId="{6F16DA8B-0ACD-40D1-82A5-AD94A1A72CF2}" dt="2025-02-26T15:53:56.923" v="77" actId="207"/>
          <ac:spMkLst>
            <pc:docMk/>
            <pc:sldMk cId="1799815614" sldId="317"/>
            <ac:spMk id="10" creationId="{B4950194-9148-8EC4-BDE4-6FC58D135554}"/>
          </ac:spMkLst>
        </pc:spChg>
        <pc:spChg chg="mod">
          <ac:chgData name="IZQUIERDO Adelaide" userId="916b5bc8-a6cf-43dc-9fb7-063b106bd8cd" providerId="ADAL" clId="{6F16DA8B-0ACD-40D1-82A5-AD94A1A72CF2}" dt="2025-02-26T15:53:56.923" v="77" actId="207"/>
          <ac:spMkLst>
            <pc:docMk/>
            <pc:sldMk cId="1799815614" sldId="317"/>
            <ac:spMk id="17" creationId="{21D3DEF5-23D7-3436-D294-26E6DA650DEE}"/>
          </ac:spMkLst>
        </pc:spChg>
        <pc:spChg chg="mod">
          <ac:chgData name="IZQUIERDO Adelaide" userId="916b5bc8-a6cf-43dc-9fb7-063b106bd8cd" providerId="ADAL" clId="{6F16DA8B-0ACD-40D1-82A5-AD94A1A72CF2}" dt="2025-02-26T15:53:56.923" v="77" actId="207"/>
          <ac:spMkLst>
            <pc:docMk/>
            <pc:sldMk cId="1799815614" sldId="317"/>
            <ac:spMk id="19" creationId="{D767F838-51DF-3731-2825-A077A427EEC0}"/>
          </ac:spMkLst>
        </pc:spChg>
        <pc:spChg chg="mod">
          <ac:chgData name="IZQUIERDO Adelaide" userId="916b5bc8-a6cf-43dc-9fb7-063b106bd8cd" providerId="ADAL" clId="{6F16DA8B-0ACD-40D1-82A5-AD94A1A72CF2}" dt="2025-02-26T15:53:56.923" v="77" actId="207"/>
          <ac:spMkLst>
            <pc:docMk/>
            <pc:sldMk cId="1799815614" sldId="317"/>
            <ac:spMk id="21" creationId="{3D08CE0A-3CB1-1A7A-781B-BFF37CD3853D}"/>
          </ac:spMkLst>
        </pc:spChg>
        <pc:spChg chg="mod">
          <ac:chgData name="IZQUIERDO Adelaide" userId="916b5bc8-a6cf-43dc-9fb7-063b106bd8cd" providerId="ADAL" clId="{6F16DA8B-0ACD-40D1-82A5-AD94A1A72CF2}" dt="2025-02-26T15:53:56.923" v="77" actId="207"/>
          <ac:spMkLst>
            <pc:docMk/>
            <pc:sldMk cId="1799815614" sldId="317"/>
            <ac:spMk id="22" creationId="{D3F05F2B-A4A8-A9F5-EEB3-694504412728}"/>
          </ac:spMkLst>
        </pc:spChg>
        <pc:spChg chg="mod">
          <ac:chgData name="IZQUIERDO Adelaide" userId="916b5bc8-a6cf-43dc-9fb7-063b106bd8cd" providerId="ADAL" clId="{6F16DA8B-0ACD-40D1-82A5-AD94A1A72CF2}" dt="2025-02-26T15:53:56.923" v="77" actId="207"/>
          <ac:spMkLst>
            <pc:docMk/>
            <pc:sldMk cId="1799815614" sldId="317"/>
            <ac:spMk id="23" creationId="{3A1F9098-A449-BD66-8F95-A143A095C077}"/>
          </ac:spMkLst>
        </pc:spChg>
        <pc:spChg chg="mod">
          <ac:chgData name="IZQUIERDO Adelaide" userId="916b5bc8-a6cf-43dc-9fb7-063b106bd8cd" providerId="ADAL" clId="{6F16DA8B-0ACD-40D1-82A5-AD94A1A72CF2}" dt="2025-02-26T15:53:56.923" v="77" actId="207"/>
          <ac:spMkLst>
            <pc:docMk/>
            <pc:sldMk cId="1799815614" sldId="317"/>
            <ac:spMk id="25" creationId="{A18C63AD-CC21-32CF-3B19-0D09118406FB}"/>
          </ac:spMkLst>
        </pc:spChg>
        <pc:spChg chg="mod">
          <ac:chgData name="IZQUIERDO Adelaide" userId="916b5bc8-a6cf-43dc-9fb7-063b106bd8cd" providerId="ADAL" clId="{6F16DA8B-0ACD-40D1-82A5-AD94A1A72CF2}" dt="2025-02-26T15:49:17.784" v="37" actId="1076"/>
          <ac:spMkLst>
            <pc:docMk/>
            <pc:sldMk cId="1799815614" sldId="317"/>
            <ac:spMk id="27" creationId="{E110B968-A9DF-94BC-6A64-D6C329F4F01B}"/>
          </ac:spMkLst>
        </pc:spChg>
        <pc:spChg chg="mod">
          <ac:chgData name="IZQUIERDO Adelaide" userId="916b5bc8-a6cf-43dc-9fb7-063b106bd8cd" providerId="ADAL" clId="{6F16DA8B-0ACD-40D1-82A5-AD94A1A72CF2}" dt="2025-02-26T15:53:56.923" v="77" actId="207"/>
          <ac:spMkLst>
            <pc:docMk/>
            <pc:sldMk cId="1799815614" sldId="317"/>
            <ac:spMk id="28" creationId="{09790340-F910-6381-44B5-BA954FEFA098}"/>
          </ac:spMkLst>
        </pc:spChg>
        <pc:spChg chg="mod">
          <ac:chgData name="IZQUIERDO Adelaide" userId="916b5bc8-a6cf-43dc-9fb7-063b106bd8cd" providerId="ADAL" clId="{6F16DA8B-0ACD-40D1-82A5-AD94A1A72CF2}" dt="2025-02-26T15:53:53.605" v="76" actId="207"/>
          <ac:spMkLst>
            <pc:docMk/>
            <pc:sldMk cId="1799815614" sldId="317"/>
            <ac:spMk id="32" creationId="{76C6A55F-77AD-BBB4-FC92-ED862B9FAE07}"/>
          </ac:spMkLst>
        </pc:spChg>
        <pc:spChg chg="mod">
          <ac:chgData name="IZQUIERDO Adelaide" userId="916b5bc8-a6cf-43dc-9fb7-063b106bd8cd" providerId="ADAL" clId="{6F16DA8B-0ACD-40D1-82A5-AD94A1A72CF2}" dt="2025-02-26T15:49:17.784" v="37" actId="1076"/>
          <ac:spMkLst>
            <pc:docMk/>
            <pc:sldMk cId="1799815614" sldId="317"/>
            <ac:spMk id="38" creationId="{F71664CC-247F-72C0-EA27-8CDC4963CA44}"/>
          </ac:spMkLst>
        </pc:spChg>
        <pc:spChg chg="mod">
          <ac:chgData name="IZQUIERDO Adelaide" userId="916b5bc8-a6cf-43dc-9fb7-063b106bd8cd" providerId="ADAL" clId="{6F16DA8B-0ACD-40D1-82A5-AD94A1A72CF2}" dt="2025-02-26T15:53:53.605" v="76" actId="207"/>
          <ac:spMkLst>
            <pc:docMk/>
            <pc:sldMk cId="1799815614" sldId="317"/>
            <ac:spMk id="39" creationId="{396B7E4D-23DB-1666-FA27-B055CD88F193}"/>
          </ac:spMkLst>
        </pc:spChg>
        <pc:spChg chg="mod">
          <ac:chgData name="IZQUIERDO Adelaide" userId="916b5bc8-a6cf-43dc-9fb7-063b106bd8cd" providerId="ADAL" clId="{6F16DA8B-0ACD-40D1-82A5-AD94A1A72CF2}" dt="2025-02-26T15:53:53.605" v="76" actId="207"/>
          <ac:spMkLst>
            <pc:docMk/>
            <pc:sldMk cId="1799815614" sldId="317"/>
            <ac:spMk id="40" creationId="{23E23C2B-5FB3-DE6C-8974-A35786A99681}"/>
          </ac:spMkLst>
        </pc:spChg>
        <pc:spChg chg="mod">
          <ac:chgData name="IZQUIERDO Adelaide" userId="916b5bc8-a6cf-43dc-9fb7-063b106bd8cd" providerId="ADAL" clId="{6F16DA8B-0ACD-40D1-82A5-AD94A1A72CF2}" dt="2025-02-26T15:53:53.605" v="76" actId="207"/>
          <ac:spMkLst>
            <pc:docMk/>
            <pc:sldMk cId="1799815614" sldId="317"/>
            <ac:spMk id="41" creationId="{9B603FA6-DE71-D504-6243-C58CB62F745C}"/>
          </ac:spMkLst>
        </pc:spChg>
        <pc:spChg chg="mod">
          <ac:chgData name="IZQUIERDO Adelaide" userId="916b5bc8-a6cf-43dc-9fb7-063b106bd8cd" providerId="ADAL" clId="{6F16DA8B-0ACD-40D1-82A5-AD94A1A72CF2}" dt="2025-02-26T15:53:53.605" v="76" actId="207"/>
          <ac:spMkLst>
            <pc:docMk/>
            <pc:sldMk cId="1799815614" sldId="317"/>
            <ac:spMk id="43" creationId="{868F926F-08DA-5FFD-F394-5F07AD81215D}"/>
          </ac:spMkLst>
        </pc:spChg>
        <pc:spChg chg="mod">
          <ac:chgData name="IZQUIERDO Adelaide" userId="916b5bc8-a6cf-43dc-9fb7-063b106bd8cd" providerId="ADAL" clId="{6F16DA8B-0ACD-40D1-82A5-AD94A1A72CF2}" dt="2025-02-26T15:49:17.784" v="37" actId="1076"/>
          <ac:spMkLst>
            <pc:docMk/>
            <pc:sldMk cId="1799815614" sldId="317"/>
            <ac:spMk id="44" creationId="{135C0511-2024-19DE-B999-3287C869672F}"/>
          </ac:spMkLst>
        </pc:spChg>
        <pc:spChg chg="mod">
          <ac:chgData name="IZQUIERDO Adelaide" userId="916b5bc8-a6cf-43dc-9fb7-063b106bd8cd" providerId="ADAL" clId="{6F16DA8B-0ACD-40D1-82A5-AD94A1A72CF2}" dt="2025-02-26T15:53:53.605" v="76" actId="207"/>
          <ac:spMkLst>
            <pc:docMk/>
            <pc:sldMk cId="1799815614" sldId="317"/>
            <ac:spMk id="45" creationId="{5B1C7887-52F3-218D-5E9A-4AF0B970749B}"/>
          </ac:spMkLst>
        </pc:spChg>
        <pc:spChg chg="mod">
          <ac:chgData name="IZQUIERDO Adelaide" userId="916b5bc8-a6cf-43dc-9fb7-063b106bd8cd" providerId="ADAL" clId="{6F16DA8B-0ACD-40D1-82A5-AD94A1A72CF2}" dt="2025-02-26T15:53:53.605" v="76" actId="207"/>
          <ac:spMkLst>
            <pc:docMk/>
            <pc:sldMk cId="1799815614" sldId="317"/>
            <ac:spMk id="47" creationId="{2199AEB9-546F-4C41-CC97-0DCC7130065D}"/>
          </ac:spMkLst>
        </pc:spChg>
        <pc:spChg chg="mod">
          <ac:chgData name="IZQUIERDO Adelaide" userId="916b5bc8-a6cf-43dc-9fb7-063b106bd8cd" providerId="ADAL" clId="{6F16DA8B-0ACD-40D1-82A5-AD94A1A72CF2}" dt="2025-02-26T15:53:53.605" v="76" actId="207"/>
          <ac:spMkLst>
            <pc:docMk/>
            <pc:sldMk cId="1799815614" sldId="317"/>
            <ac:spMk id="48" creationId="{EFAE3AEE-4CCC-B15A-807F-4EB25DC3E253}"/>
          </ac:spMkLst>
        </pc:spChg>
        <pc:spChg chg="mod">
          <ac:chgData name="IZQUIERDO Adelaide" userId="916b5bc8-a6cf-43dc-9fb7-063b106bd8cd" providerId="ADAL" clId="{6F16DA8B-0ACD-40D1-82A5-AD94A1A72CF2}" dt="2025-02-26T15:53:53.605" v="76" actId="207"/>
          <ac:spMkLst>
            <pc:docMk/>
            <pc:sldMk cId="1799815614" sldId="317"/>
            <ac:spMk id="49" creationId="{1830F592-79CE-15F2-39DF-1DF2349E6293}"/>
          </ac:spMkLst>
        </pc:spChg>
        <pc:spChg chg="mod">
          <ac:chgData name="IZQUIERDO Adelaide" userId="916b5bc8-a6cf-43dc-9fb7-063b106bd8cd" providerId="ADAL" clId="{6F16DA8B-0ACD-40D1-82A5-AD94A1A72CF2}" dt="2025-02-26T15:53:53.605" v="76" actId="207"/>
          <ac:spMkLst>
            <pc:docMk/>
            <pc:sldMk cId="1799815614" sldId="317"/>
            <ac:spMk id="51" creationId="{80558DB6-1468-2C50-B611-34186765B4C1}"/>
          </ac:spMkLst>
        </pc:spChg>
        <pc:spChg chg="mod">
          <ac:chgData name="IZQUIERDO Adelaide" userId="916b5bc8-a6cf-43dc-9fb7-063b106bd8cd" providerId="ADAL" clId="{6F16DA8B-0ACD-40D1-82A5-AD94A1A72CF2}" dt="2025-02-26T15:49:17.784" v="37" actId="1076"/>
          <ac:spMkLst>
            <pc:docMk/>
            <pc:sldMk cId="1799815614" sldId="317"/>
            <ac:spMk id="54" creationId="{4C77B7B1-B49C-5116-7ACF-378383C961E9}"/>
          </ac:spMkLst>
        </pc:spChg>
        <pc:spChg chg="del">
          <ac:chgData name="IZQUIERDO Adelaide" userId="916b5bc8-a6cf-43dc-9fb7-063b106bd8cd" providerId="ADAL" clId="{6F16DA8B-0ACD-40D1-82A5-AD94A1A72CF2}" dt="2025-02-26T15:49:02.012" v="35" actId="478"/>
          <ac:spMkLst>
            <pc:docMk/>
            <pc:sldMk cId="1799815614" sldId="317"/>
            <ac:spMk id="411" creationId="{71949B92-FA31-7D6C-8D51-27AB5ADA4E13}"/>
          </ac:spMkLst>
        </pc:spChg>
        <pc:spChg chg="del">
          <ac:chgData name="IZQUIERDO Adelaide" userId="916b5bc8-a6cf-43dc-9fb7-063b106bd8cd" providerId="ADAL" clId="{6F16DA8B-0ACD-40D1-82A5-AD94A1A72CF2}" dt="2025-02-26T15:49:02.012" v="35" actId="478"/>
          <ac:spMkLst>
            <pc:docMk/>
            <pc:sldMk cId="1799815614" sldId="317"/>
            <ac:spMk id="413" creationId="{37308F2B-1DA2-1E0F-1013-E76B6513B1A5}"/>
          </ac:spMkLst>
        </pc:spChg>
        <pc:spChg chg="del">
          <ac:chgData name="IZQUIERDO Adelaide" userId="916b5bc8-a6cf-43dc-9fb7-063b106bd8cd" providerId="ADAL" clId="{6F16DA8B-0ACD-40D1-82A5-AD94A1A72CF2}" dt="2025-02-26T15:49:02.012" v="35" actId="478"/>
          <ac:spMkLst>
            <pc:docMk/>
            <pc:sldMk cId="1799815614" sldId="317"/>
            <ac:spMk id="414" creationId="{5C9A5C35-D80F-CD8B-0B0B-8CC7895F19C6}"/>
          </ac:spMkLst>
        </pc:spChg>
        <pc:spChg chg="del">
          <ac:chgData name="IZQUIERDO Adelaide" userId="916b5bc8-a6cf-43dc-9fb7-063b106bd8cd" providerId="ADAL" clId="{6F16DA8B-0ACD-40D1-82A5-AD94A1A72CF2}" dt="2025-02-26T15:49:02.012" v="35" actId="478"/>
          <ac:spMkLst>
            <pc:docMk/>
            <pc:sldMk cId="1799815614" sldId="317"/>
            <ac:spMk id="415" creationId="{8D3CAE85-517B-4C3F-42C7-B167A31FE2B7}"/>
          </ac:spMkLst>
        </pc:spChg>
        <pc:spChg chg="del">
          <ac:chgData name="IZQUIERDO Adelaide" userId="916b5bc8-a6cf-43dc-9fb7-063b106bd8cd" providerId="ADAL" clId="{6F16DA8B-0ACD-40D1-82A5-AD94A1A72CF2}" dt="2025-02-26T15:49:02.012" v="35" actId="478"/>
          <ac:spMkLst>
            <pc:docMk/>
            <pc:sldMk cId="1799815614" sldId="317"/>
            <ac:spMk id="419" creationId="{4FB45B3B-54EC-7DE6-8114-CA380D6B02C1}"/>
          </ac:spMkLst>
        </pc:spChg>
        <pc:spChg chg="del">
          <ac:chgData name="IZQUIERDO Adelaide" userId="916b5bc8-a6cf-43dc-9fb7-063b106bd8cd" providerId="ADAL" clId="{6F16DA8B-0ACD-40D1-82A5-AD94A1A72CF2}" dt="2025-02-26T15:49:02.012" v="35" actId="478"/>
          <ac:spMkLst>
            <pc:docMk/>
            <pc:sldMk cId="1799815614" sldId="317"/>
            <ac:spMk id="421" creationId="{4AD3D663-5DD9-AF35-BE4B-266B4207AFDB}"/>
          </ac:spMkLst>
        </pc:spChg>
        <pc:spChg chg="del">
          <ac:chgData name="IZQUIERDO Adelaide" userId="916b5bc8-a6cf-43dc-9fb7-063b106bd8cd" providerId="ADAL" clId="{6F16DA8B-0ACD-40D1-82A5-AD94A1A72CF2}" dt="2025-02-26T15:49:02.012" v="35" actId="478"/>
          <ac:spMkLst>
            <pc:docMk/>
            <pc:sldMk cId="1799815614" sldId="317"/>
            <ac:spMk id="423" creationId="{C815A5DB-E8A9-6914-0943-1A05E5EAAE50}"/>
          </ac:spMkLst>
        </pc:spChg>
        <pc:spChg chg="del">
          <ac:chgData name="IZQUIERDO Adelaide" userId="916b5bc8-a6cf-43dc-9fb7-063b106bd8cd" providerId="ADAL" clId="{6F16DA8B-0ACD-40D1-82A5-AD94A1A72CF2}" dt="2025-02-26T15:49:02.012" v="35" actId="478"/>
          <ac:spMkLst>
            <pc:docMk/>
            <pc:sldMk cId="1799815614" sldId="317"/>
            <ac:spMk id="425" creationId="{6EC136AC-D006-EBF8-A2CA-8FB20C9B80DA}"/>
          </ac:spMkLst>
        </pc:spChg>
        <pc:spChg chg="del">
          <ac:chgData name="IZQUIERDO Adelaide" userId="916b5bc8-a6cf-43dc-9fb7-063b106bd8cd" providerId="ADAL" clId="{6F16DA8B-0ACD-40D1-82A5-AD94A1A72CF2}" dt="2025-02-26T15:49:02.012" v="35" actId="478"/>
          <ac:spMkLst>
            <pc:docMk/>
            <pc:sldMk cId="1799815614" sldId="317"/>
            <ac:spMk id="426" creationId="{EAEEFA20-E1BA-D0D7-09C4-ED8027E59C9D}"/>
          </ac:spMkLst>
        </pc:spChg>
        <pc:spChg chg="del">
          <ac:chgData name="IZQUIERDO Adelaide" userId="916b5bc8-a6cf-43dc-9fb7-063b106bd8cd" providerId="ADAL" clId="{6F16DA8B-0ACD-40D1-82A5-AD94A1A72CF2}" dt="2025-02-26T15:49:02.012" v="35" actId="478"/>
          <ac:spMkLst>
            <pc:docMk/>
            <pc:sldMk cId="1799815614" sldId="317"/>
            <ac:spMk id="427" creationId="{0DBFE821-B458-7430-C89F-79DF4481B2ED}"/>
          </ac:spMkLst>
        </pc:spChg>
        <pc:spChg chg="mod">
          <ac:chgData name="IZQUIERDO Adelaide" userId="916b5bc8-a6cf-43dc-9fb7-063b106bd8cd" providerId="ADAL" clId="{6F16DA8B-0ACD-40D1-82A5-AD94A1A72CF2}" dt="2025-02-26T15:49:17.784" v="37" actId="1076"/>
          <ac:spMkLst>
            <pc:docMk/>
            <pc:sldMk cId="1799815614" sldId="317"/>
            <ac:spMk id="724" creationId="{B041BBE1-A240-F737-7E97-B571B8DD14B1}"/>
          </ac:spMkLst>
        </pc:spChg>
        <pc:spChg chg="mod">
          <ac:chgData name="IZQUIERDO Adelaide" userId="916b5bc8-a6cf-43dc-9fb7-063b106bd8cd" providerId="ADAL" clId="{6F16DA8B-0ACD-40D1-82A5-AD94A1A72CF2}" dt="2025-02-26T15:49:17.784" v="37" actId="1076"/>
          <ac:spMkLst>
            <pc:docMk/>
            <pc:sldMk cId="1799815614" sldId="317"/>
            <ac:spMk id="731" creationId="{667A2BBA-E486-D8C8-24AE-BF8A7E5814E0}"/>
          </ac:spMkLst>
        </pc:spChg>
        <pc:spChg chg="mod">
          <ac:chgData name="IZQUIERDO Adelaide" userId="916b5bc8-a6cf-43dc-9fb7-063b106bd8cd" providerId="ADAL" clId="{6F16DA8B-0ACD-40D1-82A5-AD94A1A72CF2}" dt="2025-02-26T15:49:17.784" v="37" actId="1076"/>
          <ac:spMkLst>
            <pc:docMk/>
            <pc:sldMk cId="1799815614" sldId="317"/>
            <ac:spMk id="746" creationId="{61241D22-244E-7A17-BD09-2C198DC9886E}"/>
          </ac:spMkLst>
        </pc:spChg>
        <pc:spChg chg="mod">
          <ac:chgData name="IZQUIERDO Adelaide" userId="916b5bc8-a6cf-43dc-9fb7-063b106bd8cd" providerId="ADAL" clId="{6F16DA8B-0ACD-40D1-82A5-AD94A1A72CF2}" dt="2025-02-26T15:49:17.784" v="37" actId="1076"/>
          <ac:spMkLst>
            <pc:docMk/>
            <pc:sldMk cId="1799815614" sldId="317"/>
            <ac:spMk id="752" creationId="{48FE2B7F-8B09-B570-DA72-18E718E698CB}"/>
          </ac:spMkLst>
        </pc:spChg>
        <pc:spChg chg="add mod">
          <ac:chgData name="IZQUIERDO Adelaide" userId="916b5bc8-a6cf-43dc-9fb7-063b106bd8cd" providerId="ADAL" clId="{6F16DA8B-0ACD-40D1-82A5-AD94A1A72CF2}" dt="2025-02-26T15:49:17.784" v="37" actId="1076"/>
          <ac:spMkLst>
            <pc:docMk/>
            <pc:sldMk cId="1799815614" sldId="317"/>
            <ac:spMk id="753" creationId="{7312D89A-BA13-5943-9C41-EE14F191FB0A}"/>
          </ac:spMkLst>
        </pc:spChg>
        <pc:spChg chg="add mod">
          <ac:chgData name="IZQUIERDO Adelaide" userId="916b5bc8-a6cf-43dc-9fb7-063b106bd8cd" providerId="ADAL" clId="{6F16DA8B-0ACD-40D1-82A5-AD94A1A72CF2}" dt="2025-02-26T16:02:28.882" v="190"/>
          <ac:spMkLst>
            <pc:docMk/>
            <pc:sldMk cId="1799815614" sldId="317"/>
            <ac:spMk id="758" creationId="{FC352D0F-D417-858A-D8B6-8AC1D2293697}"/>
          </ac:spMkLst>
        </pc:spChg>
        <pc:spChg chg="add mod">
          <ac:chgData name="IZQUIERDO Adelaide" userId="916b5bc8-a6cf-43dc-9fb7-063b106bd8cd" providerId="ADAL" clId="{6F16DA8B-0ACD-40D1-82A5-AD94A1A72CF2}" dt="2025-02-26T16:04:13.017" v="208"/>
          <ac:spMkLst>
            <pc:docMk/>
            <pc:sldMk cId="1799815614" sldId="317"/>
            <ac:spMk id="759" creationId="{F7FFC76F-47EC-BC04-734F-D5BD631EEE5E}"/>
          </ac:spMkLst>
        </pc:spChg>
        <pc:spChg chg="add mod">
          <ac:chgData name="IZQUIERDO Adelaide" userId="916b5bc8-a6cf-43dc-9fb7-063b106bd8cd" providerId="ADAL" clId="{6F16DA8B-0ACD-40D1-82A5-AD94A1A72CF2}" dt="2025-02-26T16:09:39.049" v="272" actId="1076"/>
          <ac:spMkLst>
            <pc:docMk/>
            <pc:sldMk cId="1799815614" sldId="317"/>
            <ac:spMk id="760" creationId="{00D4CD59-BAE4-D784-A2E6-B477C89377C0}"/>
          </ac:spMkLst>
        </pc:spChg>
        <pc:spChg chg="add mod">
          <ac:chgData name="IZQUIERDO Adelaide" userId="916b5bc8-a6cf-43dc-9fb7-063b106bd8cd" providerId="ADAL" clId="{6F16DA8B-0ACD-40D1-82A5-AD94A1A72CF2}" dt="2025-02-26T16:11:43.913" v="305" actId="1076"/>
          <ac:spMkLst>
            <pc:docMk/>
            <pc:sldMk cId="1799815614" sldId="317"/>
            <ac:spMk id="761" creationId="{16A0E567-BB3D-7DAE-2E3D-490F5F0B3668}"/>
          </ac:spMkLst>
        </pc:spChg>
        <pc:spChg chg="mod">
          <ac:chgData name="IZQUIERDO Adelaide" userId="916b5bc8-a6cf-43dc-9fb7-063b106bd8cd" providerId="ADAL" clId="{6F16DA8B-0ACD-40D1-82A5-AD94A1A72CF2}" dt="2025-02-26T16:11:43.913" v="305" actId="1076"/>
          <ac:spMkLst>
            <pc:docMk/>
            <pc:sldMk cId="1799815614" sldId="317"/>
            <ac:spMk id="764" creationId="{7F62CA25-DCF8-2F24-C138-C15F339B9A48}"/>
          </ac:spMkLst>
        </pc:spChg>
        <pc:spChg chg="mod">
          <ac:chgData name="IZQUIERDO Adelaide" userId="916b5bc8-a6cf-43dc-9fb7-063b106bd8cd" providerId="ADAL" clId="{6F16DA8B-0ACD-40D1-82A5-AD94A1A72CF2}" dt="2025-02-26T16:11:43.913" v="305" actId="1076"/>
          <ac:spMkLst>
            <pc:docMk/>
            <pc:sldMk cId="1799815614" sldId="317"/>
            <ac:spMk id="765" creationId="{BCF78F47-14A6-FE0C-A693-59F6DD5ED17F}"/>
          </ac:spMkLst>
        </pc:spChg>
        <pc:spChg chg="mod">
          <ac:chgData name="IZQUIERDO Adelaide" userId="916b5bc8-a6cf-43dc-9fb7-063b106bd8cd" providerId="ADAL" clId="{6F16DA8B-0ACD-40D1-82A5-AD94A1A72CF2}" dt="2025-02-26T16:11:43.913" v="305" actId="1076"/>
          <ac:spMkLst>
            <pc:docMk/>
            <pc:sldMk cId="1799815614" sldId="317"/>
            <ac:spMk id="766" creationId="{3C980316-A1C6-42DC-B166-A6758AC8170E}"/>
          </ac:spMkLst>
        </pc:spChg>
        <pc:grpChg chg="del">
          <ac:chgData name="IZQUIERDO Adelaide" userId="916b5bc8-a6cf-43dc-9fb7-063b106bd8cd" providerId="ADAL" clId="{6F16DA8B-0ACD-40D1-82A5-AD94A1A72CF2}" dt="2025-02-26T15:48:59.860" v="34" actId="478"/>
          <ac:grpSpMkLst>
            <pc:docMk/>
            <pc:sldMk cId="1799815614" sldId="317"/>
            <ac:grpSpMk id="704" creationId="{52D4A08F-6EFA-9804-0115-10F79ADA4AC5}"/>
          </ac:grpSpMkLst>
        </pc:grpChg>
        <pc:grpChg chg="add mod">
          <ac:chgData name="IZQUIERDO Adelaide" userId="916b5bc8-a6cf-43dc-9fb7-063b106bd8cd" providerId="ADAL" clId="{6F16DA8B-0ACD-40D1-82A5-AD94A1A72CF2}" dt="2025-02-26T16:11:43.913" v="305" actId="1076"/>
          <ac:grpSpMkLst>
            <pc:docMk/>
            <pc:sldMk cId="1799815614" sldId="317"/>
            <ac:grpSpMk id="762" creationId="{919E9BA2-6ABE-E6A8-AE89-E27905A4FD1A}"/>
          </ac:grpSpMkLst>
        </pc:grpChg>
        <pc:grpChg chg="mod">
          <ac:chgData name="IZQUIERDO Adelaide" userId="916b5bc8-a6cf-43dc-9fb7-063b106bd8cd" providerId="ADAL" clId="{6F16DA8B-0ACD-40D1-82A5-AD94A1A72CF2}" dt="2025-02-26T16:11:43.913" v="305" actId="1076"/>
          <ac:grpSpMkLst>
            <pc:docMk/>
            <pc:sldMk cId="1799815614" sldId="317"/>
            <ac:grpSpMk id="763" creationId="{4305A9FC-1215-9952-7EFB-CD7E2DF6F9EF}"/>
          </ac:grpSpMkLst>
        </pc:grpChg>
      </pc:sldChg>
      <pc:sldChg chg="addSp delSp modSp add mod">
        <pc:chgData name="IZQUIERDO Adelaide" userId="916b5bc8-a6cf-43dc-9fb7-063b106bd8cd" providerId="ADAL" clId="{6F16DA8B-0ACD-40D1-82A5-AD94A1A72CF2}" dt="2025-02-26T16:11:31.591" v="303" actId="1076"/>
        <pc:sldMkLst>
          <pc:docMk/>
          <pc:sldMk cId="3428972832" sldId="318"/>
        </pc:sldMkLst>
        <pc:spChg chg="del">
          <ac:chgData name="IZQUIERDO Adelaide" userId="916b5bc8-a6cf-43dc-9fb7-063b106bd8cd" providerId="ADAL" clId="{6F16DA8B-0ACD-40D1-82A5-AD94A1A72CF2}" dt="2025-02-26T16:02:32.854" v="191" actId="478"/>
          <ac:spMkLst>
            <pc:docMk/>
            <pc:sldMk cId="3428972832" sldId="318"/>
            <ac:spMk id="6" creationId="{5F3F3D23-2EDA-B408-67F6-4FDE2192E9FD}"/>
          </ac:spMkLst>
        </pc:spChg>
        <pc:spChg chg="del">
          <ac:chgData name="IZQUIERDO Adelaide" userId="916b5bc8-a6cf-43dc-9fb7-063b106bd8cd" providerId="ADAL" clId="{6F16DA8B-0ACD-40D1-82A5-AD94A1A72CF2}" dt="2025-02-26T15:49:26.576" v="39" actId="478"/>
          <ac:spMkLst>
            <pc:docMk/>
            <pc:sldMk cId="3428972832" sldId="318"/>
            <ac:spMk id="753" creationId="{CBE91C5C-2665-997C-5486-E2135B182A21}"/>
          </ac:spMkLst>
        </pc:spChg>
        <pc:spChg chg="del">
          <ac:chgData name="IZQUIERDO Adelaide" userId="916b5bc8-a6cf-43dc-9fb7-063b106bd8cd" providerId="ADAL" clId="{6F16DA8B-0ACD-40D1-82A5-AD94A1A72CF2}" dt="2025-02-26T15:49:26.576" v="39" actId="478"/>
          <ac:spMkLst>
            <pc:docMk/>
            <pc:sldMk cId="3428972832" sldId="318"/>
            <ac:spMk id="754" creationId="{48FB99A0-4B77-49E4-3FB9-EC4B2F4CF939}"/>
          </ac:spMkLst>
        </pc:spChg>
        <pc:spChg chg="mod">
          <ac:chgData name="IZQUIERDO Adelaide" userId="916b5bc8-a6cf-43dc-9fb7-063b106bd8cd" providerId="ADAL" clId="{6F16DA8B-0ACD-40D1-82A5-AD94A1A72CF2}" dt="2025-02-26T15:49:41.919" v="42" actId="1076"/>
          <ac:spMkLst>
            <pc:docMk/>
            <pc:sldMk cId="3428972832" sldId="318"/>
            <ac:spMk id="764" creationId="{D9C5318C-E89F-78C8-9418-E2505614D4E6}"/>
          </ac:spMkLst>
        </pc:spChg>
        <pc:spChg chg="mod">
          <ac:chgData name="IZQUIERDO Adelaide" userId="916b5bc8-a6cf-43dc-9fb7-063b106bd8cd" providerId="ADAL" clId="{6F16DA8B-0ACD-40D1-82A5-AD94A1A72CF2}" dt="2025-02-26T15:49:41.919" v="42" actId="1076"/>
          <ac:spMkLst>
            <pc:docMk/>
            <pc:sldMk cId="3428972832" sldId="318"/>
            <ac:spMk id="808" creationId="{601572D4-CCBA-E76E-D855-B8440AAF2C6C}"/>
          </ac:spMkLst>
        </pc:spChg>
        <pc:spChg chg="mod">
          <ac:chgData name="IZQUIERDO Adelaide" userId="916b5bc8-a6cf-43dc-9fb7-063b106bd8cd" providerId="ADAL" clId="{6F16DA8B-0ACD-40D1-82A5-AD94A1A72CF2}" dt="2025-02-26T15:49:41.919" v="42" actId="1076"/>
          <ac:spMkLst>
            <pc:docMk/>
            <pc:sldMk cId="3428972832" sldId="318"/>
            <ac:spMk id="924" creationId="{F933595A-80D2-D984-E5D9-6453678C87BA}"/>
          </ac:spMkLst>
        </pc:spChg>
        <pc:spChg chg="mod">
          <ac:chgData name="IZQUIERDO Adelaide" userId="916b5bc8-a6cf-43dc-9fb7-063b106bd8cd" providerId="ADAL" clId="{6F16DA8B-0ACD-40D1-82A5-AD94A1A72CF2}" dt="2025-02-26T15:49:41.919" v="42" actId="1076"/>
          <ac:spMkLst>
            <pc:docMk/>
            <pc:sldMk cId="3428972832" sldId="318"/>
            <ac:spMk id="955" creationId="{DD804177-D1E7-403C-8708-F993EC6C13B9}"/>
          </ac:spMkLst>
        </pc:spChg>
        <pc:spChg chg="mod">
          <ac:chgData name="IZQUIERDO Adelaide" userId="916b5bc8-a6cf-43dc-9fb7-063b106bd8cd" providerId="ADAL" clId="{6F16DA8B-0ACD-40D1-82A5-AD94A1A72CF2}" dt="2025-02-26T15:49:41.919" v="42" actId="1076"/>
          <ac:spMkLst>
            <pc:docMk/>
            <pc:sldMk cId="3428972832" sldId="318"/>
            <ac:spMk id="1023" creationId="{71E8E327-E404-D86D-8C43-1779AB773009}"/>
          </ac:spMkLst>
        </pc:spChg>
        <pc:spChg chg="mod">
          <ac:chgData name="IZQUIERDO Adelaide" userId="916b5bc8-a6cf-43dc-9fb7-063b106bd8cd" providerId="ADAL" clId="{6F16DA8B-0ACD-40D1-82A5-AD94A1A72CF2}" dt="2025-02-26T15:49:41.919" v="42" actId="1076"/>
          <ac:spMkLst>
            <pc:docMk/>
            <pc:sldMk cId="3428972832" sldId="318"/>
            <ac:spMk id="1041" creationId="{70F83E95-BAEB-C9DA-0B94-3EFD763E4B40}"/>
          </ac:spMkLst>
        </pc:spChg>
        <pc:spChg chg="mod">
          <ac:chgData name="IZQUIERDO Adelaide" userId="916b5bc8-a6cf-43dc-9fb7-063b106bd8cd" providerId="ADAL" clId="{6F16DA8B-0ACD-40D1-82A5-AD94A1A72CF2}" dt="2025-02-26T15:49:41.919" v="42" actId="1076"/>
          <ac:spMkLst>
            <pc:docMk/>
            <pc:sldMk cId="3428972832" sldId="318"/>
            <ac:spMk id="1070" creationId="{F90A88BE-4A4A-7E63-B595-8C27C2F459B0}"/>
          </ac:spMkLst>
        </pc:spChg>
        <pc:spChg chg="mod">
          <ac:chgData name="IZQUIERDO Adelaide" userId="916b5bc8-a6cf-43dc-9fb7-063b106bd8cd" providerId="ADAL" clId="{6F16DA8B-0ACD-40D1-82A5-AD94A1A72CF2}" dt="2025-02-26T15:49:41.919" v="42" actId="1076"/>
          <ac:spMkLst>
            <pc:docMk/>
            <pc:sldMk cId="3428972832" sldId="318"/>
            <ac:spMk id="1082" creationId="{0BB0CBF1-F30C-F86B-943D-C4691F6FB39A}"/>
          </ac:spMkLst>
        </pc:spChg>
        <pc:spChg chg="mod">
          <ac:chgData name="IZQUIERDO Adelaide" userId="916b5bc8-a6cf-43dc-9fb7-063b106bd8cd" providerId="ADAL" clId="{6F16DA8B-0ACD-40D1-82A5-AD94A1A72CF2}" dt="2025-02-26T15:49:41.919" v="42" actId="1076"/>
          <ac:spMkLst>
            <pc:docMk/>
            <pc:sldMk cId="3428972832" sldId="318"/>
            <ac:spMk id="1155" creationId="{FCF736AB-794E-512F-56D5-5DC89B921C02}"/>
          </ac:spMkLst>
        </pc:spChg>
        <pc:spChg chg="mod">
          <ac:chgData name="IZQUIERDO Adelaide" userId="916b5bc8-a6cf-43dc-9fb7-063b106bd8cd" providerId="ADAL" clId="{6F16DA8B-0ACD-40D1-82A5-AD94A1A72CF2}" dt="2025-02-26T15:49:41.919" v="42" actId="1076"/>
          <ac:spMkLst>
            <pc:docMk/>
            <pc:sldMk cId="3428972832" sldId="318"/>
            <ac:spMk id="1214" creationId="{046EBF0D-2C1B-AE60-0060-265778FC2613}"/>
          </ac:spMkLst>
        </pc:spChg>
        <pc:spChg chg="add mod">
          <ac:chgData name="IZQUIERDO Adelaide" userId="916b5bc8-a6cf-43dc-9fb7-063b106bd8cd" providerId="ADAL" clId="{6F16DA8B-0ACD-40D1-82A5-AD94A1A72CF2}" dt="2025-02-26T16:02:33.284" v="192"/>
          <ac:spMkLst>
            <pc:docMk/>
            <pc:sldMk cId="3428972832" sldId="318"/>
            <ac:spMk id="1321" creationId="{049740F5-6B57-C888-F336-F652CB92F5C2}"/>
          </ac:spMkLst>
        </pc:spChg>
        <pc:spChg chg="add mod">
          <ac:chgData name="IZQUIERDO Adelaide" userId="916b5bc8-a6cf-43dc-9fb7-063b106bd8cd" providerId="ADAL" clId="{6F16DA8B-0ACD-40D1-82A5-AD94A1A72CF2}" dt="2025-02-26T16:04:14.022" v="209"/>
          <ac:spMkLst>
            <pc:docMk/>
            <pc:sldMk cId="3428972832" sldId="318"/>
            <ac:spMk id="1322" creationId="{FE93CC19-ED32-90D2-5D28-F38606AB59AF}"/>
          </ac:spMkLst>
        </pc:spChg>
        <pc:spChg chg="add del mod">
          <ac:chgData name="IZQUIERDO Adelaide" userId="916b5bc8-a6cf-43dc-9fb7-063b106bd8cd" providerId="ADAL" clId="{6F16DA8B-0ACD-40D1-82A5-AD94A1A72CF2}" dt="2025-02-26T16:09:55.889" v="273" actId="478"/>
          <ac:spMkLst>
            <pc:docMk/>
            <pc:sldMk cId="3428972832" sldId="318"/>
            <ac:spMk id="1323" creationId="{4AD98A00-33F6-1FE4-0DFF-DD3F6021C9C9}"/>
          </ac:spMkLst>
        </pc:spChg>
        <pc:spChg chg="add mod">
          <ac:chgData name="IZQUIERDO Adelaide" userId="916b5bc8-a6cf-43dc-9fb7-063b106bd8cd" providerId="ADAL" clId="{6F16DA8B-0ACD-40D1-82A5-AD94A1A72CF2}" dt="2025-02-26T16:10:18.548" v="289" actId="1036"/>
          <ac:spMkLst>
            <pc:docMk/>
            <pc:sldMk cId="3428972832" sldId="318"/>
            <ac:spMk id="1324" creationId="{2BAEEAC0-0DF0-3A56-7780-AA5CB504285B}"/>
          </ac:spMkLst>
        </pc:spChg>
        <pc:spChg chg="add mod">
          <ac:chgData name="IZQUIERDO Adelaide" userId="916b5bc8-a6cf-43dc-9fb7-063b106bd8cd" providerId="ADAL" clId="{6F16DA8B-0ACD-40D1-82A5-AD94A1A72CF2}" dt="2025-02-26T16:11:31.591" v="303" actId="1076"/>
          <ac:spMkLst>
            <pc:docMk/>
            <pc:sldMk cId="3428972832" sldId="318"/>
            <ac:spMk id="1325" creationId="{DDD41750-12D2-BB52-9374-1E664DB4FEEC}"/>
          </ac:spMkLst>
        </pc:spChg>
        <pc:spChg chg="add mod">
          <ac:chgData name="IZQUIERDO Adelaide" userId="916b5bc8-a6cf-43dc-9fb7-063b106bd8cd" providerId="ADAL" clId="{6F16DA8B-0ACD-40D1-82A5-AD94A1A72CF2}" dt="2025-02-26T16:11:31.591" v="303" actId="1076"/>
          <ac:spMkLst>
            <pc:docMk/>
            <pc:sldMk cId="3428972832" sldId="318"/>
            <ac:spMk id="1326" creationId="{DDF59CBE-F9E7-E5D0-11C0-0980B706D3CC}"/>
          </ac:spMkLst>
        </pc:spChg>
        <pc:spChg chg="add mod">
          <ac:chgData name="IZQUIERDO Adelaide" userId="916b5bc8-a6cf-43dc-9fb7-063b106bd8cd" providerId="ADAL" clId="{6F16DA8B-0ACD-40D1-82A5-AD94A1A72CF2}" dt="2025-02-26T16:11:31.591" v="303" actId="1076"/>
          <ac:spMkLst>
            <pc:docMk/>
            <pc:sldMk cId="3428972832" sldId="318"/>
            <ac:spMk id="1327" creationId="{A4F70410-017F-B386-CD4C-729EFFF127FC}"/>
          </ac:spMkLst>
        </pc:spChg>
        <pc:grpChg chg="del">
          <ac:chgData name="IZQUIERDO Adelaide" userId="916b5bc8-a6cf-43dc-9fb7-063b106bd8cd" providerId="ADAL" clId="{6F16DA8B-0ACD-40D1-82A5-AD94A1A72CF2}" dt="2025-02-26T15:49:28.929" v="40" actId="478"/>
          <ac:grpSpMkLst>
            <pc:docMk/>
            <pc:sldMk cId="3428972832" sldId="318"/>
            <ac:grpSpMk id="2" creationId="{5B11DE21-06BB-45A5-AAA2-91B66F2BB210}"/>
          </ac:grpSpMkLst>
        </pc:grpChg>
        <pc:grpChg chg="del">
          <ac:chgData name="IZQUIERDO Adelaide" userId="916b5bc8-a6cf-43dc-9fb7-063b106bd8cd" providerId="ADAL" clId="{6F16DA8B-0ACD-40D1-82A5-AD94A1A72CF2}" dt="2025-02-26T15:49:26.576" v="39" actId="478"/>
          <ac:grpSpMkLst>
            <pc:docMk/>
            <pc:sldMk cId="3428972832" sldId="318"/>
            <ac:grpSpMk id="52" creationId="{C3DD1284-3AF0-FC91-0AA5-69161BDDBA5F}"/>
          </ac:grpSpMkLst>
        </pc:grpChg>
        <pc:grpChg chg="del">
          <ac:chgData name="IZQUIERDO Adelaide" userId="916b5bc8-a6cf-43dc-9fb7-063b106bd8cd" providerId="ADAL" clId="{6F16DA8B-0ACD-40D1-82A5-AD94A1A72CF2}" dt="2025-02-26T15:49:26.576" v="39" actId="478"/>
          <ac:grpSpMkLst>
            <pc:docMk/>
            <pc:sldMk cId="3428972832" sldId="318"/>
            <ac:grpSpMk id="61" creationId="{4703EC86-42CC-E8E9-D222-4EC658E83FB3}"/>
          </ac:grpSpMkLst>
        </pc:grpChg>
        <pc:grpChg chg="mod">
          <ac:chgData name="IZQUIERDO Adelaide" userId="916b5bc8-a6cf-43dc-9fb7-063b106bd8cd" providerId="ADAL" clId="{6F16DA8B-0ACD-40D1-82A5-AD94A1A72CF2}" dt="2025-02-26T16:09:03.779" v="265" actId="207"/>
          <ac:grpSpMkLst>
            <pc:docMk/>
            <pc:sldMk cId="3428972832" sldId="318"/>
            <ac:grpSpMk id="704" creationId="{4B0977CB-9B5B-843A-ED4C-EF3B0A1DA2EA}"/>
          </ac:grpSpMkLst>
        </pc:grpChg>
        <pc:grpChg chg="del">
          <ac:chgData name="IZQUIERDO Adelaide" userId="916b5bc8-a6cf-43dc-9fb7-063b106bd8cd" providerId="ADAL" clId="{6F16DA8B-0ACD-40D1-82A5-AD94A1A72CF2}" dt="2025-02-26T15:49:26.576" v="39" actId="478"/>
          <ac:grpSpMkLst>
            <pc:docMk/>
            <pc:sldMk cId="3428972832" sldId="318"/>
            <ac:grpSpMk id="720" creationId="{9F7A1D2A-BBB2-CA57-F801-59E220573DF6}"/>
          </ac:grpSpMkLst>
        </pc:grpChg>
        <pc:grpChg chg="del">
          <ac:chgData name="IZQUIERDO Adelaide" userId="916b5bc8-a6cf-43dc-9fb7-063b106bd8cd" providerId="ADAL" clId="{6F16DA8B-0ACD-40D1-82A5-AD94A1A72CF2}" dt="2025-02-26T15:49:26.576" v="39" actId="478"/>
          <ac:grpSpMkLst>
            <pc:docMk/>
            <pc:sldMk cId="3428972832" sldId="318"/>
            <ac:grpSpMk id="732" creationId="{0BE940AF-2BEB-E2C3-401E-F0F95B234625}"/>
          </ac:grpSpMkLst>
        </pc:grpChg>
        <pc:grpChg chg="del">
          <ac:chgData name="IZQUIERDO Adelaide" userId="916b5bc8-a6cf-43dc-9fb7-063b106bd8cd" providerId="ADAL" clId="{6F16DA8B-0ACD-40D1-82A5-AD94A1A72CF2}" dt="2025-02-26T15:49:26.576" v="39" actId="478"/>
          <ac:grpSpMkLst>
            <pc:docMk/>
            <pc:sldMk cId="3428972832" sldId="318"/>
            <ac:grpSpMk id="735" creationId="{70577F13-0584-4176-02F3-7EBEBB9AE260}"/>
          </ac:grpSpMkLst>
        </pc:grpChg>
        <pc:grpChg chg="del">
          <ac:chgData name="IZQUIERDO Adelaide" userId="916b5bc8-a6cf-43dc-9fb7-063b106bd8cd" providerId="ADAL" clId="{6F16DA8B-0ACD-40D1-82A5-AD94A1A72CF2}" dt="2025-02-26T15:49:26.576" v="39" actId="478"/>
          <ac:grpSpMkLst>
            <pc:docMk/>
            <pc:sldMk cId="3428972832" sldId="318"/>
            <ac:grpSpMk id="747" creationId="{1DF03C30-9FE2-EDA9-F9F4-C0C2D6B45DA2}"/>
          </ac:grpSpMkLst>
        </pc:grpChg>
        <pc:grpChg chg="del">
          <ac:chgData name="IZQUIERDO Adelaide" userId="916b5bc8-a6cf-43dc-9fb7-063b106bd8cd" providerId="ADAL" clId="{6F16DA8B-0ACD-40D1-82A5-AD94A1A72CF2}" dt="2025-02-26T15:49:26.576" v="39" actId="478"/>
          <ac:grpSpMkLst>
            <pc:docMk/>
            <pc:sldMk cId="3428972832" sldId="318"/>
            <ac:grpSpMk id="750" creationId="{AC6A19EC-7FA4-A8E2-129F-1CB95A91526D}"/>
          </ac:grpSpMkLst>
        </pc:grpChg>
        <pc:grpChg chg="del">
          <ac:chgData name="IZQUIERDO Adelaide" userId="916b5bc8-a6cf-43dc-9fb7-063b106bd8cd" providerId="ADAL" clId="{6F16DA8B-0ACD-40D1-82A5-AD94A1A72CF2}" dt="2025-02-26T15:49:26.576" v="39" actId="478"/>
          <ac:grpSpMkLst>
            <pc:docMk/>
            <pc:sldMk cId="3428972832" sldId="318"/>
            <ac:grpSpMk id="755" creationId="{DD57DD5D-AFBB-95ED-47B6-29FCFCB57B69}"/>
          </ac:grpSpMkLst>
        </pc:grpChg>
        <pc:grpChg chg="mod">
          <ac:chgData name="IZQUIERDO Adelaide" userId="916b5bc8-a6cf-43dc-9fb7-063b106bd8cd" providerId="ADAL" clId="{6F16DA8B-0ACD-40D1-82A5-AD94A1A72CF2}" dt="2025-02-26T16:08:59.867" v="264" actId="207"/>
          <ac:grpSpMkLst>
            <pc:docMk/>
            <pc:sldMk cId="3428972832" sldId="318"/>
            <ac:grpSpMk id="1039" creationId="{E97635C6-FCE5-2E02-D191-88867B1169AD}"/>
          </ac:grpSpMkLst>
        </pc:grpChg>
      </pc:sldChg>
      <pc:sldChg chg="addSp delSp modSp add mod">
        <pc:chgData name="IZQUIERDO Adelaide" userId="916b5bc8-a6cf-43dc-9fb7-063b106bd8cd" providerId="ADAL" clId="{6F16DA8B-0ACD-40D1-82A5-AD94A1A72CF2}" dt="2025-02-26T16:13:57.744" v="316" actId="207"/>
        <pc:sldMkLst>
          <pc:docMk/>
          <pc:sldMk cId="707287510" sldId="319"/>
        </pc:sldMkLst>
        <pc:spChg chg="del">
          <ac:chgData name="IZQUIERDO Adelaide" userId="916b5bc8-a6cf-43dc-9fb7-063b106bd8cd" providerId="ADAL" clId="{6F16DA8B-0ACD-40D1-82A5-AD94A1A72CF2}" dt="2025-02-26T16:02:37.836" v="193" actId="478"/>
          <ac:spMkLst>
            <pc:docMk/>
            <pc:sldMk cId="707287510" sldId="319"/>
            <ac:spMk id="6" creationId="{F0573877-9130-4E95-E65E-61F1A1669FD0}"/>
          </ac:spMkLst>
        </pc:spChg>
        <pc:spChg chg="mod">
          <ac:chgData name="IZQUIERDO Adelaide" userId="916b5bc8-a6cf-43dc-9fb7-063b106bd8cd" providerId="ADAL" clId="{6F16DA8B-0ACD-40D1-82A5-AD94A1A72CF2}" dt="2025-02-26T15:54:53.096" v="80" actId="165"/>
          <ac:spMkLst>
            <pc:docMk/>
            <pc:sldMk cId="707287510" sldId="319"/>
            <ac:spMk id="11" creationId="{D28A5FEC-5F25-FF72-C375-BF4CBD71032B}"/>
          </ac:spMkLst>
        </pc:spChg>
        <pc:spChg chg="mod">
          <ac:chgData name="IZQUIERDO Adelaide" userId="916b5bc8-a6cf-43dc-9fb7-063b106bd8cd" providerId="ADAL" clId="{6F16DA8B-0ACD-40D1-82A5-AD94A1A72CF2}" dt="2025-02-26T15:54:53.096" v="80" actId="165"/>
          <ac:spMkLst>
            <pc:docMk/>
            <pc:sldMk cId="707287510" sldId="319"/>
            <ac:spMk id="50" creationId="{F13E4BED-3054-F8C5-3DA9-6846779E82E3}"/>
          </ac:spMkLst>
        </pc:spChg>
        <pc:spChg chg="mod">
          <ac:chgData name="IZQUIERDO Adelaide" userId="916b5bc8-a6cf-43dc-9fb7-063b106bd8cd" providerId="ADAL" clId="{6F16DA8B-0ACD-40D1-82A5-AD94A1A72CF2}" dt="2025-02-26T15:54:53.096" v="80" actId="165"/>
          <ac:spMkLst>
            <pc:docMk/>
            <pc:sldMk cId="707287510" sldId="319"/>
            <ac:spMk id="738" creationId="{F8481475-1BFC-CFDF-75DE-B2F0B9499A9E}"/>
          </ac:spMkLst>
        </pc:spChg>
        <pc:spChg chg="mod">
          <ac:chgData name="IZQUIERDO Adelaide" userId="916b5bc8-a6cf-43dc-9fb7-063b106bd8cd" providerId="ADAL" clId="{6F16DA8B-0ACD-40D1-82A5-AD94A1A72CF2}" dt="2025-02-26T15:54:53.096" v="80" actId="165"/>
          <ac:spMkLst>
            <pc:docMk/>
            <pc:sldMk cId="707287510" sldId="319"/>
            <ac:spMk id="744" creationId="{ABF4C573-8254-A8CF-AEAF-543F3E317C51}"/>
          </ac:spMkLst>
        </pc:spChg>
        <pc:spChg chg="del">
          <ac:chgData name="IZQUIERDO Adelaide" userId="916b5bc8-a6cf-43dc-9fb7-063b106bd8cd" providerId="ADAL" clId="{6F16DA8B-0ACD-40D1-82A5-AD94A1A72CF2}" dt="2025-02-26T15:50:19.192" v="44" actId="478"/>
          <ac:spMkLst>
            <pc:docMk/>
            <pc:sldMk cId="707287510" sldId="319"/>
            <ac:spMk id="1320" creationId="{0BD95D6F-C071-016E-6526-89CEE92E29BE}"/>
          </ac:spMkLst>
        </pc:spChg>
        <pc:spChg chg="mod">
          <ac:chgData name="IZQUIERDO Adelaide" userId="916b5bc8-a6cf-43dc-9fb7-063b106bd8cd" providerId="ADAL" clId="{6F16DA8B-0ACD-40D1-82A5-AD94A1A72CF2}" dt="2025-02-26T15:54:53.096" v="80" actId="165"/>
          <ac:spMkLst>
            <pc:docMk/>
            <pc:sldMk cId="707287510" sldId="319"/>
            <ac:spMk id="1332" creationId="{56BBA985-B97C-6349-D9D6-726A22D863BD}"/>
          </ac:spMkLst>
        </pc:spChg>
        <pc:spChg chg="mod">
          <ac:chgData name="IZQUIERDO Adelaide" userId="916b5bc8-a6cf-43dc-9fb7-063b106bd8cd" providerId="ADAL" clId="{6F16DA8B-0ACD-40D1-82A5-AD94A1A72CF2}" dt="2025-02-26T15:54:53.096" v="80" actId="165"/>
          <ac:spMkLst>
            <pc:docMk/>
            <pc:sldMk cId="707287510" sldId="319"/>
            <ac:spMk id="1340" creationId="{8F644920-165A-EFE4-EF87-2AB624BDA7AA}"/>
          </ac:spMkLst>
        </pc:spChg>
        <pc:spChg chg="mod">
          <ac:chgData name="IZQUIERDO Adelaide" userId="916b5bc8-a6cf-43dc-9fb7-063b106bd8cd" providerId="ADAL" clId="{6F16DA8B-0ACD-40D1-82A5-AD94A1A72CF2}" dt="2025-02-26T15:54:53.096" v="80" actId="165"/>
          <ac:spMkLst>
            <pc:docMk/>
            <pc:sldMk cId="707287510" sldId="319"/>
            <ac:spMk id="1350" creationId="{FB6EEF55-16D6-92CD-DF70-22D58B58B7FB}"/>
          </ac:spMkLst>
        </pc:spChg>
        <pc:spChg chg="mod">
          <ac:chgData name="IZQUIERDO Adelaide" userId="916b5bc8-a6cf-43dc-9fb7-063b106bd8cd" providerId="ADAL" clId="{6F16DA8B-0ACD-40D1-82A5-AD94A1A72CF2}" dt="2025-02-26T15:54:53.096" v="80" actId="165"/>
          <ac:spMkLst>
            <pc:docMk/>
            <pc:sldMk cId="707287510" sldId="319"/>
            <ac:spMk id="1356" creationId="{2B0117BE-C849-E361-E245-033B9F3D86D0}"/>
          </ac:spMkLst>
        </pc:spChg>
        <pc:spChg chg="mod">
          <ac:chgData name="IZQUIERDO Adelaide" userId="916b5bc8-a6cf-43dc-9fb7-063b106bd8cd" providerId="ADAL" clId="{6F16DA8B-0ACD-40D1-82A5-AD94A1A72CF2}" dt="2025-02-26T15:54:58.883" v="81" actId="207"/>
          <ac:spMkLst>
            <pc:docMk/>
            <pc:sldMk cId="707287510" sldId="319"/>
            <ac:spMk id="1358" creationId="{3163977C-E886-C98D-C454-AF2732A21422}"/>
          </ac:spMkLst>
        </pc:spChg>
        <pc:spChg chg="mod">
          <ac:chgData name="IZQUIERDO Adelaide" userId="916b5bc8-a6cf-43dc-9fb7-063b106bd8cd" providerId="ADAL" clId="{6F16DA8B-0ACD-40D1-82A5-AD94A1A72CF2}" dt="2025-02-26T15:54:53.096" v="80" actId="165"/>
          <ac:spMkLst>
            <pc:docMk/>
            <pc:sldMk cId="707287510" sldId="319"/>
            <ac:spMk id="1359" creationId="{4DC62FDF-A5B3-4ABE-1251-1BE72C5E4B48}"/>
          </ac:spMkLst>
        </pc:spChg>
        <pc:spChg chg="mod">
          <ac:chgData name="IZQUIERDO Adelaide" userId="916b5bc8-a6cf-43dc-9fb7-063b106bd8cd" providerId="ADAL" clId="{6F16DA8B-0ACD-40D1-82A5-AD94A1A72CF2}" dt="2025-02-26T15:54:58.883" v="81" actId="207"/>
          <ac:spMkLst>
            <pc:docMk/>
            <pc:sldMk cId="707287510" sldId="319"/>
            <ac:spMk id="1368" creationId="{4E51F6F7-3189-D394-B6EA-82FCFAFA81D7}"/>
          </ac:spMkLst>
        </pc:spChg>
        <pc:spChg chg="mod">
          <ac:chgData name="IZQUIERDO Adelaide" userId="916b5bc8-a6cf-43dc-9fb7-063b106bd8cd" providerId="ADAL" clId="{6F16DA8B-0ACD-40D1-82A5-AD94A1A72CF2}" dt="2025-02-26T15:54:58.883" v="81" actId="207"/>
          <ac:spMkLst>
            <pc:docMk/>
            <pc:sldMk cId="707287510" sldId="319"/>
            <ac:spMk id="1378" creationId="{BFFCAFC4-FE77-5AC6-2EFF-965553528EEF}"/>
          </ac:spMkLst>
        </pc:spChg>
        <pc:spChg chg="mod">
          <ac:chgData name="IZQUIERDO Adelaide" userId="916b5bc8-a6cf-43dc-9fb7-063b106bd8cd" providerId="ADAL" clId="{6F16DA8B-0ACD-40D1-82A5-AD94A1A72CF2}" dt="2025-02-26T15:54:58.883" v="81" actId="207"/>
          <ac:spMkLst>
            <pc:docMk/>
            <pc:sldMk cId="707287510" sldId="319"/>
            <ac:spMk id="1380" creationId="{E9EDF005-751F-867A-9B9E-BF8BA152B7AD}"/>
          </ac:spMkLst>
        </pc:spChg>
        <pc:spChg chg="mod">
          <ac:chgData name="IZQUIERDO Adelaide" userId="916b5bc8-a6cf-43dc-9fb7-063b106bd8cd" providerId="ADAL" clId="{6F16DA8B-0ACD-40D1-82A5-AD94A1A72CF2}" dt="2025-02-26T15:54:58.883" v="81" actId="207"/>
          <ac:spMkLst>
            <pc:docMk/>
            <pc:sldMk cId="707287510" sldId="319"/>
            <ac:spMk id="1383" creationId="{3E103F8E-CFA7-B7F9-1658-0A649C15E166}"/>
          </ac:spMkLst>
        </pc:spChg>
        <pc:spChg chg="mod">
          <ac:chgData name="IZQUIERDO Adelaide" userId="916b5bc8-a6cf-43dc-9fb7-063b106bd8cd" providerId="ADAL" clId="{6F16DA8B-0ACD-40D1-82A5-AD94A1A72CF2}" dt="2025-02-26T15:54:58.883" v="81" actId="207"/>
          <ac:spMkLst>
            <pc:docMk/>
            <pc:sldMk cId="707287510" sldId="319"/>
            <ac:spMk id="1385" creationId="{C40F0A74-73BD-3406-321A-B5715BBECC72}"/>
          </ac:spMkLst>
        </pc:spChg>
        <pc:spChg chg="mod">
          <ac:chgData name="IZQUIERDO Adelaide" userId="916b5bc8-a6cf-43dc-9fb7-063b106bd8cd" providerId="ADAL" clId="{6F16DA8B-0ACD-40D1-82A5-AD94A1A72CF2}" dt="2025-02-26T15:54:53.096" v="80" actId="165"/>
          <ac:spMkLst>
            <pc:docMk/>
            <pc:sldMk cId="707287510" sldId="319"/>
            <ac:spMk id="1394" creationId="{A9ED3631-8C9C-7C93-5474-D4DAC8C76B7B}"/>
          </ac:spMkLst>
        </pc:spChg>
        <pc:spChg chg="mod">
          <ac:chgData name="IZQUIERDO Adelaide" userId="916b5bc8-a6cf-43dc-9fb7-063b106bd8cd" providerId="ADAL" clId="{6F16DA8B-0ACD-40D1-82A5-AD94A1A72CF2}" dt="2025-02-26T15:54:58.883" v="81" actId="207"/>
          <ac:spMkLst>
            <pc:docMk/>
            <pc:sldMk cId="707287510" sldId="319"/>
            <ac:spMk id="1398" creationId="{0889CD5F-F473-E170-DB57-12B7571DCD1F}"/>
          </ac:spMkLst>
        </pc:spChg>
        <pc:spChg chg="mod">
          <ac:chgData name="IZQUIERDO Adelaide" userId="916b5bc8-a6cf-43dc-9fb7-063b106bd8cd" providerId="ADAL" clId="{6F16DA8B-0ACD-40D1-82A5-AD94A1A72CF2}" dt="2025-02-26T15:54:58.883" v="81" actId="207"/>
          <ac:spMkLst>
            <pc:docMk/>
            <pc:sldMk cId="707287510" sldId="319"/>
            <ac:spMk id="1410" creationId="{0693A39D-E665-466E-9047-F72EEB058BB8}"/>
          </ac:spMkLst>
        </pc:spChg>
        <pc:spChg chg="mod">
          <ac:chgData name="IZQUIERDO Adelaide" userId="916b5bc8-a6cf-43dc-9fb7-063b106bd8cd" providerId="ADAL" clId="{6F16DA8B-0ACD-40D1-82A5-AD94A1A72CF2}" dt="2025-02-26T15:54:58.883" v="81" actId="207"/>
          <ac:spMkLst>
            <pc:docMk/>
            <pc:sldMk cId="707287510" sldId="319"/>
            <ac:spMk id="1411" creationId="{076B3062-7B15-D241-CF9A-CD62821CEF83}"/>
          </ac:spMkLst>
        </pc:spChg>
        <pc:spChg chg="mod">
          <ac:chgData name="IZQUIERDO Adelaide" userId="916b5bc8-a6cf-43dc-9fb7-063b106bd8cd" providerId="ADAL" clId="{6F16DA8B-0ACD-40D1-82A5-AD94A1A72CF2}" dt="2025-02-26T15:54:58.883" v="81" actId="207"/>
          <ac:spMkLst>
            <pc:docMk/>
            <pc:sldMk cId="707287510" sldId="319"/>
            <ac:spMk id="1413" creationId="{8DFFFA4F-401D-2CBA-D66D-37389F0957BD}"/>
          </ac:spMkLst>
        </pc:spChg>
        <pc:spChg chg="mod">
          <ac:chgData name="IZQUIERDO Adelaide" userId="916b5bc8-a6cf-43dc-9fb7-063b106bd8cd" providerId="ADAL" clId="{6F16DA8B-0ACD-40D1-82A5-AD94A1A72CF2}" dt="2025-02-26T15:50:33.247" v="47" actId="1076"/>
          <ac:spMkLst>
            <pc:docMk/>
            <pc:sldMk cId="707287510" sldId="319"/>
            <ac:spMk id="1423" creationId="{435BCE40-1AA2-9140-FC55-96AAE070A208}"/>
          </ac:spMkLst>
        </pc:spChg>
        <pc:spChg chg="mod">
          <ac:chgData name="IZQUIERDO Adelaide" userId="916b5bc8-a6cf-43dc-9fb7-063b106bd8cd" providerId="ADAL" clId="{6F16DA8B-0ACD-40D1-82A5-AD94A1A72CF2}" dt="2025-02-26T16:13:57.744" v="316" actId="207"/>
          <ac:spMkLst>
            <pc:docMk/>
            <pc:sldMk cId="707287510" sldId="319"/>
            <ac:spMk id="1451" creationId="{173143B6-C785-913B-B12F-EBD32FCCB8DF}"/>
          </ac:spMkLst>
        </pc:spChg>
        <pc:spChg chg="add mod">
          <ac:chgData name="IZQUIERDO Adelaide" userId="916b5bc8-a6cf-43dc-9fb7-063b106bd8cd" providerId="ADAL" clId="{6F16DA8B-0ACD-40D1-82A5-AD94A1A72CF2}" dt="2025-02-26T16:02:38.915" v="194"/>
          <ac:spMkLst>
            <pc:docMk/>
            <pc:sldMk cId="707287510" sldId="319"/>
            <ac:spMk id="1462" creationId="{8BF8D16B-8D30-C119-BBFA-7224FD4C3E91}"/>
          </ac:spMkLst>
        </pc:spChg>
        <pc:spChg chg="add mod">
          <ac:chgData name="IZQUIERDO Adelaide" userId="916b5bc8-a6cf-43dc-9fb7-063b106bd8cd" providerId="ADAL" clId="{6F16DA8B-0ACD-40D1-82A5-AD94A1A72CF2}" dt="2025-02-26T16:04:15.776" v="210"/>
          <ac:spMkLst>
            <pc:docMk/>
            <pc:sldMk cId="707287510" sldId="319"/>
            <ac:spMk id="1463" creationId="{5AA67AE4-1A5A-5EDE-1996-B4A537A74271}"/>
          </ac:spMkLst>
        </pc:spChg>
        <pc:spChg chg="add mod">
          <ac:chgData name="IZQUIERDO Adelaide" userId="916b5bc8-a6cf-43dc-9fb7-063b106bd8cd" providerId="ADAL" clId="{6F16DA8B-0ACD-40D1-82A5-AD94A1A72CF2}" dt="2025-02-26T16:11:04.688" v="299" actId="1035"/>
          <ac:spMkLst>
            <pc:docMk/>
            <pc:sldMk cId="707287510" sldId="319"/>
            <ac:spMk id="1464" creationId="{AB84AA5A-3EF2-2916-AF29-F2CE2D8B92C8}"/>
          </ac:spMkLst>
        </pc:spChg>
        <pc:spChg chg="add mod">
          <ac:chgData name="IZQUIERDO Adelaide" userId="916b5bc8-a6cf-43dc-9fb7-063b106bd8cd" providerId="ADAL" clId="{6F16DA8B-0ACD-40D1-82A5-AD94A1A72CF2}" dt="2025-02-26T16:11:18.584" v="301" actId="1076"/>
          <ac:spMkLst>
            <pc:docMk/>
            <pc:sldMk cId="707287510" sldId="319"/>
            <ac:spMk id="1465" creationId="{75220254-D122-8FC9-3C18-ADA84D15ECD3}"/>
          </ac:spMkLst>
        </pc:spChg>
        <pc:spChg chg="mod">
          <ac:chgData name="IZQUIERDO Adelaide" userId="916b5bc8-a6cf-43dc-9fb7-063b106bd8cd" providerId="ADAL" clId="{6F16DA8B-0ACD-40D1-82A5-AD94A1A72CF2}" dt="2025-02-26T16:11:18.584" v="301" actId="1076"/>
          <ac:spMkLst>
            <pc:docMk/>
            <pc:sldMk cId="707287510" sldId="319"/>
            <ac:spMk id="1467" creationId="{AE05A464-2EA4-03BA-BEAA-32E797D1A57B}"/>
          </ac:spMkLst>
        </pc:spChg>
        <pc:spChg chg="mod">
          <ac:chgData name="IZQUIERDO Adelaide" userId="916b5bc8-a6cf-43dc-9fb7-063b106bd8cd" providerId="ADAL" clId="{6F16DA8B-0ACD-40D1-82A5-AD94A1A72CF2}" dt="2025-02-26T16:13:52.030" v="315" actId="207"/>
          <ac:spMkLst>
            <pc:docMk/>
            <pc:sldMk cId="707287510" sldId="319"/>
            <ac:spMk id="1468" creationId="{0588E6BB-1D41-0036-6E7C-2E0C290D7250}"/>
          </ac:spMkLst>
        </pc:spChg>
        <pc:grpChg chg="mod">
          <ac:chgData name="IZQUIERDO Adelaide" userId="916b5bc8-a6cf-43dc-9fb7-063b106bd8cd" providerId="ADAL" clId="{6F16DA8B-0ACD-40D1-82A5-AD94A1A72CF2}" dt="2025-02-26T15:55:02.628" v="82" actId="207"/>
          <ac:grpSpMkLst>
            <pc:docMk/>
            <pc:sldMk cId="707287510" sldId="319"/>
            <ac:grpSpMk id="4" creationId="{98DD241D-70FA-B61A-8A34-19423ADA0BAF}"/>
          </ac:grpSpMkLst>
        </pc:grpChg>
        <pc:grpChg chg="del">
          <ac:chgData name="IZQUIERDO Adelaide" userId="916b5bc8-a6cf-43dc-9fb7-063b106bd8cd" providerId="ADAL" clId="{6F16DA8B-0ACD-40D1-82A5-AD94A1A72CF2}" dt="2025-02-26T15:50:20.321" v="45" actId="478"/>
          <ac:grpSpMkLst>
            <pc:docMk/>
            <pc:sldMk cId="707287510" sldId="319"/>
            <ac:grpSpMk id="704" creationId="{427512FD-1BA1-877A-B1D0-928DE3D447F9}"/>
          </ac:grpSpMkLst>
        </pc:grpChg>
        <pc:grpChg chg="del">
          <ac:chgData name="IZQUIERDO Adelaide" userId="916b5bc8-a6cf-43dc-9fb7-063b106bd8cd" providerId="ADAL" clId="{6F16DA8B-0ACD-40D1-82A5-AD94A1A72CF2}" dt="2025-02-26T15:50:19.192" v="44" actId="478"/>
          <ac:grpSpMkLst>
            <pc:docMk/>
            <pc:sldMk cId="707287510" sldId="319"/>
            <ac:grpSpMk id="1272" creationId="{7E6A0B32-25C8-CFAB-5DD9-629CC6036828}"/>
          </ac:grpSpMkLst>
        </pc:grpChg>
        <pc:grpChg chg="del">
          <ac:chgData name="IZQUIERDO Adelaide" userId="916b5bc8-a6cf-43dc-9fb7-063b106bd8cd" providerId="ADAL" clId="{6F16DA8B-0ACD-40D1-82A5-AD94A1A72CF2}" dt="2025-02-26T15:50:19.192" v="44" actId="478"/>
          <ac:grpSpMkLst>
            <pc:docMk/>
            <pc:sldMk cId="707287510" sldId="319"/>
            <ac:grpSpMk id="1278" creationId="{59B7698F-E943-BC95-F6F2-CAF12B704BDF}"/>
          </ac:grpSpMkLst>
        </pc:grpChg>
        <pc:grpChg chg="del">
          <ac:chgData name="IZQUIERDO Adelaide" userId="916b5bc8-a6cf-43dc-9fb7-063b106bd8cd" providerId="ADAL" clId="{6F16DA8B-0ACD-40D1-82A5-AD94A1A72CF2}" dt="2025-02-26T15:50:19.192" v="44" actId="478"/>
          <ac:grpSpMkLst>
            <pc:docMk/>
            <pc:sldMk cId="707287510" sldId="319"/>
            <ac:grpSpMk id="1281" creationId="{E6C2DA7C-ACB0-306D-0739-96529FC20F1F}"/>
          </ac:grpSpMkLst>
        </pc:grpChg>
        <pc:grpChg chg="del">
          <ac:chgData name="IZQUIERDO Adelaide" userId="916b5bc8-a6cf-43dc-9fb7-063b106bd8cd" providerId="ADAL" clId="{6F16DA8B-0ACD-40D1-82A5-AD94A1A72CF2}" dt="2025-02-26T15:50:19.192" v="44" actId="478"/>
          <ac:grpSpMkLst>
            <pc:docMk/>
            <pc:sldMk cId="707287510" sldId="319"/>
            <ac:grpSpMk id="1284" creationId="{891E96D7-D7E2-BBB1-C299-AB484F037021}"/>
          </ac:grpSpMkLst>
        </pc:grpChg>
        <pc:grpChg chg="del">
          <ac:chgData name="IZQUIERDO Adelaide" userId="916b5bc8-a6cf-43dc-9fb7-063b106bd8cd" providerId="ADAL" clId="{6F16DA8B-0ACD-40D1-82A5-AD94A1A72CF2}" dt="2025-02-26T15:50:19.192" v="44" actId="478"/>
          <ac:grpSpMkLst>
            <pc:docMk/>
            <pc:sldMk cId="707287510" sldId="319"/>
            <ac:grpSpMk id="1287" creationId="{FB9F073D-F605-D146-EE2B-D0E2DF3D07E6}"/>
          </ac:grpSpMkLst>
        </pc:grpChg>
        <pc:grpChg chg="del">
          <ac:chgData name="IZQUIERDO Adelaide" userId="916b5bc8-a6cf-43dc-9fb7-063b106bd8cd" providerId="ADAL" clId="{6F16DA8B-0ACD-40D1-82A5-AD94A1A72CF2}" dt="2025-02-26T15:50:19.192" v="44" actId="478"/>
          <ac:grpSpMkLst>
            <pc:docMk/>
            <pc:sldMk cId="707287510" sldId="319"/>
            <ac:grpSpMk id="1293" creationId="{C7349FF7-8F2D-33C0-0F1D-D3444C47EBF8}"/>
          </ac:grpSpMkLst>
        </pc:grpChg>
        <pc:grpChg chg="del">
          <ac:chgData name="IZQUIERDO Adelaide" userId="916b5bc8-a6cf-43dc-9fb7-063b106bd8cd" providerId="ADAL" clId="{6F16DA8B-0ACD-40D1-82A5-AD94A1A72CF2}" dt="2025-02-26T15:50:19.192" v="44" actId="478"/>
          <ac:grpSpMkLst>
            <pc:docMk/>
            <pc:sldMk cId="707287510" sldId="319"/>
            <ac:grpSpMk id="1296" creationId="{0E04AA23-7ED0-D843-6EB8-CC880F7BDCC6}"/>
          </ac:grpSpMkLst>
        </pc:grpChg>
        <pc:grpChg chg="del">
          <ac:chgData name="IZQUIERDO Adelaide" userId="916b5bc8-a6cf-43dc-9fb7-063b106bd8cd" providerId="ADAL" clId="{6F16DA8B-0ACD-40D1-82A5-AD94A1A72CF2}" dt="2025-02-26T15:50:19.192" v="44" actId="478"/>
          <ac:grpSpMkLst>
            <pc:docMk/>
            <pc:sldMk cId="707287510" sldId="319"/>
            <ac:grpSpMk id="1311" creationId="{7E6CBAF4-DC58-94F3-4D9E-2D79D8F4BBCB}"/>
          </ac:grpSpMkLst>
        </pc:grpChg>
        <pc:grpChg chg="del">
          <ac:chgData name="IZQUIERDO Adelaide" userId="916b5bc8-a6cf-43dc-9fb7-063b106bd8cd" providerId="ADAL" clId="{6F16DA8B-0ACD-40D1-82A5-AD94A1A72CF2}" dt="2025-02-26T15:50:19.192" v="44" actId="478"/>
          <ac:grpSpMkLst>
            <pc:docMk/>
            <pc:sldMk cId="707287510" sldId="319"/>
            <ac:grpSpMk id="1314" creationId="{B184C2ED-CDEE-AC0B-AADC-5316CEE78D03}"/>
          </ac:grpSpMkLst>
        </pc:grpChg>
        <pc:grpChg chg="add mod">
          <ac:chgData name="IZQUIERDO Adelaide" userId="916b5bc8-a6cf-43dc-9fb7-063b106bd8cd" providerId="ADAL" clId="{6F16DA8B-0ACD-40D1-82A5-AD94A1A72CF2}" dt="2025-02-26T16:11:18.584" v="301" actId="1076"/>
          <ac:grpSpMkLst>
            <pc:docMk/>
            <pc:sldMk cId="707287510" sldId="319"/>
            <ac:grpSpMk id="1466" creationId="{34854FFF-F03B-4739-5274-792C74E4793F}"/>
          </ac:grpSpMkLst>
        </pc:grpChg>
      </pc:sldChg>
      <pc:sldChg chg="add del">
        <pc:chgData name="IZQUIERDO Adelaide" userId="916b5bc8-a6cf-43dc-9fb7-063b106bd8cd" providerId="ADAL" clId="{6F16DA8B-0ACD-40D1-82A5-AD94A1A72CF2}" dt="2025-02-26T16:07:46.488" v="244"/>
        <pc:sldMkLst>
          <pc:docMk/>
          <pc:sldMk cId="2671261429" sldId="320"/>
        </pc:sldMkLst>
      </pc:sldChg>
      <pc:sldMasterChg chg="delSldLayout">
        <pc:chgData name="IZQUIERDO Adelaide" userId="916b5bc8-a6cf-43dc-9fb7-063b106bd8cd" providerId="ADAL" clId="{6F16DA8B-0ACD-40D1-82A5-AD94A1A72CF2}" dt="2025-02-26T15:50:52.329" v="56" actId="47"/>
        <pc:sldMasterMkLst>
          <pc:docMk/>
          <pc:sldMasterMk cId="3394371763" sldId="2147483657"/>
        </pc:sldMasterMkLst>
        <pc:sldLayoutChg chg="del">
          <pc:chgData name="IZQUIERDO Adelaide" userId="916b5bc8-a6cf-43dc-9fb7-063b106bd8cd" providerId="ADAL" clId="{6F16DA8B-0ACD-40D1-82A5-AD94A1A72CF2}" dt="2025-02-26T15:50:52.329" v="56" actId="47"/>
          <pc:sldLayoutMkLst>
            <pc:docMk/>
            <pc:sldMasterMk cId="3394371763" sldId="2147483657"/>
            <pc:sldLayoutMk cId="1123487341" sldId="2147483675"/>
          </pc:sldLayoutMkLst>
        </pc:sldLayoutChg>
      </pc:sldMasterChg>
    </pc:docChg>
  </pc:docChgLst>
  <pc:docChgLst>
    <pc:chgData name="ARLAIS France" userId="4e3d7a15-9b0e-4dbd-802a-6286551fd374" providerId="ADAL" clId="{4749CF79-5E68-44F4-A540-9FA5B6BCE54A}"/>
    <pc:docChg chg="modSld">
      <pc:chgData name="ARLAIS France" userId="4e3d7a15-9b0e-4dbd-802a-6286551fd374" providerId="ADAL" clId="{4749CF79-5E68-44F4-A540-9FA5B6BCE54A}" dt="2024-07-17T13:49:08.473" v="16" actId="14100"/>
      <pc:docMkLst>
        <pc:docMk/>
      </pc:docMkLst>
      <pc:sldChg chg="modSp mod">
        <pc:chgData name="ARLAIS France" userId="4e3d7a15-9b0e-4dbd-802a-6286551fd374" providerId="ADAL" clId="{4749CF79-5E68-44F4-A540-9FA5B6BCE54A}" dt="2024-07-17T13:48:34.577" v="8" actId="14100"/>
        <pc:sldMkLst>
          <pc:docMk/>
          <pc:sldMk cId="1693881078" sldId="296"/>
        </pc:sldMkLst>
      </pc:sldChg>
      <pc:sldChg chg="modSp mod">
        <pc:chgData name="ARLAIS France" userId="4e3d7a15-9b0e-4dbd-802a-6286551fd374" providerId="ADAL" clId="{4749CF79-5E68-44F4-A540-9FA5B6BCE54A}" dt="2024-07-17T13:48:51.448" v="11" actId="20577"/>
        <pc:sldMkLst>
          <pc:docMk/>
          <pc:sldMk cId="112344675" sldId="304"/>
        </pc:sldMkLst>
      </pc:sldChg>
      <pc:sldChg chg="modSp mod">
        <pc:chgData name="ARLAIS France" userId="4e3d7a15-9b0e-4dbd-802a-6286551fd374" providerId="ADAL" clId="{4749CF79-5E68-44F4-A540-9FA5B6BCE54A}" dt="2024-07-17T13:48:12.217" v="2" actId="20577"/>
        <pc:sldMkLst>
          <pc:docMk/>
          <pc:sldMk cId="4181267521" sldId="305"/>
        </pc:sldMkLst>
      </pc:sldChg>
      <pc:sldChg chg="modSp mod">
        <pc:chgData name="ARLAIS France" userId="4e3d7a15-9b0e-4dbd-802a-6286551fd374" providerId="ADAL" clId="{4749CF79-5E68-44F4-A540-9FA5B6BCE54A}" dt="2024-07-17T13:49:08.473" v="16" actId="14100"/>
        <pc:sldMkLst>
          <pc:docMk/>
          <pc:sldMk cId="4044077711" sldId="30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C9EE706-5A46-5D8C-9847-32B5442D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73F71A-3398-A8ED-B14A-0D8A53A09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1D652-B38B-492B-A121-3F45F4A171F9}" type="datetimeFigureOut">
              <a:rPr lang="fr-FR" smtClean="0">
                <a:latin typeface="Marianne" panose="02000000000000000000" pitchFamily="2" charset="0"/>
              </a:rPr>
              <a:t>27/02/2025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075232-AA53-D9E1-22C8-D0C19EC53A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CA55C2-9F26-98CD-0EA6-5D9DCD1672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3EEAC-788E-413F-AC89-18A39B9986FB}" type="slidenum">
              <a:rPr lang="fr-FR" smtClean="0">
                <a:latin typeface="Marianne" panose="02000000000000000000" pitchFamily="2" charset="0"/>
              </a:rPr>
              <a:t>‹N°›</a:t>
            </a:fld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43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rianne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rianne" panose="02000000000000000000" pitchFamily="2" charset="0"/>
              </a:defRPr>
            </a:lvl1pPr>
          </a:lstStyle>
          <a:p>
            <a:fld id="{A9D2F4D7-3181-43AB-BECD-4A13767D3566}" type="datetimeFigureOut">
              <a:rPr lang="fr-FR" smtClean="0"/>
              <a:pPr/>
              <a:t>27/02/2025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rianne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rianne" panose="02000000000000000000" pitchFamily="2" charset="0"/>
              </a:defRPr>
            </a:lvl1pPr>
          </a:lstStyle>
          <a:p>
            <a:fld id="{3B94BA8F-00C9-44D4-8D20-4E4E357C1EE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03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rianne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FC8E247-6170-AF3F-CBD0-4D96D437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1877" y="0"/>
            <a:ext cx="9890124" cy="6858000"/>
          </a:xfrm>
          <a:custGeom>
            <a:avLst/>
            <a:gdLst>
              <a:gd name="connsiteX0" fmla="*/ 4194184 w 9890124"/>
              <a:gd name="connsiteY0" fmla="*/ 0 h 6858000"/>
              <a:gd name="connsiteX1" fmla="*/ 6722772 w 9890124"/>
              <a:gd name="connsiteY1" fmla="*/ 0 h 6858000"/>
              <a:gd name="connsiteX2" fmla="*/ 6865136 w 9890124"/>
              <a:gd name="connsiteY2" fmla="*/ 62807 h 6858000"/>
              <a:gd name="connsiteX3" fmla="*/ 9852058 w 9890124"/>
              <a:gd name="connsiteY3" fmla="*/ 1903582 h 6858000"/>
              <a:gd name="connsiteX4" fmla="*/ 9852175 w 9890124"/>
              <a:gd name="connsiteY4" fmla="*/ 1903582 h 6858000"/>
              <a:gd name="connsiteX5" fmla="*/ 9890124 w 9890124"/>
              <a:gd name="connsiteY5" fmla="*/ 1936876 h 6858000"/>
              <a:gd name="connsiteX6" fmla="*/ 9890124 w 9890124"/>
              <a:gd name="connsiteY6" fmla="*/ 6858000 h 6858000"/>
              <a:gd name="connsiteX7" fmla="*/ 57939 w 9890124"/>
              <a:gd name="connsiteY7" fmla="*/ 6858000 h 6858000"/>
              <a:gd name="connsiteX8" fmla="*/ 23350 w 9890124"/>
              <a:gd name="connsiteY8" fmla="*/ 6388594 h 6858000"/>
              <a:gd name="connsiteX9" fmla="*/ 1097 w 9890124"/>
              <a:gd name="connsiteY9" fmla="*/ 5378872 h 6858000"/>
              <a:gd name="connsiteX10" fmla="*/ 163427 w 9890124"/>
              <a:gd name="connsiteY10" fmla="*/ 3361907 h 6858000"/>
              <a:gd name="connsiteX11" fmla="*/ 1091264 w 9890124"/>
              <a:gd name="connsiteY11" fmla="*/ 1799283 h 6858000"/>
              <a:gd name="connsiteX12" fmla="*/ 4121173 w 9890124"/>
              <a:gd name="connsiteY12" fmla="*/ 30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0124" h="6858000">
                <a:moveTo>
                  <a:pt x="4194184" y="0"/>
                </a:moveTo>
                <a:lnTo>
                  <a:pt x="6722772" y="0"/>
                </a:lnTo>
                <a:lnTo>
                  <a:pt x="6865136" y="62807"/>
                </a:lnTo>
                <a:cubicBezTo>
                  <a:pt x="7936670" y="557878"/>
                  <a:pt x="8938442" y="1178038"/>
                  <a:pt x="9852058" y="1903582"/>
                </a:cubicBezTo>
                <a:lnTo>
                  <a:pt x="9852175" y="1903582"/>
                </a:lnTo>
                <a:lnTo>
                  <a:pt x="9890124" y="1936876"/>
                </a:lnTo>
                <a:lnTo>
                  <a:pt x="9890124" y="6858000"/>
                </a:lnTo>
                <a:lnTo>
                  <a:pt x="57939" y="6858000"/>
                </a:lnTo>
                <a:lnTo>
                  <a:pt x="23350" y="6388594"/>
                </a:lnTo>
                <a:cubicBezTo>
                  <a:pt x="4357" y="6051674"/>
                  <a:pt x="-2998" y="5714898"/>
                  <a:pt x="1097" y="5378872"/>
                </a:cubicBezTo>
                <a:cubicBezTo>
                  <a:pt x="8827" y="4706818"/>
                  <a:pt x="62590" y="4032921"/>
                  <a:pt x="163427" y="3361907"/>
                </a:cubicBezTo>
                <a:cubicBezTo>
                  <a:pt x="256996" y="2740156"/>
                  <a:pt x="590080" y="2178055"/>
                  <a:pt x="1091264" y="1799283"/>
                </a:cubicBezTo>
                <a:cubicBezTo>
                  <a:pt x="2021841" y="1095749"/>
                  <a:pt x="3038277" y="499627"/>
                  <a:pt x="4121173" y="301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E35556AE-0792-4A86-267C-E3B3100CD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6443" y="3172618"/>
            <a:ext cx="728664" cy="728664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574676" y="574676"/>
            <a:ext cx="2832100" cy="8361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0058CDAE-DA68-3DB6-CDA5-02E4FEC4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339" y="3040381"/>
            <a:ext cx="7335836" cy="1907346"/>
          </a:xfrm>
        </p:spPr>
        <p:txBody>
          <a:bodyPr anchor="t"/>
          <a:lstStyle>
            <a:lvl1pPr>
              <a:defRPr lang="en-GB" sz="72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60A38F1-BA27-DF99-2E3E-4EE003EA0E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5338" y="5086350"/>
            <a:ext cx="5448300" cy="1196975"/>
          </a:xfrm>
        </p:spPr>
        <p:txBody>
          <a:bodyPr/>
          <a:lstStyle>
            <a:lvl1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2400" kern="1200" cap="all" spc="-2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</p:spTree>
    <p:extLst>
      <p:ext uri="{BB962C8B-B14F-4D97-AF65-F5344CB8AC3E}">
        <p14:creationId xmlns:p14="http://schemas.microsoft.com/office/powerpoint/2010/main" val="221079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932022-157D-1370-3310-AACB88CF8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" y="1839229"/>
            <a:ext cx="6205537" cy="5014009"/>
          </a:xfrm>
          <a:custGeom>
            <a:avLst/>
            <a:gdLst>
              <a:gd name="connsiteX0" fmla="*/ 0 w 6046847"/>
              <a:gd name="connsiteY0" fmla="*/ 4885789 h 4885789"/>
              <a:gd name="connsiteX1" fmla="*/ 170126 w 6046847"/>
              <a:gd name="connsiteY1" fmla="*/ 4840091 h 4885789"/>
              <a:gd name="connsiteX2" fmla="*/ 381130 w 6046847"/>
              <a:gd name="connsiteY2" fmla="*/ 4766650 h 4885789"/>
              <a:gd name="connsiteX3" fmla="*/ 4824470 w 6046847"/>
              <a:gd name="connsiteY3" fmla="*/ 2303176 h 4885789"/>
              <a:gd name="connsiteX4" fmla="*/ 5999848 w 6046847"/>
              <a:gd name="connsiteY4" fmla="*/ 349430 h 4885789"/>
              <a:gd name="connsiteX5" fmla="*/ 6046847 w 6046847"/>
              <a:gd name="connsiteY5" fmla="*/ 0 h 4885789"/>
              <a:gd name="connsiteX6" fmla="*/ 0 w 6046847"/>
              <a:gd name="connsiteY6" fmla="*/ 0 h 488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847" h="4885789">
                <a:moveTo>
                  <a:pt x="0" y="4885789"/>
                </a:moveTo>
                <a:lnTo>
                  <a:pt x="170126" y="4840091"/>
                </a:lnTo>
                <a:cubicBezTo>
                  <a:pt x="241132" y="4818239"/>
                  <a:pt x="311516" y="4793760"/>
                  <a:pt x="381130" y="4766650"/>
                </a:cubicBezTo>
                <a:cubicBezTo>
                  <a:pt x="1957046" y="4152868"/>
                  <a:pt x="3454842" y="3327794"/>
                  <a:pt x="4824470" y="2303176"/>
                </a:cubicBezTo>
                <a:cubicBezTo>
                  <a:pt x="5459151" y="1828356"/>
                  <a:pt x="5881345" y="1126520"/>
                  <a:pt x="5999848" y="349430"/>
                </a:cubicBezTo>
                <a:lnTo>
                  <a:pt x="6046847" y="0"/>
                </a:lnTo>
                <a:lnTo>
                  <a:pt x="0" y="0"/>
                </a:lnTo>
                <a:close/>
              </a:path>
            </a:pathLst>
          </a:custGeom>
          <a:solidFill>
            <a:srgbClr val="B0BFF0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472F42F-FE27-09E8-91A8-7BA1EB3875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4675" y="587374"/>
            <a:ext cx="4432300" cy="5241925"/>
          </a:xfrm>
        </p:spPr>
        <p:txBody>
          <a:bodyPr anchor="ctr"/>
          <a:lstStyle>
            <a:lvl1pPr algn="ctr">
              <a:defRPr sz="1200"/>
            </a:lvl1pPr>
          </a:lstStyle>
          <a:p>
            <a:endParaRPr lang="fr-FR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09443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E53D73E-CBB8-97F6-1F2C-F8EF9493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950" y="380072"/>
            <a:ext cx="5438084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533FCBD-DAE8-F5A3-E555-B5587B429A0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4630" y="1869439"/>
            <a:ext cx="5436508" cy="3947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8B128EFF-4709-2DB8-680E-6E289AB56A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09535" cy="5204582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540000" tIns="360000" rIns="288000" rtlCol="0" anchor="t"/>
          <a:lstStyle/>
          <a:p>
            <a:pPr lvl="0"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6613" y="1910376"/>
            <a:ext cx="790575" cy="790575"/>
          </a:xfrm>
          <a:prstGeom prst="ellipse">
            <a:avLst/>
          </a:prstGeom>
          <a:solidFill>
            <a:schemeClr val="accent6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3800" dirty="0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</a:lstStyle>
          <a:p>
            <a:pPr lvl="0" algn="ctr">
              <a:spcAft>
                <a:spcPts val="0"/>
              </a:spcAft>
            </a:pPr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1701" y="1975464"/>
            <a:ext cx="660400" cy="660400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185" y="574675"/>
            <a:ext cx="9720552" cy="711200"/>
          </a:xfrm>
        </p:spPr>
        <p:txBody>
          <a:bodyPr anchor="t"/>
          <a:lstStyle>
            <a:lvl1pPr>
              <a:defRPr sz="5400" spc="-2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A77F08A-B5CB-709C-4BD6-D127EAA251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5186" y="2046104"/>
            <a:ext cx="9720551" cy="3730582"/>
          </a:xfrm>
        </p:spPr>
        <p:txBody>
          <a:bodyPr numCol="2" spcCol="576000" anchor="t"/>
          <a:lstStyle>
            <a:lvl1pPr>
              <a:lnSpc>
                <a:spcPct val="90000"/>
              </a:lnSpc>
              <a:spcAft>
                <a:spcPts val="2400"/>
              </a:spcAft>
              <a:defRPr sz="1600">
                <a:solidFill>
                  <a:schemeClr val="accent6"/>
                </a:solidFill>
                <a:latin typeface="+mj-lt"/>
              </a:defRPr>
            </a:lvl1pPr>
            <a:lvl2pPr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2pPr>
            <a:lvl3pPr>
              <a:spcAft>
                <a:spcPts val="600"/>
              </a:spcAft>
              <a:defRPr sz="1200">
                <a:latin typeface="+mn-lt"/>
              </a:defRPr>
            </a:lvl3pPr>
            <a:lvl4pPr>
              <a:spcAft>
                <a:spcPts val="600"/>
              </a:spcAft>
              <a:defRPr sz="1200">
                <a:latin typeface="+mn-lt"/>
              </a:defRPr>
            </a:lvl4pPr>
            <a:lvl5pPr>
              <a:spcAft>
                <a:spcPts val="600"/>
              </a:spcAft>
              <a:defRPr sz="1200">
                <a:latin typeface="+mn-lt"/>
              </a:defRPr>
            </a:lvl5pPr>
            <a:lvl6pPr>
              <a:spcAft>
                <a:spcPts val="600"/>
              </a:spcAft>
              <a:defRPr sz="1200">
                <a:latin typeface="+mn-lt"/>
              </a:defRPr>
            </a:lvl6pPr>
            <a:lvl7pPr>
              <a:spcAft>
                <a:spcPts val="600"/>
              </a:spcAft>
              <a:defRPr sz="1200">
                <a:latin typeface="+mn-lt"/>
              </a:defRPr>
            </a:lvl7pPr>
            <a:lvl8pPr>
              <a:spcAft>
                <a:spcPts val="600"/>
              </a:spcAft>
              <a:defRPr sz="1200">
                <a:latin typeface="+mn-lt"/>
              </a:defRPr>
            </a:lvl8pPr>
            <a:lvl9pPr>
              <a:spcAft>
                <a:spcPts val="600"/>
              </a:spcAft>
              <a:defRPr sz="120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574B8C03-AFCA-9FEA-9B8D-5E06B3B48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27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FC8E247-6170-AF3F-CBD0-4D96D4377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01877" y="0"/>
            <a:ext cx="9890124" cy="6858000"/>
          </a:xfrm>
          <a:custGeom>
            <a:avLst/>
            <a:gdLst>
              <a:gd name="connsiteX0" fmla="*/ 4194184 w 9890124"/>
              <a:gd name="connsiteY0" fmla="*/ 0 h 6858000"/>
              <a:gd name="connsiteX1" fmla="*/ 6722772 w 9890124"/>
              <a:gd name="connsiteY1" fmla="*/ 0 h 6858000"/>
              <a:gd name="connsiteX2" fmla="*/ 6865136 w 9890124"/>
              <a:gd name="connsiteY2" fmla="*/ 62807 h 6858000"/>
              <a:gd name="connsiteX3" fmla="*/ 9852058 w 9890124"/>
              <a:gd name="connsiteY3" fmla="*/ 1903582 h 6858000"/>
              <a:gd name="connsiteX4" fmla="*/ 9852175 w 9890124"/>
              <a:gd name="connsiteY4" fmla="*/ 1903582 h 6858000"/>
              <a:gd name="connsiteX5" fmla="*/ 9890124 w 9890124"/>
              <a:gd name="connsiteY5" fmla="*/ 1936876 h 6858000"/>
              <a:gd name="connsiteX6" fmla="*/ 9890124 w 9890124"/>
              <a:gd name="connsiteY6" fmla="*/ 6858000 h 6858000"/>
              <a:gd name="connsiteX7" fmla="*/ 57939 w 9890124"/>
              <a:gd name="connsiteY7" fmla="*/ 6858000 h 6858000"/>
              <a:gd name="connsiteX8" fmla="*/ 23350 w 9890124"/>
              <a:gd name="connsiteY8" fmla="*/ 6388594 h 6858000"/>
              <a:gd name="connsiteX9" fmla="*/ 1097 w 9890124"/>
              <a:gd name="connsiteY9" fmla="*/ 5378872 h 6858000"/>
              <a:gd name="connsiteX10" fmla="*/ 163427 w 9890124"/>
              <a:gd name="connsiteY10" fmla="*/ 3361907 h 6858000"/>
              <a:gd name="connsiteX11" fmla="*/ 1091264 w 9890124"/>
              <a:gd name="connsiteY11" fmla="*/ 1799283 h 6858000"/>
              <a:gd name="connsiteX12" fmla="*/ 4121173 w 9890124"/>
              <a:gd name="connsiteY12" fmla="*/ 30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90124" h="6858000">
                <a:moveTo>
                  <a:pt x="4194184" y="0"/>
                </a:moveTo>
                <a:lnTo>
                  <a:pt x="6722772" y="0"/>
                </a:lnTo>
                <a:lnTo>
                  <a:pt x="6865136" y="62807"/>
                </a:lnTo>
                <a:cubicBezTo>
                  <a:pt x="7936670" y="557878"/>
                  <a:pt x="8938442" y="1178038"/>
                  <a:pt x="9852058" y="1903582"/>
                </a:cubicBezTo>
                <a:lnTo>
                  <a:pt x="9852175" y="1903582"/>
                </a:lnTo>
                <a:lnTo>
                  <a:pt x="9890124" y="1936876"/>
                </a:lnTo>
                <a:lnTo>
                  <a:pt x="9890124" y="6858000"/>
                </a:lnTo>
                <a:lnTo>
                  <a:pt x="57939" y="6858000"/>
                </a:lnTo>
                <a:lnTo>
                  <a:pt x="23350" y="6388594"/>
                </a:lnTo>
                <a:cubicBezTo>
                  <a:pt x="4357" y="6051674"/>
                  <a:pt x="-2998" y="5714898"/>
                  <a:pt x="1097" y="5378872"/>
                </a:cubicBezTo>
                <a:cubicBezTo>
                  <a:pt x="8827" y="4706818"/>
                  <a:pt x="62590" y="4032921"/>
                  <a:pt x="163427" y="3361907"/>
                </a:cubicBezTo>
                <a:cubicBezTo>
                  <a:pt x="256996" y="2740156"/>
                  <a:pt x="590080" y="2178055"/>
                  <a:pt x="1091264" y="1799283"/>
                </a:cubicBezTo>
                <a:cubicBezTo>
                  <a:pt x="2021841" y="1095749"/>
                  <a:pt x="3038277" y="499627"/>
                  <a:pt x="4121173" y="3016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0CE5533-B5C8-B1D6-8AA8-C1675D47A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26443" y="3172618"/>
            <a:ext cx="728664" cy="728664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84D5D1-C99C-5B24-C5D3-F357B9BD107F}"/>
              </a:ext>
            </a:extLst>
          </p:cNvPr>
          <p:cNvGrpSpPr/>
          <p:nvPr userDrawn="1"/>
        </p:nvGrpSpPr>
        <p:grpSpPr>
          <a:xfrm>
            <a:off x="574676" y="574676"/>
            <a:ext cx="2832100" cy="836100"/>
            <a:chOff x="574675" y="574675"/>
            <a:chExt cx="2957513" cy="873125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3B90F13-BFED-F42E-3160-DAEFE8AA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4675" y="574675"/>
              <a:ext cx="993800" cy="873125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75DEB7F-BF68-12E8-DF53-84EEBC7F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71624" y="574675"/>
              <a:ext cx="1760564" cy="873125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E30BBDD3-E24C-EE24-20EA-618588B5F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339" y="3040381"/>
            <a:ext cx="7335836" cy="1907346"/>
          </a:xfrm>
        </p:spPr>
        <p:txBody>
          <a:bodyPr anchor="t"/>
          <a:lstStyle>
            <a:lvl1pPr>
              <a:defRPr lang="en-GB" sz="7200" kern="1200" spc="-20" dirty="0">
                <a:solidFill>
                  <a:schemeClr val="bg1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9998C9-6FCB-1221-A2D4-0CB8ECCED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5338" y="5086350"/>
            <a:ext cx="7335836" cy="1196975"/>
          </a:xfrm>
        </p:spPr>
        <p:txBody>
          <a:bodyPr/>
          <a:lstStyle>
            <a:lvl1pPr>
              <a:defRPr lang="en-US" sz="2400" kern="1200" cap="all" spc="-20" baseline="0" dirty="0" smtClean="0">
                <a:solidFill>
                  <a:schemeClr val="bg1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  <a:lvl2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400" kern="1200" cap="all" spc="-20" baseline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>
              <a:defRPr lang="fr-FR" sz="2400" kern="1200" cap="all" spc="-20" baseline="0" dirty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This is a subtitle</a:t>
            </a:r>
          </a:p>
        </p:txBody>
      </p:sp>
    </p:spTree>
    <p:extLst>
      <p:ext uri="{BB962C8B-B14F-4D97-AF65-F5344CB8AC3E}">
        <p14:creationId xmlns:p14="http://schemas.microsoft.com/office/powerpoint/2010/main" val="166920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72" y="1501775"/>
            <a:ext cx="4494528" cy="747897"/>
          </a:xfrm>
        </p:spPr>
        <p:txBody>
          <a:bodyPr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271" y="2709144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7800" y="2763923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6419" y="2763923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0271" y="3259213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7800" y="3313992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6419" y="3313992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0271" y="3809282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7800" y="3864061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6419" y="3864061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0271" y="4359351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7800" y="4414130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66419" y="4414130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0271" y="4909419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7800" y="4964198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6419" y="4964198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53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3911" y="531196"/>
            <a:ext cx="738804" cy="738804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294" y="589580"/>
            <a:ext cx="622038" cy="62203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1" y="1511011"/>
            <a:ext cx="5402552" cy="4365625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90020" y="3"/>
            <a:ext cx="5201978" cy="5281610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lang="fr-FR" sz="1800" dirty="0">
                <a:solidFill>
                  <a:schemeClr val="tx2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752083" cy="183127"/>
          </a:xfrm>
        </p:spPr>
        <p:txBody>
          <a:bodyPr/>
          <a:lstStyle/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1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AA534-4543-2DA2-4BFB-370B6DD45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0" y="0"/>
            <a:ext cx="6974516" cy="5407050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220BDC3-BCE0-E386-3171-70CF52BBC83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56325" y="2519363"/>
            <a:ext cx="790575" cy="79057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bg1"/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2" y="3548063"/>
            <a:ext cx="5089526" cy="2185871"/>
          </a:xfrm>
        </p:spPr>
        <p:txBody>
          <a:bodyPr anchor="t"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95A7D0BF-68D0-9A3C-0F40-667DA0B4E3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0B9A2A4-64A6-2672-8BAF-A21EDA7B7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630332" y="6180224"/>
            <a:ext cx="896649" cy="44467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1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1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1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1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998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AC3F83-D1A8-34E6-724C-FFFFCC150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3275" y="673361"/>
            <a:ext cx="5505452" cy="5511280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2400">
                <a:latin typeface="Marianne" panose="02000000000000000000" pitchFamily="2" charset="0"/>
              </a:defRPr>
            </a:lvl2pPr>
            <a:lvl3pPr>
              <a:defRPr sz="2400">
                <a:latin typeface="Marianne" panose="02000000000000000000" pitchFamily="2" charset="0"/>
              </a:defRPr>
            </a:lvl3pPr>
            <a:lvl4pPr>
              <a:defRPr sz="2400">
                <a:latin typeface="Marianne" panose="02000000000000000000" pitchFamily="2" charset="0"/>
              </a:defRPr>
            </a:lvl4pPr>
            <a:lvl5pPr>
              <a:defRPr sz="2400">
                <a:latin typeface="Marianne" panose="02000000000000000000" pitchFamily="2" charset="0"/>
              </a:defRPr>
            </a:lvl5pPr>
            <a:lvl6pPr>
              <a:defRPr sz="2400">
                <a:latin typeface="Marianne" panose="02000000000000000000" pitchFamily="2" charset="0"/>
              </a:defRPr>
            </a:lvl6pPr>
            <a:lvl7pPr>
              <a:defRPr sz="2400">
                <a:latin typeface="Marianne" panose="02000000000000000000" pitchFamily="2" charset="0"/>
              </a:defRPr>
            </a:lvl7pPr>
            <a:lvl8pPr>
              <a:defRPr sz="2400">
                <a:latin typeface="Marianne" panose="02000000000000000000" pitchFamily="2" charset="0"/>
              </a:defRPr>
            </a:lvl8pPr>
            <a:lvl9pPr>
              <a:defRPr sz="2400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546" y="1503363"/>
            <a:ext cx="3168454" cy="377825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08CFA7-8AB6-F4DA-98BA-7FFEDA52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07" y="1514474"/>
            <a:ext cx="2605249" cy="1816100"/>
          </a:xfrm>
        </p:spPr>
        <p:txBody>
          <a:bodyPr/>
          <a:lstStyle>
            <a:lvl1pPr>
              <a:defRPr lang="fr-FR" sz="2400" kern="1200" spc="-2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185920D-C02B-2B27-7A34-8DC02C2D3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9696" y="3565034"/>
            <a:ext cx="3549811" cy="1633909"/>
          </a:xfrm>
        </p:spPr>
        <p:txBody>
          <a:bodyPr anchor="ctr"/>
          <a:lstStyle>
            <a:lvl1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88D07F8D-4761-7BF7-EEE6-016EE7F8C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3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74833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C60418B-2E1D-D66E-38F3-6CB927E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127923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F55DBC-EA87-C4AB-7F95-69264113C1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2768599"/>
            <a:ext cx="4695825" cy="2513013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893FC9-F0EC-B54C-67BE-40F04D48BB6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49" y="1589088"/>
            <a:ext cx="2448599" cy="712787"/>
          </a:xfrm>
        </p:spPr>
        <p:txBody>
          <a:bodyPr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03950" y="2501900"/>
            <a:ext cx="5437188" cy="2779713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06669" y="1503362"/>
            <a:ext cx="0" cy="18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9538" y="1503363"/>
            <a:ext cx="2294611" cy="1316038"/>
          </a:xfrm>
        </p:spPr>
        <p:txBody>
          <a:bodyPr anchor="t"/>
          <a:lstStyle>
            <a:lvl1pPr>
              <a:defRPr sz="4800">
                <a:latin typeface="Marianne Medium" panose="02000000000000000000" pitchFamily="2" charset="0"/>
              </a:defRPr>
            </a:lvl1pPr>
            <a:lvl2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E844E8FD-F98E-A2D2-BBBE-73168C9ED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42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F01B123-037E-0ACA-27D3-748F2BB4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38007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FB734C1-790F-9EA8-2ECA-163C282677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1869439"/>
            <a:ext cx="4695825" cy="3947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DFF708-0FB3-685B-C686-29555445704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203950" y="0"/>
            <a:ext cx="5988048" cy="5816599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  <a:latin typeface="Marianne Light" panose="02000000000000000000" pitchFamily="2" charset="0"/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94DCB3-F137-1C1F-6575-0FA5D71922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7CFE410-8CFF-B7FB-4AEB-09F8DDD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4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9">
            <a:extLst>
              <a:ext uri="{FF2B5EF4-FFF2-40B4-BE49-F238E27FC236}">
                <a16:creationId xmlns:a16="http://schemas.microsoft.com/office/drawing/2014/main" id="{797DF96C-3C33-3D76-6839-75145C9DD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56" y="574674"/>
            <a:ext cx="5079208" cy="1463935"/>
          </a:xfrm>
        </p:spPr>
        <p:txBody>
          <a:bodyPr anchor="t"/>
          <a:lstStyle>
            <a:lvl1pPr>
              <a:defRPr sz="5400" spc="-2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E308E211-1357-9D8A-065D-ADD423A6D0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3950" y="574675"/>
            <a:ext cx="5437188" cy="1463935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 bold" panose="02000000000000000000" pitchFamily="2" charset="0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9479" y="2420079"/>
            <a:ext cx="3292298" cy="3295782"/>
          </a:xfrm>
          <a:prstGeom prst="roundRect">
            <a:avLst/>
          </a:prstGeom>
          <a:solidFill>
            <a:schemeClr val="accent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>
                <a:solidFill>
                  <a:schemeClr val="tx2"/>
                </a:solidFill>
                <a:latin typeface="Marianne bold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4489" y="2767024"/>
            <a:ext cx="609980" cy="6099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82692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614951" y="2420079"/>
            <a:ext cx="3292298" cy="3295782"/>
          </a:xfrm>
          <a:prstGeom prst="roundRect">
            <a:avLst/>
          </a:prstGeom>
          <a:solidFill>
            <a:srgbClr val="E793BE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>
                <a:solidFill>
                  <a:schemeClr val="tx2"/>
                </a:solidFill>
                <a:latin typeface="Marianne bold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34C2A4D5-C1C7-CE6A-573B-D84643263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12064" y="2767024"/>
            <a:ext cx="609980" cy="609980"/>
          </a:xfrm>
          <a:prstGeom prst="ellipse">
            <a:avLst/>
          </a:prstGeom>
          <a:solidFill>
            <a:srgbClr val="EFC9DC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51E78D8C-7DD4-2D3E-69E6-42759AEED0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60267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91216" y="2420079"/>
            <a:ext cx="3292298" cy="3295782"/>
          </a:xfrm>
          <a:prstGeom prst="roundRect">
            <a:avLst/>
          </a:prstGeom>
          <a:solidFill>
            <a:schemeClr val="tx2"/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>
                <a:solidFill>
                  <a:schemeClr val="bg1"/>
                </a:solidFill>
                <a:latin typeface="Marianne bold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5433" y="2767024"/>
            <a:ext cx="609980" cy="6099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33636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Picto</a:t>
            </a:r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0469153B-27DD-CDA6-CD4A-1F544E45B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F7AEFC3-DF14-E900-2853-D80DE5200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630332" y="6180224"/>
            <a:ext cx="896649" cy="44467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tx2">
                    <a:alpha val="0"/>
                  </a:schemeClr>
                </a:solidFill>
              </a:defRPr>
            </a:lvl5pPr>
            <a:lvl6pPr>
              <a:defRPr sz="100">
                <a:solidFill>
                  <a:schemeClr val="tx2">
                    <a:alpha val="0"/>
                  </a:schemeClr>
                </a:solidFill>
              </a:defRPr>
            </a:lvl6pPr>
            <a:lvl7pPr>
              <a:defRPr sz="100">
                <a:solidFill>
                  <a:schemeClr val="tx2">
                    <a:alpha val="0"/>
                  </a:schemeClr>
                </a:solidFill>
              </a:defRPr>
            </a:lvl7pPr>
            <a:lvl8pPr>
              <a:defRPr sz="100">
                <a:solidFill>
                  <a:schemeClr val="tx2">
                    <a:alpha val="0"/>
                  </a:schemeClr>
                </a:solidFill>
              </a:defRPr>
            </a:lvl8pPr>
            <a:lvl9pPr>
              <a:defRPr sz="100">
                <a:solidFill>
                  <a:schemeClr val="tx2">
                    <a:alpha val="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23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E668-3EA9-2ABD-8441-36F2D4ACA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72" y="1501775"/>
            <a:ext cx="4494528" cy="747897"/>
          </a:xfrm>
        </p:spPr>
        <p:txBody>
          <a:bodyPr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Sommaire</a:t>
            </a:r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3B73FCA-B8D0-1803-3321-47FB1580E5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0271" y="2709144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4E9320-DC19-61E8-605A-32F867F256A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7800" y="2763923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EFA21F19-0699-916D-76B5-D8D5CFE75E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6419" y="2763923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61D3AB77-4E69-3B26-1904-E9C3C29A8E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0271" y="3259213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075C46A-5FF1-6971-B941-4DCAF33C3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47800" y="3313992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DC69141-017F-54CB-6745-EF0FA6520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66419" y="3313992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B7314D0-B424-CD63-4B8A-B0A353CE2B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0271" y="3809282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4427665-7EA5-1931-C168-6F9EADD64C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47800" y="3864061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000BC19-DB50-E677-7355-D7CD4C7835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6419" y="3864061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E3DB5D-9972-95BF-8E26-B41F2DD80B1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0271" y="4359351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20FE6B7-05BF-A511-A0CC-06B5A4776BF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7800" y="4414130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BEB2FB84-7627-2484-7150-6E9A9BA914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66419" y="4414130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6DDA1FC-B4C7-ACA8-6757-196599F8FEF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0271" y="4909419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9843044-F090-699F-98AE-9CDDABBFF6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47800" y="4964198"/>
            <a:ext cx="3561010" cy="276999"/>
          </a:xfrm>
        </p:spPr>
        <p:txBody>
          <a:bodyPr anchor="t"/>
          <a:lstStyle>
            <a:lvl1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>
              <a:spcAft>
                <a:spcPts val="0"/>
              </a:spcAft>
              <a:defRPr sz="20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Lorem Ipsum dolor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D052443-8F73-B181-4555-CADF915EF9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66419" y="4964198"/>
            <a:ext cx="620043" cy="276999"/>
          </a:xfrm>
        </p:spPr>
        <p:txBody>
          <a:bodyPr anchor="ctr"/>
          <a:lstStyle>
            <a:lvl1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5pPr>
            <a:lvl6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6pPr>
            <a:lvl7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7pPr>
            <a:lvl8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8pPr>
            <a:lvl9pPr algn="r"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tx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01</a:t>
            </a:r>
            <a:endParaRPr lang="fr-FR" dirty="0"/>
          </a:p>
        </p:txBody>
      </p:sp>
      <p:sp>
        <p:nvSpPr>
          <p:cNvPr id="4" name="Footer Placeholder 1" descr="Titre de la diapositive">
            <a:extLst>
              <a:ext uri="{FF2B5EF4-FFF2-40B4-BE49-F238E27FC236}">
                <a16:creationId xmlns:a16="http://schemas.microsoft.com/office/drawing/2014/main" id="{675BD52A-51EA-E760-F9A1-9F6F8ACBD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BB62A75-BE87-4F6F-2FC2-1811BCF0B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6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7B1D7D4-A77F-CD6E-4F31-696851D72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" y="0"/>
            <a:ext cx="5587629" cy="6858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lIns="540000" tIns="360000" rIns="288000" rtlCol="0" anchor="t"/>
          <a:lstStyle/>
          <a:p>
            <a:pPr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2823D60-B007-1D30-9D16-900FE4B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80072"/>
            <a:ext cx="4070423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1"/>
                </a:solidFill>
                <a:latin typeface="Marianne bold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525D83B-026B-D6C9-26B6-29B3C50A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4676" y="1869439"/>
            <a:ext cx="4069244" cy="394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473228" y="574674"/>
            <a:ext cx="5137836" cy="22902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2289" y="978331"/>
            <a:ext cx="1482902" cy="148289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73228" y="3526389"/>
            <a:ext cx="5137836" cy="22902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8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chemeClr val="tx2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tx2"/>
                </a:solidFill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882289" y="3930045"/>
            <a:ext cx="1482902" cy="1482898"/>
          </a:xfrm>
          <a:prstGeom prst="rect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D8F008E0-BDDE-4ECE-50C8-895ACBDC7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5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CD58D7-78D8-5A17-A188-238F3302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0"/>
            <a:ext cx="1309535" cy="5204582"/>
          </a:xfrm>
          <a:custGeom>
            <a:avLst/>
            <a:gdLst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309535 w 1400975"/>
              <a:gd name="connsiteY0" fmla="*/ 5204582 h 5296022"/>
              <a:gd name="connsiteX1" fmla="*/ 121487 w 1400975"/>
              <a:gd name="connsiteY1" fmla="*/ 5204582 h 5296022"/>
              <a:gd name="connsiteX2" fmla="*/ 120441 w 1400975"/>
              <a:gd name="connsiteY2" fmla="*/ 5199379 h 5296022"/>
              <a:gd name="connsiteX3" fmla="*/ 1298653 w 1400975"/>
              <a:gd name="connsiteY3" fmla="*/ 11547 h 5296022"/>
              <a:gd name="connsiteX4" fmla="*/ 1309535 w 1400975"/>
              <a:gd name="connsiteY4" fmla="*/ 0 h 5296022"/>
              <a:gd name="connsiteX5" fmla="*/ 1400975 w 1400975"/>
              <a:gd name="connsiteY5" fmla="*/ 5296022 h 5296022"/>
              <a:gd name="connsiteX0" fmla="*/ 1309535 w 1309535"/>
              <a:gd name="connsiteY0" fmla="*/ 5204582 h 5204582"/>
              <a:gd name="connsiteX1" fmla="*/ 121487 w 1309535"/>
              <a:gd name="connsiteY1" fmla="*/ 5204582 h 5204582"/>
              <a:gd name="connsiteX2" fmla="*/ 120441 w 1309535"/>
              <a:gd name="connsiteY2" fmla="*/ 5199379 h 5204582"/>
              <a:gd name="connsiteX3" fmla="*/ 1298653 w 1309535"/>
              <a:gd name="connsiteY3" fmla="*/ 11547 h 5204582"/>
              <a:gd name="connsiteX4" fmla="*/ 1309535 w 1309535"/>
              <a:gd name="connsiteY4" fmla="*/ 0 h 5204582"/>
              <a:gd name="connsiteX0" fmla="*/ 121487 w 1309535"/>
              <a:gd name="connsiteY0" fmla="*/ 5204582 h 5204582"/>
              <a:gd name="connsiteX1" fmla="*/ 120441 w 1309535"/>
              <a:gd name="connsiteY1" fmla="*/ 5199379 h 5204582"/>
              <a:gd name="connsiteX2" fmla="*/ 1298653 w 1309535"/>
              <a:gd name="connsiteY2" fmla="*/ 11547 h 5204582"/>
              <a:gd name="connsiteX3" fmla="*/ 1309535 w 1309535"/>
              <a:gd name="connsiteY3" fmla="*/ 0 h 520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9535" h="5204582">
                <a:moveTo>
                  <a:pt x="121487" y="5204582"/>
                </a:moveTo>
                <a:lnTo>
                  <a:pt x="120441" y="5199379"/>
                </a:lnTo>
                <a:cubicBezTo>
                  <a:pt x="-176764" y="3459435"/>
                  <a:pt x="25807" y="1522431"/>
                  <a:pt x="1298653" y="11547"/>
                </a:cubicBezTo>
                <a:lnTo>
                  <a:pt x="1309535" y="0"/>
                </a:lnTo>
              </a:path>
            </a:pathLst>
          </a:cu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lIns="540000" tIns="360000" rIns="288000" rtlCol="0" anchor="t"/>
          <a:lstStyle/>
          <a:p>
            <a:pPr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  <a:latin typeface="Marianne Light" panose="02000000000000000000" pitchFamily="2" charset="0"/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EB23A81C-0601-8D71-6316-415A0C023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36613" y="1910376"/>
            <a:ext cx="790575" cy="790575"/>
          </a:xfrm>
          <a:prstGeom prst="ellipse">
            <a:avLst/>
          </a:prstGeom>
          <a:solidFill>
            <a:schemeClr val="accent6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Marianne bold" panose="02000000000000000000" pitchFamily="2" charset="0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39B37FF7-EEC5-C617-9A0E-73FBD2B66A9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1701" y="1975464"/>
            <a:ext cx="660400" cy="660400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endParaRPr lang="fr-FR" dirty="0"/>
          </a:p>
        </p:txBody>
      </p:sp>
      <p:sp>
        <p:nvSpPr>
          <p:cNvPr id="16" name="Title 29">
            <a:extLst>
              <a:ext uri="{FF2B5EF4-FFF2-40B4-BE49-F238E27FC236}">
                <a16:creationId xmlns:a16="http://schemas.microsoft.com/office/drawing/2014/main" id="{8696F007-0692-050C-3E59-5803D1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185" y="574675"/>
            <a:ext cx="9720552" cy="711200"/>
          </a:xfrm>
        </p:spPr>
        <p:txBody>
          <a:bodyPr anchor="t"/>
          <a:lstStyle>
            <a:lvl1pPr>
              <a:defRPr sz="5400" spc="-2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fr-FR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A77F08A-B5CB-709C-4BD6-D127EAA251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95186" y="2046104"/>
            <a:ext cx="9720551" cy="3730582"/>
          </a:xfrm>
        </p:spPr>
        <p:txBody>
          <a:bodyPr numCol="2" spcCol="576000" anchor="t"/>
          <a:lstStyle>
            <a:lvl1pPr>
              <a:lnSpc>
                <a:spcPct val="90000"/>
              </a:lnSpc>
              <a:spcAft>
                <a:spcPts val="2400"/>
              </a:spcAft>
              <a:defRPr sz="1600">
                <a:solidFill>
                  <a:schemeClr val="accent6"/>
                </a:solidFill>
                <a:latin typeface="Marianne bold" panose="02000000000000000000" pitchFamily="2" charset="0"/>
              </a:defRPr>
            </a:lvl1pPr>
            <a:lvl2pPr>
              <a:spcAft>
                <a:spcPts val="600"/>
              </a:spcAft>
              <a:defRPr sz="1200">
                <a:solidFill>
                  <a:schemeClr val="tx2"/>
                </a:solidFill>
                <a:latin typeface="Marianne Light" panose="02000000000000000000" pitchFamily="2" charset="0"/>
              </a:defRPr>
            </a:lvl2pPr>
            <a:lvl3pPr>
              <a:spcAft>
                <a:spcPts val="600"/>
              </a:spcAft>
              <a:defRPr sz="1200">
                <a:latin typeface="Marianne Light" panose="02000000000000000000" pitchFamily="2" charset="0"/>
              </a:defRPr>
            </a:lvl3pPr>
            <a:lvl4pPr>
              <a:spcAft>
                <a:spcPts val="600"/>
              </a:spcAft>
              <a:defRPr sz="1200">
                <a:latin typeface="Marianne Light" panose="02000000000000000000" pitchFamily="2" charset="0"/>
              </a:defRPr>
            </a:lvl4pPr>
            <a:lvl5pPr>
              <a:spcAft>
                <a:spcPts val="600"/>
              </a:spcAft>
              <a:defRPr sz="1200">
                <a:latin typeface="Marianne Light" panose="02000000000000000000" pitchFamily="2" charset="0"/>
              </a:defRPr>
            </a:lvl5pPr>
            <a:lvl6pPr>
              <a:spcAft>
                <a:spcPts val="600"/>
              </a:spcAft>
              <a:defRPr sz="1200">
                <a:latin typeface="Marianne Light" panose="02000000000000000000" pitchFamily="2" charset="0"/>
              </a:defRPr>
            </a:lvl6pPr>
            <a:lvl7pPr>
              <a:spcAft>
                <a:spcPts val="600"/>
              </a:spcAft>
              <a:defRPr sz="1200">
                <a:latin typeface="Marianne Light" panose="02000000000000000000" pitchFamily="2" charset="0"/>
              </a:defRPr>
            </a:lvl7pPr>
            <a:lvl8pPr>
              <a:spcAft>
                <a:spcPts val="600"/>
              </a:spcAft>
              <a:defRPr sz="1200">
                <a:latin typeface="Marianne Light" panose="02000000000000000000" pitchFamily="2" charset="0"/>
              </a:defRPr>
            </a:lvl8pPr>
            <a:lvl9pPr>
              <a:spcAft>
                <a:spcPts val="600"/>
              </a:spcAft>
              <a:defRPr sz="1200">
                <a:latin typeface="Marianne Light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25733B4B-3257-E5E2-40AE-6DDEDCC39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8" name="Graphic 1">
            <a:extLst>
              <a:ext uri="{FF2B5EF4-FFF2-40B4-BE49-F238E27FC236}">
                <a16:creationId xmlns:a16="http://schemas.microsoft.com/office/drawing/2014/main" id="{53A8FFC1-B893-1D6B-1858-69770A7D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3A77740-3A3D-F791-854D-0F4814163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3911" y="531196"/>
            <a:ext cx="738804" cy="738804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9C643844-DA3F-41F5-7AB6-D88131492F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294" y="589580"/>
            <a:ext cx="622038" cy="62203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4017B8-F748-6085-9C91-50486A2CA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3911" y="1511011"/>
            <a:ext cx="5402552" cy="4365625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  <a:latin typeface="Marianne" panose="02000000000000000000" pitchFamily="2" charset="0"/>
              </a:defRPr>
            </a:lvl1pPr>
          </a:lstStyle>
          <a:p>
            <a:r>
              <a:rPr lang="en-US" dirty="0"/>
              <a:t>Lorem ipsum dolor sit amet, consectetuer adipiscing elit. Maecenas porttitor congue massa. Fusce posuere, magna sed pulvinar </a:t>
            </a:r>
            <a:r>
              <a:rPr lang="en-US" dirty="0" err="1"/>
              <a:t>ultricies</a:t>
            </a:r>
            <a:endParaRPr lang="fr-FR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E95B0267-835E-C716-5BD8-2F5CF3E18F7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990020" y="3"/>
            <a:ext cx="5201978" cy="5281610"/>
          </a:xfrm>
          <a:custGeom>
            <a:avLst/>
            <a:gdLst>
              <a:gd name="connsiteX0" fmla="*/ 1100062 w 5689601"/>
              <a:gd name="connsiteY0" fmla="*/ 0 h 5776697"/>
              <a:gd name="connsiteX1" fmla="*/ 5689601 w 5689601"/>
              <a:gd name="connsiteY1" fmla="*/ 0 h 5776697"/>
              <a:gd name="connsiteX2" fmla="*/ 5689601 w 5689601"/>
              <a:gd name="connsiteY2" fmla="*/ 5302880 h 5776697"/>
              <a:gd name="connsiteX3" fmla="*/ 5657913 w 5689601"/>
              <a:gd name="connsiteY3" fmla="*/ 5333342 h 5776697"/>
              <a:gd name="connsiteX4" fmla="*/ 4874183 w 5689601"/>
              <a:gd name="connsiteY4" fmla="*/ 5690117 h 5776697"/>
              <a:gd name="connsiteX5" fmla="*/ 3926902 w 5689601"/>
              <a:gd name="connsiteY5" fmla="*/ 5771331 h 5776697"/>
              <a:gd name="connsiteX6" fmla="*/ 3611417 w 5689601"/>
              <a:gd name="connsiteY6" fmla="*/ 5776697 h 5776697"/>
              <a:gd name="connsiteX7" fmla="*/ 3611356 w 5689601"/>
              <a:gd name="connsiteY7" fmla="*/ 5776697 h 5776697"/>
              <a:gd name="connsiteX8" fmla="*/ 3295871 w 5689601"/>
              <a:gd name="connsiteY8" fmla="*/ 5771419 h 5776697"/>
              <a:gd name="connsiteX9" fmla="*/ 2348589 w 5689601"/>
              <a:gd name="connsiteY9" fmla="*/ 5690117 h 5776697"/>
              <a:gd name="connsiteX10" fmla="*/ 1364359 w 5689601"/>
              <a:gd name="connsiteY10" fmla="*/ 5120748 h 5776697"/>
              <a:gd name="connsiteX11" fmla="*/ 110815 w 5689601"/>
              <a:gd name="connsiteY11" fmla="*/ 2944756 h 5776697"/>
              <a:gd name="connsiteX12" fmla="*/ 110815 w 5689601"/>
              <a:gd name="connsiteY12" fmla="*/ 1809627 h 5776697"/>
              <a:gd name="connsiteX13" fmla="*/ 997815 w 5689601"/>
              <a:gd name="connsiteY13" fmla="*/ 141732 h 577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89601" h="5776697">
                <a:moveTo>
                  <a:pt x="1100062" y="0"/>
                </a:moveTo>
                <a:lnTo>
                  <a:pt x="5689601" y="0"/>
                </a:lnTo>
                <a:lnTo>
                  <a:pt x="5689601" y="5302880"/>
                </a:lnTo>
                <a:lnTo>
                  <a:pt x="5657913" y="5333342"/>
                </a:lnTo>
                <a:cubicBezTo>
                  <a:pt x="5438577" y="5524570"/>
                  <a:pt x="5166395" y="5649649"/>
                  <a:pt x="4874183" y="5690117"/>
                </a:cubicBezTo>
                <a:cubicBezTo>
                  <a:pt x="4558797" y="5733642"/>
                  <a:pt x="4242618" y="5760581"/>
                  <a:pt x="3926902" y="5771331"/>
                </a:cubicBezTo>
                <a:lnTo>
                  <a:pt x="3611417" y="5776697"/>
                </a:lnTo>
                <a:lnTo>
                  <a:pt x="3611356" y="5776697"/>
                </a:lnTo>
                <a:lnTo>
                  <a:pt x="3295871" y="5771419"/>
                </a:lnTo>
                <a:cubicBezTo>
                  <a:pt x="2980154" y="5760728"/>
                  <a:pt x="2663975" y="5733760"/>
                  <a:pt x="2348589" y="5690117"/>
                </a:cubicBezTo>
                <a:cubicBezTo>
                  <a:pt x="1959131" y="5636160"/>
                  <a:pt x="1605123" y="5431783"/>
                  <a:pt x="1364359" y="5120748"/>
                </a:cubicBezTo>
                <a:cubicBezTo>
                  <a:pt x="853499" y="4460720"/>
                  <a:pt x="429691" y="3729481"/>
                  <a:pt x="110815" y="2944756"/>
                </a:cubicBezTo>
                <a:cubicBezTo>
                  <a:pt x="-36938" y="2581019"/>
                  <a:pt x="-36938" y="2173364"/>
                  <a:pt x="110815" y="1809627"/>
                </a:cubicBezTo>
                <a:cubicBezTo>
                  <a:pt x="349972" y="1221083"/>
                  <a:pt x="648153" y="662626"/>
                  <a:pt x="997815" y="14173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C8B667-C46E-5F72-7D2C-2A05B071C1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2020717" cy="225452"/>
          </a:xfrm>
        </p:spPr>
        <p:txBody>
          <a:bodyPr/>
          <a:lstStyle/>
          <a:p>
            <a:r>
              <a:rPr lang="fr-FR" dirty="0"/>
              <a:t>Titre de la diapositive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422D26-090A-1AF3-2EA9-841625610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5CD11-F9AA-5B7D-D43C-D50CEA1EC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0" y="0"/>
            <a:ext cx="6974516" cy="5407050"/>
          </a:xfrm>
          <a:custGeom>
            <a:avLst/>
            <a:gdLst>
              <a:gd name="connsiteX0" fmla="*/ 0 w 6974516"/>
              <a:gd name="connsiteY0" fmla="*/ 0 h 5407050"/>
              <a:gd name="connsiteX1" fmla="*/ 6972485 w 6974516"/>
              <a:gd name="connsiteY1" fmla="*/ 0 h 5407050"/>
              <a:gd name="connsiteX2" fmla="*/ 6974516 w 6974516"/>
              <a:gd name="connsiteY2" fmla="*/ 415321 h 5407050"/>
              <a:gd name="connsiteX3" fmla="*/ 6832570 w 6974516"/>
              <a:gd name="connsiteY3" fmla="*/ 2179000 h 5407050"/>
              <a:gd name="connsiteX4" fmla="*/ 6021251 w 6974516"/>
              <a:gd name="connsiteY4" fmla="*/ 3545492 h 5407050"/>
              <a:gd name="connsiteX5" fmla="*/ 2962407 w 6974516"/>
              <a:gd name="connsiteY5" fmla="*/ 5261450 h 5407050"/>
              <a:gd name="connsiteX6" fmla="*/ 1377598 w 6974516"/>
              <a:gd name="connsiteY6" fmla="*/ 5242584 h 5407050"/>
              <a:gd name="connsiteX7" fmla="*/ 184590 w 6974516"/>
              <a:gd name="connsiteY7" fmla="*/ 4666290 h 5407050"/>
              <a:gd name="connsiteX8" fmla="*/ 0 w 6974516"/>
              <a:gd name="connsiteY8" fmla="*/ 4560918 h 54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74516" h="5407050">
                <a:moveTo>
                  <a:pt x="0" y="0"/>
                </a:moveTo>
                <a:lnTo>
                  <a:pt x="6972485" y="0"/>
                </a:lnTo>
                <a:lnTo>
                  <a:pt x="6974516" y="415321"/>
                </a:lnTo>
                <a:cubicBezTo>
                  <a:pt x="6967656" y="1002978"/>
                  <a:pt x="6920744" y="1592249"/>
                  <a:pt x="6832570" y="2179000"/>
                </a:cubicBezTo>
                <a:cubicBezTo>
                  <a:pt x="6750753" y="2722772"/>
                  <a:pt x="6459497" y="3214184"/>
                  <a:pt x="6021251" y="3545492"/>
                </a:cubicBezTo>
                <a:cubicBezTo>
                  <a:pt x="5091189" y="4248460"/>
                  <a:pt x="4063369" y="4828854"/>
                  <a:pt x="2962407" y="5261450"/>
                </a:cubicBezTo>
                <a:cubicBezTo>
                  <a:pt x="2452128" y="5461909"/>
                  <a:pt x="1882832" y="5455150"/>
                  <a:pt x="1377598" y="5242584"/>
                </a:cubicBezTo>
                <a:cubicBezTo>
                  <a:pt x="968747" y="5070563"/>
                  <a:pt x="570651" y="4878012"/>
                  <a:pt x="184590" y="4666290"/>
                </a:cubicBezTo>
                <a:lnTo>
                  <a:pt x="0" y="4560918"/>
                </a:lnTo>
                <a:close/>
              </a:path>
            </a:pathLst>
          </a:cu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>
            <a:lvl1pPr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50C3C129-1DBF-54BB-5B1D-4D0ADC287EE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56325" y="2519363"/>
            <a:ext cx="790575" cy="790575"/>
          </a:xfrm>
          <a:prstGeom prst="ellipse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bg1"/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B2426F-BABB-B082-919A-CF2EE54BD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1612" y="3548064"/>
            <a:ext cx="5089526" cy="2281237"/>
          </a:xfrm>
        </p:spPr>
        <p:txBody>
          <a:bodyPr anchor="t"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F014E34C-A7F7-2899-9C17-078291734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04C8B7C-2023-3632-73B3-6E74EE866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AEA98C1-F017-CDD4-C336-F3024D4E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43275" y="673360"/>
            <a:ext cx="5505452" cy="5511280"/>
          </a:xfrm>
          <a:custGeom>
            <a:avLst/>
            <a:gdLst>
              <a:gd name="connsiteX0" fmla="*/ 2868615 w 5505452"/>
              <a:gd name="connsiteY0" fmla="*/ 391 h 5511280"/>
              <a:gd name="connsiteX1" fmla="*/ 4341041 w 5505452"/>
              <a:gd name="connsiteY1" fmla="*/ 125478 h 5511280"/>
              <a:gd name="connsiteX2" fmla="*/ 5069657 w 5505452"/>
              <a:gd name="connsiteY2" fmla="*/ 485674 h 5511280"/>
              <a:gd name="connsiteX3" fmla="*/ 5391470 w 5505452"/>
              <a:gd name="connsiteY3" fmla="*/ 4289597 h 5511280"/>
              <a:gd name="connsiteX4" fmla="*/ 4632566 w 5505452"/>
              <a:gd name="connsiteY4" fmla="*/ 5306082 h 5511280"/>
              <a:gd name="connsiteX5" fmla="*/ 4631521 w 5505452"/>
              <a:gd name="connsiteY5" fmla="*/ 5306474 h 5511280"/>
              <a:gd name="connsiteX6" fmla="*/ 4631652 w 5505452"/>
              <a:gd name="connsiteY6" fmla="*/ 5306606 h 5511280"/>
              <a:gd name="connsiteX7" fmla="*/ 4129545 w 5505452"/>
              <a:gd name="connsiteY7" fmla="*/ 5422014 h 5511280"/>
              <a:gd name="connsiteX8" fmla="*/ 1367042 w 5505452"/>
              <a:gd name="connsiteY8" fmla="*/ 5420578 h 5511280"/>
              <a:gd name="connsiteX9" fmla="*/ 434503 w 5505452"/>
              <a:gd name="connsiteY9" fmla="*/ 5024088 h 5511280"/>
              <a:gd name="connsiteX10" fmla="*/ 91409 w 5505452"/>
              <a:gd name="connsiteY10" fmla="*/ 4142594 h 5511280"/>
              <a:gd name="connsiteX11" fmla="*/ 234364 w 5505452"/>
              <a:gd name="connsiteY11" fmla="*/ 802787 h 5511280"/>
              <a:gd name="connsiteX12" fmla="*/ 1392762 w 5505452"/>
              <a:gd name="connsiteY12" fmla="*/ 87878 h 5511280"/>
              <a:gd name="connsiteX13" fmla="*/ 2868615 w 5505452"/>
              <a:gd name="connsiteY13" fmla="*/ 391 h 551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5452" h="5511280">
                <a:moveTo>
                  <a:pt x="2868615" y="391"/>
                </a:moveTo>
                <a:cubicBezTo>
                  <a:pt x="3361469" y="4683"/>
                  <a:pt x="3853752" y="44404"/>
                  <a:pt x="4341041" y="125478"/>
                </a:cubicBezTo>
                <a:cubicBezTo>
                  <a:pt x="4610241" y="178351"/>
                  <a:pt x="4882836" y="282272"/>
                  <a:pt x="5069657" y="485674"/>
                </a:cubicBezTo>
                <a:cubicBezTo>
                  <a:pt x="5649705" y="1048487"/>
                  <a:pt x="5529595" y="3486435"/>
                  <a:pt x="5391470" y="4289597"/>
                </a:cubicBezTo>
                <a:cubicBezTo>
                  <a:pt x="5317316" y="4752277"/>
                  <a:pt x="5096290" y="5148636"/>
                  <a:pt x="4632566" y="5306082"/>
                </a:cubicBezTo>
                <a:lnTo>
                  <a:pt x="4631521" y="5306474"/>
                </a:lnTo>
                <a:lnTo>
                  <a:pt x="4631652" y="5306606"/>
                </a:lnTo>
                <a:cubicBezTo>
                  <a:pt x="4471332" y="5365615"/>
                  <a:pt x="4299655" y="5398254"/>
                  <a:pt x="4129545" y="5422014"/>
                </a:cubicBezTo>
                <a:cubicBezTo>
                  <a:pt x="3211496" y="5541340"/>
                  <a:pt x="2285092" y="5541209"/>
                  <a:pt x="1367042" y="5420578"/>
                </a:cubicBezTo>
                <a:cubicBezTo>
                  <a:pt x="1030085" y="5374494"/>
                  <a:pt x="670150" y="5281930"/>
                  <a:pt x="434503" y="5024088"/>
                </a:cubicBezTo>
                <a:cubicBezTo>
                  <a:pt x="215956" y="4788962"/>
                  <a:pt x="134361" y="4455530"/>
                  <a:pt x="91409" y="4142594"/>
                </a:cubicBezTo>
                <a:cubicBezTo>
                  <a:pt x="-25959" y="3206791"/>
                  <a:pt x="-77658" y="1685325"/>
                  <a:pt x="234364" y="802787"/>
                </a:cubicBezTo>
                <a:cubicBezTo>
                  <a:pt x="426016" y="318044"/>
                  <a:pt x="910628" y="142841"/>
                  <a:pt x="1392762" y="87878"/>
                </a:cubicBezTo>
                <a:cubicBezTo>
                  <a:pt x="1882336" y="27237"/>
                  <a:pt x="2375761" y="-3900"/>
                  <a:pt x="2868615" y="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2">
                    <a:alpha val="0"/>
                  </a:schemeClr>
                </a:solidFill>
                <a:latin typeface="Marianne" panose="02000000000000000000" pitchFamily="2" charset="0"/>
              </a:defRPr>
            </a:lvl1pPr>
            <a:lvl2pPr>
              <a:defRPr sz="2400">
                <a:latin typeface="Marianne" panose="02000000000000000000" pitchFamily="2" charset="0"/>
              </a:defRPr>
            </a:lvl2pPr>
            <a:lvl3pPr>
              <a:defRPr sz="2400">
                <a:latin typeface="Marianne" panose="02000000000000000000" pitchFamily="2" charset="0"/>
              </a:defRPr>
            </a:lvl3pPr>
            <a:lvl4pPr>
              <a:defRPr sz="2400">
                <a:latin typeface="Marianne" panose="02000000000000000000" pitchFamily="2" charset="0"/>
              </a:defRPr>
            </a:lvl4pPr>
            <a:lvl5pPr>
              <a:defRPr sz="2400">
                <a:latin typeface="Marianne" panose="02000000000000000000" pitchFamily="2" charset="0"/>
              </a:defRPr>
            </a:lvl5pPr>
            <a:lvl6pPr>
              <a:defRPr sz="2400">
                <a:latin typeface="Marianne" panose="02000000000000000000" pitchFamily="2" charset="0"/>
              </a:defRPr>
            </a:lvl6pPr>
            <a:lvl7pPr>
              <a:defRPr sz="2400">
                <a:latin typeface="Marianne" panose="02000000000000000000" pitchFamily="2" charset="0"/>
              </a:defRPr>
            </a:lvl7pPr>
            <a:lvl8pPr>
              <a:defRPr sz="2400">
                <a:latin typeface="Marianne" panose="02000000000000000000" pitchFamily="2" charset="0"/>
              </a:defRPr>
            </a:lvl8pPr>
            <a:lvl9pPr>
              <a:defRPr sz="2400">
                <a:latin typeface="Marianne" panose="02000000000000000000" pitchFamily="2" charset="0"/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5A12D32-406D-F3AB-AD94-169529A18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09862" y="1778000"/>
            <a:ext cx="1266825" cy="1266825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A0F4720-58FA-D1BB-C331-2B3C62F8E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14650" y="1982789"/>
            <a:ext cx="857250" cy="857248"/>
          </a:xfrm>
          <a:prstGeom prst="ellipse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endParaRPr lang="fr-FR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55989C5-9DD3-061F-1AAD-6F43BED0E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07" y="1514474"/>
            <a:ext cx="2605249" cy="1816100"/>
          </a:xfrm>
        </p:spPr>
        <p:txBody>
          <a:bodyPr/>
          <a:lstStyle>
            <a:lvl1pPr>
              <a:defRPr lang="fr-FR" sz="2400" kern="1200" spc="-20" dirty="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FB85189-C4B3-9D34-441D-0C6A1BBA4A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89696" y="3565033"/>
            <a:ext cx="3549811" cy="1633909"/>
          </a:xfrm>
        </p:spPr>
        <p:txBody>
          <a:bodyPr anchor="ctr"/>
          <a:lstStyle>
            <a:lvl1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1pPr>
            <a:lvl2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3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123</a:t>
            </a:r>
            <a:endParaRPr lang="fr-FR" dirty="0"/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93A238B5-8853-6992-74B6-115B8C021F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1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74833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0B8556-D223-3D8F-787C-2571FE18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127923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EF1A2DC-F24C-C692-E909-64EAACD1B2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2768599"/>
            <a:ext cx="4695825" cy="25130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EB89C-3196-997C-32D8-873CDD991C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49" y="1589088"/>
            <a:ext cx="2448599" cy="712787"/>
          </a:xfrm>
        </p:spPr>
        <p:txBody>
          <a:bodyPr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Légende</a:t>
            </a:r>
            <a:endParaRPr lang="fr-FR" dirty="0"/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0CC9EDCF-AD58-FDCC-321C-17C24484F42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203949" y="2501900"/>
            <a:ext cx="5437188" cy="2779713"/>
          </a:xfrm>
        </p:spPr>
        <p:txBody>
          <a:bodyPr anchor="ctr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DD9531-BEB9-A091-6FE5-BE1B6AD60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06669" y="1503362"/>
            <a:ext cx="0" cy="180000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D33963E-9E4F-B88A-245F-9EDDDDE104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9538" y="1503363"/>
            <a:ext cx="2294611" cy="1316038"/>
          </a:xfrm>
        </p:spPr>
        <p:txBody>
          <a:bodyPr anchor="t"/>
          <a:lstStyle>
            <a:lvl1pPr>
              <a:defRPr sz="4800">
                <a:latin typeface="Marianne Medium" panose="02000000000000000000" pitchFamily="2" charset="0"/>
              </a:defRPr>
            </a:lvl1pPr>
            <a:lvl2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2pPr>
            <a:lvl3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3pPr>
            <a:lvl4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4pPr>
            <a:lvl5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5pPr>
            <a:lvl6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6pPr>
            <a:lvl7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7pPr>
            <a:lvl8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8pPr>
            <a:lvl9pPr>
              <a:defRPr sz="1200">
                <a:solidFill>
                  <a:schemeClr val="bg2"/>
                </a:solidFill>
                <a:latin typeface="Marianne Medium" panose="02000000000000000000" pitchFamily="2" charset="0"/>
              </a:defRPr>
            </a:lvl9pPr>
          </a:lstStyle>
          <a:p>
            <a:pPr lvl="0"/>
            <a:r>
              <a:rPr lang="en-US" dirty="0"/>
              <a:t>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1" descr="Titre de la diapositive">
            <a:extLst>
              <a:ext uri="{FF2B5EF4-FFF2-40B4-BE49-F238E27FC236}">
                <a16:creationId xmlns:a16="http://schemas.microsoft.com/office/drawing/2014/main" id="{5C269AD7-3664-F69A-3EC2-0A7C601959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EB5FEEF-61D4-E391-E8FC-87AA0A176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2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+Cha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33D1780-CF14-3479-B4FE-FE6AC3254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fr-FR" dirty="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B183AF7-879A-2AFA-21DC-289DBC68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38007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D706AA7-5A5B-17DB-0FE9-28DF9E7E86E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1869439"/>
            <a:ext cx="4695825" cy="3947159"/>
          </a:xfrm>
        </p:spPr>
        <p:txBody>
          <a:bodyPr/>
          <a:lstStyle>
            <a:lvl2pPr>
              <a:defRPr lang="en-US" sz="2400" kern="1200" spc="-2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3875C6-8834-F3EC-0C6F-03493468ACBC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3950" y="0"/>
            <a:ext cx="5988048" cy="5816599"/>
          </a:xfrm>
          <a:custGeom>
            <a:avLst/>
            <a:gdLst>
              <a:gd name="connsiteX0" fmla="*/ 977798 w 5988048"/>
              <a:gd name="connsiteY0" fmla="*/ 0 h 5816599"/>
              <a:gd name="connsiteX1" fmla="*/ 5988048 w 5988048"/>
              <a:gd name="connsiteY1" fmla="*/ 0 h 5816599"/>
              <a:gd name="connsiteX2" fmla="*/ 5988048 w 5988048"/>
              <a:gd name="connsiteY2" fmla="*/ 5317928 h 5816599"/>
              <a:gd name="connsiteX3" fmla="*/ 5954698 w 5988048"/>
              <a:gd name="connsiteY3" fmla="*/ 5349988 h 5816599"/>
              <a:gd name="connsiteX4" fmla="*/ 5129858 w 5988048"/>
              <a:gd name="connsiteY4" fmla="*/ 5725478 h 5816599"/>
              <a:gd name="connsiteX5" fmla="*/ 4132887 w 5988048"/>
              <a:gd name="connsiteY5" fmla="*/ 5810952 h 5816599"/>
              <a:gd name="connsiteX6" fmla="*/ 3800853 w 5988048"/>
              <a:gd name="connsiteY6" fmla="*/ 5816599 h 5816599"/>
              <a:gd name="connsiteX7" fmla="*/ 3800789 w 5988048"/>
              <a:gd name="connsiteY7" fmla="*/ 5816599 h 5816599"/>
              <a:gd name="connsiteX8" fmla="*/ 3468755 w 5988048"/>
              <a:gd name="connsiteY8" fmla="*/ 5811044 h 5816599"/>
              <a:gd name="connsiteX9" fmla="*/ 2471784 w 5988048"/>
              <a:gd name="connsiteY9" fmla="*/ 5725478 h 5816599"/>
              <a:gd name="connsiteX10" fmla="*/ 1435926 w 5988048"/>
              <a:gd name="connsiteY10" fmla="*/ 5126243 h 5816599"/>
              <a:gd name="connsiteX11" fmla="*/ 116628 w 5988048"/>
              <a:gd name="connsiteY11" fmla="*/ 2836109 h 5816599"/>
              <a:gd name="connsiteX12" fmla="*/ 116628 w 5988048"/>
              <a:gd name="connsiteY12" fmla="*/ 1641437 h 5816599"/>
              <a:gd name="connsiteX13" fmla="*/ 784436 w 5988048"/>
              <a:gd name="connsiteY13" fmla="*/ 304505 h 58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88048" h="5816599">
                <a:moveTo>
                  <a:pt x="977798" y="0"/>
                </a:moveTo>
                <a:lnTo>
                  <a:pt x="5988048" y="0"/>
                </a:lnTo>
                <a:lnTo>
                  <a:pt x="5988048" y="5317928"/>
                </a:lnTo>
                <a:lnTo>
                  <a:pt x="5954698" y="5349988"/>
                </a:lnTo>
                <a:cubicBezTo>
                  <a:pt x="5723856" y="5551247"/>
                  <a:pt x="5437398" y="5682887"/>
                  <a:pt x="5129858" y="5725478"/>
                </a:cubicBezTo>
                <a:cubicBezTo>
                  <a:pt x="4797928" y="5771286"/>
                  <a:pt x="4465164" y="5799638"/>
                  <a:pt x="4132887" y="5810952"/>
                </a:cubicBezTo>
                <a:lnTo>
                  <a:pt x="3800853" y="5816599"/>
                </a:lnTo>
                <a:lnTo>
                  <a:pt x="3800789" y="5816599"/>
                </a:lnTo>
                <a:lnTo>
                  <a:pt x="3468755" y="5811044"/>
                </a:lnTo>
                <a:cubicBezTo>
                  <a:pt x="3136478" y="5799793"/>
                  <a:pt x="2803713" y="5771410"/>
                  <a:pt x="2471784" y="5725478"/>
                </a:cubicBezTo>
                <a:cubicBezTo>
                  <a:pt x="2061897" y="5668690"/>
                  <a:pt x="1689320" y="5453593"/>
                  <a:pt x="1435926" y="5126243"/>
                </a:cubicBezTo>
                <a:cubicBezTo>
                  <a:pt x="898269" y="4431593"/>
                  <a:pt x="452231" y="3661997"/>
                  <a:pt x="116628" y="2836109"/>
                </a:cubicBezTo>
                <a:cubicBezTo>
                  <a:pt x="-38876" y="2453292"/>
                  <a:pt x="-38876" y="2024254"/>
                  <a:pt x="116628" y="1641437"/>
                </a:cubicBezTo>
                <a:cubicBezTo>
                  <a:pt x="305404" y="1176875"/>
                  <a:pt x="529124" y="730125"/>
                  <a:pt x="784436" y="30450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 algn="ctr">
              <a:defRPr lang="fr-FR" sz="1800">
                <a:solidFill>
                  <a:schemeClr val="bg1"/>
                </a:solidFill>
              </a:defRPr>
            </a:lvl1pPr>
          </a:lstStyle>
          <a:p>
            <a:pPr lvl="0" algn="ctr"/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8504B1BE-656C-15EC-C1A8-C109246256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91FA749-0AB6-BAA9-E7E8-FE1C86D77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34EF12B4-AA43-4053-A66C-946FE6834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256" y="574675"/>
            <a:ext cx="5079208" cy="1463935"/>
          </a:xfrm>
        </p:spPr>
        <p:txBody>
          <a:bodyPr anchor="t"/>
          <a:lstStyle>
            <a:lvl1pPr>
              <a:defRPr sz="5400" spc="-2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fr-FR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9DF51427-88DB-D49F-5F03-7036FB8CA38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03950" y="574675"/>
            <a:ext cx="5437188" cy="1463935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5pPr>
            <a:lvl6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6pPr>
            <a:lvl7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7pPr>
            <a:lvl8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8pPr>
            <a:lvl9pPr>
              <a:lnSpc>
                <a:spcPct val="90000"/>
              </a:lnSpc>
              <a:spcAft>
                <a:spcPts val="0"/>
              </a:spcAft>
              <a:defRPr sz="2000">
                <a:solidFill>
                  <a:schemeClr val="bg2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29BF562-98DD-315E-A97B-ECF8465E73E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839479" y="2420079"/>
            <a:ext cx="3292298" cy="32957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C28AA431-B134-94DB-ED63-488184724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34489" y="2767024"/>
            <a:ext cx="609980" cy="60998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03E6A5B2-F702-AF15-CE11-C2A18E95FB69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82692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`Picto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381EAFF9-5B77-0ACC-8C35-C4C8E87F1C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614951" y="2420079"/>
            <a:ext cx="3292298" cy="32957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EF606C3A-EBE4-E88B-EF63-58F588497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09961" y="2767024"/>
            <a:ext cx="609980" cy="60998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A43026DA-1F0C-57E8-84F9-017BDC7BD0ED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8164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r>
              <a:rPr lang="fr-FR" dirty="0"/>
              <a:t>`Picto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27D59E6-1616-CEE7-69D6-36B19579669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391216" y="2420079"/>
            <a:ext cx="3292298" cy="32957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0" tIns="216000" rIns="180000" anchor="t"/>
          <a:lstStyle>
            <a:lvl1pPr>
              <a:lnSpc>
                <a:spcPct val="100000"/>
              </a:lnSpc>
              <a:spcAft>
                <a:spcPts val="2400"/>
              </a:spcAft>
              <a:defRPr sz="18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2"/>
                </a:solidFill>
                <a:latin typeface="Marianne" panose="020000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AE453FD-E568-AEAA-B810-6ADE4D2B4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085433" y="2767024"/>
            <a:ext cx="609980" cy="60998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D98AD34D-61AD-643B-EAA3-BFF5792F263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133636" y="2815228"/>
            <a:ext cx="513574" cy="513572"/>
          </a:xfrm>
          <a:prstGeom prst="ellipse">
            <a:avLst/>
          </a:prstGeom>
        </p:spPr>
        <p:txBody>
          <a:bodyPr anchor="ctr"/>
          <a:lstStyle>
            <a:lvl1pPr algn="ctr">
              <a:defRPr sz="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`Picto</a:t>
            </a:r>
          </a:p>
        </p:txBody>
      </p:sp>
      <p:sp>
        <p:nvSpPr>
          <p:cNvPr id="6" name="Footer Placeholder 1" descr="Titre de la diapositive">
            <a:extLst>
              <a:ext uri="{FF2B5EF4-FFF2-40B4-BE49-F238E27FC236}">
                <a16:creationId xmlns:a16="http://schemas.microsoft.com/office/drawing/2014/main" id="{6078669F-1AFD-FD31-3D2B-F078CE4E5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A3E8C4-D07E-CB27-3FE6-CDFBBE964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0332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3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08B8A33-A560-179D-82DB-3D758F1E0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849178"/>
            <a:ext cx="387350" cy="387350"/>
          </a:xfrm>
          <a:custGeom>
            <a:avLst/>
            <a:gdLst>
              <a:gd name="connsiteX0" fmla="*/ 364332 w 728664"/>
              <a:gd name="connsiteY0" fmla="*/ 0 h 728664"/>
              <a:gd name="connsiteX1" fmla="*/ 728664 w 728664"/>
              <a:gd name="connsiteY1" fmla="*/ 364332 h 728664"/>
              <a:gd name="connsiteX2" fmla="*/ 364332 w 728664"/>
              <a:gd name="connsiteY2" fmla="*/ 728664 h 728664"/>
              <a:gd name="connsiteX3" fmla="*/ 0 w 728664"/>
              <a:gd name="connsiteY3" fmla="*/ 364332 h 728664"/>
              <a:gd name="connsiteX4" fmla="*/ 364332 w 728664"/>
              <a:gd name="connsiteY4" fmla="*/ 0 h 72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664" h="728664">
                <a:moveTo>
                  <a:pt x="364332" y="0"/>
                </a:moveTo>
                <a:cubicBezTo>
                  <a:pt x="565547" y="0"/>
                  <a:pt x="728664" y="163117"/>
                  <a:pt x="728664" y="364332"/>
                </a:cubicBezTo>
                <a:cubicBezTo>
                  <a:pt x="728664" y="565547"/>
                  <a:pt x="565547" y="728664"/>
                  <a:pt x="364332" y="728664"/>
                </a:cubicBezTo>
                <a:cubicBezTo>
                  <a:pt x="163117" y="728664"/>
                  <a:pt x="0" y="565547"/>
                  <a:pt x="0" y="364332"/>
                </a:cubicBezTo>
                <a:cubicBezTo>
                  <a:pt x="0" y="163117"/>
                  <a:pt x="163117" y="0"/>
                  <a:pt x="3643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>
                    <a:alpha val="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fr-FR" dirty="0"/>
              <a:t>'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D6826C9-BB7A-03FC-5BE5-E8FAA2C1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45" y="380072"/>
            <a:ext cx="4697186" cy="1325563"/>
          </a:xfrm>
        </p:spPr>
        <p:txBody>
          <a:bodyPr anchor="ctr"/>
          <a:lstStyle>
            <a:lvl1pPr>
              <a:defRPr lang="fr-FR" sz="5400" kern="1200" spc="-2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  <a:endParaRPr lang="fr-FR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B8E6E82-8A6B-2C99-8BD3-F8C245E0816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525" y="1869439"/>
            <a:ext cx="4695825" cy="3947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B0EF252-B930-24AC-7A2E-91A1F1601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12000" y="0"/>
            <a:ext cx="5075326" cy="6858000"/>
          </a:xfrm>
          <a:custGeom>
            <a:avLst/>
            <a:gdLst>
              <a:gd name="connsiteX0" fmla="*/ 378139 w 5075326"/>
              <a:gd name="connsiteY0" fmla="*/ 0 h 6858000"/>
              <a:gd name="connsiteX1" fmla="*/ 5075326 w 5075326"/>
              <a:gd name="connsiteY1" fmla="*/ 0 h 6858000"/>
              <a:gd name="connsiteX2" fmla="*/ 5075326 w 5075326"/>
              <a:gd name="connsiteY2" fmla="*/ 6858000 h 6858000"/>
              <a:gd name="connsiteX3" fmla="*/ 365542 w 5075326"/>
              <a:gd name="connsiteY3" fmla="*/ 6858000 h 6858000"/>
              <a:gd name="connsiteX4" fmla="*/ 363417 w 5075326"/>
              <a:gd name="connsiteY4" fmla="*/ 6852613 h 6858000"/>
              <a:gd name="connsiteX5" fmla="*/ 168536 w 5075326"/>
              <a:gd name="connsiteY5" fmla="*/ 5986189 h 6858000"/>
              <a:gd name="connsiteX6" fmla="*/ 331966 w 5075326"/>
              <a:gd name="connsiteY6" fmla="*/ 1467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5326" h="6858000">
                <a:moveTo>
                  <a:pt x="378139" y="0"/>
                </a:moveTo>
                <a:lnTo>
                  <a:pt x="5075326" y="0"/>
                </a:lnTo>
                <a:lnTo>
                  <a:pt x="5075326" y="6858000"/>
                </a:lnTo>
                <a:lnTo>
                  <a:pt x="365542" y="6858000"/>
                </a:lnTo>
                <a:lnTo>
                  <a:pt x="363417" y="6852613"/>
                </a:lnTo>
                <a:cubicBezTo>
                  <a:pt x="265540" y="6572611"/>
                  <a:pt x="208132" y="6274676"/>
                  <a:pt x="168536" y="5986189"/>
                </a:cubicBezTo>
                <a:cubicBezTo>
                  <a:pt x="-34336" y="4368644"/>
                  <a:pt x="-130792" y="1802044"/>
                  <a:pt x="331966" y="14678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lIns="540000" tIns="360000" rIns="288000" rtlCol="0" anchor="t"/>
          <a:lstStyle/>
          <a:p>
            <a:pPr>
              <a:spcAft>
                <a:spcPts val="2400"/>
              </a:spcAft>
            </a:pPr>
            <a:endParaRPr lang="fr-FR" sz="1200" spc="-30" dirty="0">
              <a:solidFill>
                <a:schemeClr val="bg2"/>
              </a:solidFill>
            </a:endParaRP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D2B7FD5C-6687-6D69-BD19-BCB5FB5DB0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99276" y="574674"/>
            <a:ext cx="5411788" cy="2290211"/>
          </a:xfrm>
          <a:prstGeom prst="roundRect">
            <a:avLst/>
          </a:prstGeom>
          <a:solidFill>
            <a:schemeClr val="accent1"/>
          </a:solidFill>
        </p:spPr>
        <p:txBody>
          <a:bodyPr lIns="54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chemeClr val="bg1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AC6F338-F800-EA0B-E6A5-F584D4AA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69152" y="1289656"/>
            <a:ext cx="860248" cy="86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C3F83AF8-FFF7-1E77-E820-DB1A59E6AD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37132" y="1357637"/>
            <a:ext cx="724288" cy="72428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92E29AB-80FC-8D0E-7245-540A9181F8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199276" y="3526388"/>
            <a:ext cx="5411788" cy="2290211"/>
          </a:xfrm>
          <a:prstGeom prst="roundRect">
            <a:avLst/>
          </a:prstGeom>
          <a:solidFill>
            <a:schemeClr val="accent1"/>
          </a:solidFill>
        </p:spPr>
        <p:txBody>
          <a:bodyPr lIns="540000" tIns="0" rIns="288000" anchor="ctr"/>
          <a:lstStyle>
            <a:lvl1pPr>
              <a:lnSpc>
                <a:spcPct val="100000"/>
              </a:lnSpc>
              <a:spcAft>
                <a:spcPts val="1200"/>
              </a:spcAft>
              <a:defRPr sz="1400">
                <a:solidFill>
                  <a:schemeClr val="bg1"/>
                </a:solidFill>
                <a:latin typeface="Marianne Medium" panose="02000000000000000000" pitchFamily="2" charset="0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5pPr>
            <a:lvl6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6pPr>
            <a:lvl7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7pPr>
            <a:lvl8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8pPr>
            <a:lvl9pPr>
              <a:lnSpc>
                <a:spcPct val="10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r-FR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8BC4A9FB-B1CE-760D-5D8E-2BFE9EDF8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769152" y="4241369"/>
            <a:ext cx="860248" cy="8602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>
                    <a:alpha val="0"/>
                  </a:schemeClr>
                </a:solidFill>
                <a:latin typeface="+mj-lt"/>
              </a:defRPr>
            </a:lvl1pPr>
            <a:lvl2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2pPr>
            <a:lvl3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3pPr>
            <a:lvl4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4pPr>
            <a:lvl5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5pPr>
            <a:lvl6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6pPr>
            <a:lvl7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7pPr>
            <a:lvl8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8pPr>
            <a:lvl9pPr algn="ctr">
              <a:lnSpc>
                <a:spcPct val="100000"/>
              </a:lnSpc>
              <a:spcAft>
                <a:spcPts val="0"/>
              </a:spcAft>
              <a:defRPr sz="3800">
                <a:solidFill>
                  <a:schemeClr val="accent3"/>
                </a:solidFill>
                <a:latin typeface="+mj-lt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CA883B6-3D31-179E-643B-119B00E3319F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837132" y="4309350"/>
            <a:ext cx="724288" cy="724286"/>
          </a:xfrm>
          <a:prstGeom prst="ellipse">
            <a:avLst/>
          </a:prstGeom>
        </p:spPr>
        <p:txBody>
          <a:bodyPr anchor="ctr"/>
          <a:lstStyle>
            <a:lvl1pPr algn="ctr">
              <a:defRPr sz="1000"/>
            </a:lvl1pPr>
          </a:lstStyle>
          <a:p>
            <a:endParaRPr lang="fr-FR" dirty="0"/>
          </a:p>
        </p:txBody>
      </p:sp>
      <p:sp>
        <p:nvSpPr>
          <p:cNvPr id="2" name="Footer Placeholder 1" descr="Titre de la diapositive">
            <a:extLst>
              <a:ext uri="{FF2B5EF4-FFF2-40B4-BE49-F238E27FC236}">
                <a16:creationId xmlns:a16="http://schemas.microsoft.com/office/drawing/2014/main" id="{8FA75033-22E2-00F3-A5E4-73D6177CA8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1856549" cy="23513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  <p:pic>
        <p:nvPicPr>
          <p:cNvPr id="11" name="Graphic 1">
            <a:extLst>
              <a:ext uri="{FF2B5EF4-FFF2-40B4-BE49-F238E27FC236}">
                <a16:creationId xmlns:a16="http://schemas.microsoft.com/office/drawing/2014/main" id="{15397B0B-E846-94C5-F302-9ED99B344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5658" y="6180224"/>
            <a:ext cx="896649" cy="4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786" y="6311001"/>
            <a:ext cx="1845021" cy="220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spc="-2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66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5" r:id="rId8"/>
    <p:sldLayoutId id="2147483666" r:id="rId9"/>
    <p:sldLayoutId id="2147483669" r:id="rId10"/>
    <p:sldLayoutId id="214748366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2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 spc="-2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 spc="-2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 spc="-2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00FF00"/>
          </p15:clr>
        </p15:guide>
        <p15:guide id="2" orient="horz" pos="362" userDrawn="1">
          <p15:clr>
            <a:srgbClr val="00FF00"/>
          </p15:clr>
        </p15:guide>
        <p15:guide id="3" userDrawn="1">
          <p15:clr>
            <a:srgbClr val="00FF00"/>
          </p15:clr>
        </p15:guide>
        <p15:guide id="4" pos="362" userDrawn="1">
          <p15:clr>
            <a:srgbClr val="00FF00"/>
          </p15:clr>
        </p15:guide>
        <p15:guide id="5" orient="horz" pos="3957" userDrawn="1">
          <p15:clr>
            <a:srgbClr val="00FF00"/>
          </p15:clr>
        </p15:guide>
        <p15:guide id="6" orient="horz" pos="4320" userDrawn="1">
          <p15:clr>
            <a:srgbClr val="00FF00"/>
          </p15:clr>
        </p15:guide>
        <p15:guide id="7" pos="7333" userDrawn="1">
          <p15:clr>
            <a:srgbClr val="00FF00"/>
          </p15:clr>
        </p15:guide>
        <p15:guide id="8" pos="7680" userDrawn="1">
          <p15:clr>
            <a:srgbClr val="00FF00"/>
          </p15:clr>
        </p15:guide>
        <p15:guide id="9" orient="horz" pos="2091" userDrawn="1">
          <p15:clr>
            <a:srgbClr val="00FF00"/>
          </p15:clr>
        </p15:guide>
        <p15:guide id="10" orient="horz" pos="2228" userDrawn="1">
          <p15:clr>
            <a:srgbClr val="00FF00"/>
          </p15:clr>
        </p15:guide>
        <p15:guide id="11" pos="6722" userDrawn="1">
          <p15:clr>
            <a:srgbClr val="00FF00"/>
          </p15:clr>
        </p15:guide>
        <p15:guide id="12" pos="6858" userDrawn="1">
          <p15:clr>
            <a:srgbClr val="00FF00"/>
          </p15:clr>
        </p15:guide>
        <p15:guide id="13" pos="6127" userDrawn="1">
          <p15:clr>
            <a:srgbClr val="00FF00"/>
          </p15:clr>
        </p15:guide>
        <p15:guide id="14" pos="6263" userDrawn="1">
          <p15:clr>
            <a:srgbClr val="00FF00"/>
          </p15:clr>
        </p15:guide>
        <p15:guide id="15" pos="5533" userDrawn="1">
          <p15:clr>
            <a:srgbClr val="00FF00"/>
          </p15:clr>
        </p15:guide>
        <p15:guide id="16" pos="5669" userDrawn="1">
          <p15:clr>
            <a:srgbClr val="00FF00"/>
          </p15:clr>
        </p15:guide>
        <p15:guide id="17" pos="4938" userDrawn="1">
          <p15:clr>
            <a:srgbClr val="00FF00"/>
          </p15:clr>
        </p15:guide>
        <p15:guide id="18" pos="5074" userDrawn="1">
          <p15:clr>
            <a:srgbClr val="00FF00"/>
          </p15:clr>
        </p15:guide>
        <p15:guide id="19" pos="4343" userDrawn="1">
          <p15:clr>
            <a:srgbClr val="00FF00"/>
          </p15:clr>
        </p15:guide>
        <p15:guide id="20" pos="4480" userDrawn="1">
          <p15:clr>
            <a:srgbClr val="00FF00"/>
          </p15:clr>
        </p15:guide>
        <p15:guide id="21" pos="3771" userDrawn="1">
          <p15:clr>
            <a:srgbClr val="00FF00"/>
          </p15:clr>
        </p15:guide>
        <p15:guide id="22" pos="3908" userDrawn="1">
          <p15:clr>
            <a:srgbClr val="00FF00"/>
          </p15:clr>
        </p15:guide>
        <p15:guide id="23" pos="3154" userDrawn="1">
          <p15:clr>
            <a:srgbClr val="00FF00"/>
          </p15:clr>
        </p15:guide>
        <p15:guide id="24" pos="3290" userDrawn="1">
          <p15:clr>
            <a:srgbClr val="00FF00"/>
          </p15:clr>
        </p15:guide>
        <p15:guide id="25" pos="2560" userDrawn="1">
          <p15:clr>
            <a:srgbClr val="00FF00"/>
          </p15:clr>
        </p15:guide>
        <p15:guide id="26" pos="2696" userDrawn="1">
          <p15:clr>
            <a:srgbClr val="00FF00"/>
          </p15:clr>
        </p15:guide>
        <p15:guide id="27" pos="1958" userDrawn="1">
          <p15:clr>
            <a:srgbClr val="00FF00"/>
          </p15:clr>
        </p15:guide>
        <p15:guide id="28" pos="2101" userDrawn="1">
          <p15:clr>
            <a:srgbClr val="00FF00"/>
          </p15:clr>
        </p15:guide>
        <p15:guide id="29" pos="1370" userDrawn="1">
          <p15:clr>
            <a:srgbClr val="00FF00"/>
          </p15:clr>
        </p15:guide>
        <p15:guide id="30" pos="1506" userDrawn="1">
          <p15:clr>
            <a:srgbClr val="00FF00"/>
          </p15:clr>
        </p15:guide>
        <p15:guide id="31" pos="776" userDrawn="1">
          <p15:clr>
            <a:srgbClr val="00FF00"/>
          </p15:clr>
        </p15:guide>
        <p15:guide id="32" pos="912" userDrawn="1">
          <p15:clr>
            <a:srgbClr val="00FF00"/>
          </p15:clr>
        </p15:guide>
        <p15:guide id="33" orient="horz" pos="1440" userDrawn="1">
          <p15:clr>
            <a:srgbClr val="00FF00"/>
          </p15:clr>
        </p15:guide>
        <p15:guide id="34" orient="horz" pos="1576" userDrawn="1">
          <p15:clr>
            <a:srgbClr val="00FF00"/>
          </p15:clr>
        </p15:guide>
        <p15:guide id="35" orient="horz" pos="2698" userDrawn="1">
          <p15:clr>
            <a:srgbClr val="00FF00"/>
          </p15:clr>
        </p15:guide>
        <p15:guide id="36" orient="horz" pos="2834" userDrawn="1">
          <p15:clr>
            <a:srgbClr val="00FF00"/>
          </p15:clr>
        </p15:guide>
        <p15:guide id="37" orient="horz" pos="810" userDrawn="1">
          <p15:clr>
            <a:srgbClr val="00FF00"/>
          </p15:clr>
        </p15:guide>
        <p15:guide id="38" orient="horz" pos="946" userDrawn="1">
          <p15:clr>
            <a:srgbClr val="00FF00"/>
          </p15:clr>
        </p15:guide>
        <p15:guide id="39" orient="horz" pos="3327" userDrawn="1">
          <p15:clr>
            <a:srgbClr val="00FF00"/>
          </p15:clr>
        </p15:guide>
        <p15:guide id="40" orient="horz" pos="3463" userDrawn="1">
          <p15:clr>
            <a:srgbClr val="00FF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796DBD-F9A1-8027-412C-BA6D866A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D1D2-B32E-9CF8-A816-C5539157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/>
              <a:t>6</a:t>
            </a:r>
          </a:p>
          <a:p>
            <a:pPr lvl="6"/>
            <a:r>
              <a:rPr lang="fr-FR" dirty="0"/>
              <a:t>7</a:t>
            </a:r>
          </a:p>
          <a:p>
            <a:pPr lvl="7"/>
            <a:r>
              <a:rPr lang="fr-FR" dirty="0"/>
              <a:t>8</a:t>
            </a:r>
          </a:p>
          <a:p>
            <a:pPr lvl="8"/>
            <a:r>
              <a:rPr lang="fr-FR" dirty="0"/>
              <a:t>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ADACA-51B2-5A20-1019-59DADD847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786" y="6311001"/>
            <a:ext cx="1912464" cy="2533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spc="-20">
                <a:solidFill>
                  <a:schemeClr val="tx2"/>
                </a:solidFill>
                <a:latin typeface="Marianne bold" panose="02000000000000000000" pitchFamily="2" charset="0"/>
              </a:defRPr>
            </a:lvl1pPr>
          </a:lstStyle>
          <a:p>
            <a:r>
              <a:rPr lang="fr-FR" dirty="0"/>
              <a:t>Titre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39437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6" r:id="rId2"/>
    <p:sldLayoutId id="2147483674" r:id="rId3"/>
    <p:sldLayoutId id="2147483661" r:id="rId4"/>
    <p:sldLayoutId id="2147483662" r:id="rId5"/>
    <p:sldLayoutId id="2147483663" r:id="rId6"/>
    <p:sldLayoutId id="2147483664" r:id="rId7"/>
    <p:sldLayoutId id="2147483671" r:id="rId8"/>
    <p:sldLayoutId id="2147483670" r:id="rId9"/>
    <p:sldLayoutId id="214748367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20">
          <a:solidFill>
            <a:schemeClr val="tx2"/>
          </a:solidFill>
          <a:latin typeface="Marianne bold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en-US" sz="2400" kern="1200" spc="-20" dirty="0">
          <a:solidFill>
            <a:schemeClr val="accent3"/>
          </a:solidFill>
          <a:latin typeface="Marianne Light" panose="02000000000000000000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 spc="-20">
          <a:solidFill>
            <a:schemeClr val="tx2"/>
          </a:solidFill>
          <a:latin typeface="Marianne Light" panose="02000000000000000000" pitchFamily="2" charset="0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>
          <p15:clr>
            <a:srgbClr val="00FF00"/>
          </p15:clr>
        </p15:guide>
        <p15:guide id="2" orient="horz" pos="362">
          <p15:clr>
            <a:srgbClr val="00FF00"/>
          </p15:clr>
        </p15:guide>
        <p15:guide id="3">
          <p15:clr>
            <a:srgbClr val="00FF00"/>
          </p15:clr>
        </p15:guide>
        <p15:guide id="4" pos="362">
          <p15:clr>
            <a:srgbClr val="00FF00"/>
          </p15:clr>
        </p15:guide>
        <p15:guide id="5" orient="horz" pos="3957">
          <p15:clr>
            <a:srgbClr val="00FF00"/>
          </p15:clr>
        </p15:guide>
        <p15:guide id="6" orient="horz" pos="4320">
          <p15:clr>
            <a:srgbClr val="00FF00"/>
          </p15:clr>
        </p15:guide>
        <p15:guide id="7" pos="7333">
          <p15:clr>
            <a:srgbClr val="00FF00"/>
          </p15:clr>
        </p15:guide>
        <p15:guide id="8" pos="7680">
          <p15:clr>
            <a:srgbClr val="00FF00"/>
          </p15:clr>
        </p15:guide>
        <p15:guide id="9" orient="horz" pos="2091">
          <p15:clr>
            <a:srgbClr val="00FF00"/>
          </p15:clr>
        </p15:guide>
        <p15:guide id="10" orient="horz" pos="2228">
          <p15:clr>
            <a:srgbClr val="00FF00"/>
          </p15:clr>
        </p15:guide>
        <p15:guide id="11" pos="6722">
          <p15:clr>
            <a:srgbClr val="00FF00"/>
          </p15:clr>
        </p15:guide>
        <p15:guide id="12" pos="6858">
          <p15:clr>
            <a:srgbClr val="00FF00"/>
          </p15:clr>
        </p15:guide>
        <p15:guide id="13" pos="6127">
          <p15:clr>
            <a:srgbClr val="00FF00"/>
          </p15:clr>
        </p15:guide>
        <p15:guide id="14" pos="6263">
          <p15:clr>
            <a:srgbClr val="00FF00"/>
          </p15:clr>
        </p15:guide>
        <p15:guide id="15" pos="5533">
          <p15:clr>
            <a:srgbClr val="00FF00"/>
          </p15:clr>
        </p15:guide>
        <p15:guide id="16" pos="5669">
          <p15:clr>
            <a:srgbClr val="00FF00"/>
          </p15:clr>
        </p15:guide>
        <p15:guide id="17" pos="4938">
          <p15:clr>
            <a:srgbClr val="00FF00"/>
          </p15:clr>
        </p15:guide>
        <p15:guide id="18" pos="5074">
          <p15:clr>
            <a:srgbClr val="00FF00"/>
          </p15:clr>
        </p15:guide>
        <p15:guide id="19" pos="4343">
          <p15:clr>
            <a:srgbClr val="00FF00"/>
          </p15:clr>
        </p15:guide>
        <p15:guide id="20" pos="4480">
          <p15:clr>
            <a:srgbClr val="00FF00"/>
          </p15:clr>
        </p15:guide>
        <p15:guide id="21" pos="3771">
          <p15:clr>
            <a:srgbClr val="00FF00"/>
          </p15:clr>
        </p15:guide>
        <p15:guide id="22" pos="3908">
          <p15:clr>
            <a:srgbClr val="00FF00"/>
          </p15:clr>
        </p15:guide>
        <p15:guide id="23" pos="3154">
          <p15:clr>
            <a:srgbClr val="00FF00"/>
          </p15:clr>
        </p15:guide>
        <p15:guide id="24" pos="3290">
          <p15:clr>
            <a:srgbClr val="00FF00"/>
          </p15:clr>
        </p15:guide>
        <p15:guide id="25" pos="2560">
          <p15:clr>
            <a:srgbClr val="00FF00"/>
          </p15:clr>
        </p15:guide>
        <p15:guide id="26" pos="2696">
          <p15:clr>
            <a:srgbClr val="00FF00"/>
          </p15:clr>
        </p15:guide>
        <p15:guide id="27" pos="1958">
          <p15:clr>
            <a:srgbClr val="00FF00"/>
          </p15:clr>
        </p15:guide>
        <p15:guide id="28" pos="2101">
          <p15:clr>
            <a:srgbClr val="00FF00"/>
          </p15:clr>
        </p15:guide>
        <p15:guide id="29" pos="1370">
          <p15:clr>
            <a:srgbClr val="00FF00"/>
          </p15:clr>
        </p15:guide>
        <p15:guide id="30" pos="1506">
          <p15:clr>
            <a:srgbClr val="00FF00"/>
          </p15:clr>
        </p15:guide>
        <p15:guide id="31" pos="776">
          <p15:clr>
            <a:srgbClr val="00FF00"/>
          </p15:clr>
        </p15:guide>
        <p15:guide id="32" pos="912">
          <p15:clr>
            <a:srgbClr val="00FF00"/>
          </p15:clr>
        </p15:guide>
        <p15:guide id="33" orient="horz" pos="1440">
          <p15:clr>
            <a:srgbClr val="00FF00"/>
          </p15:clr>
        </p15:guide>
        <p15:guide id="34" orient="horz" pos="1576">
          <p15:clr>
            <a:srgbClr val="00FF00"/>
          </p15:clr>
        </p15:guide>
        <p15:guide id="35" orient="horz" pos="2698">
          <p15:clr>
            <a:srgbClr val="00FF00"/>
          </p15:clr>
        </p15:guide>
        <p15:guide id="36" orient="horz" pos="2834">
          <p15:clr>
            <a:srgbClr val="00FF00"/>
          </p15:clr>
        </p15:guide>
        <p15:guide id="37" orient="horz" pos="810">
          <p15:clr>
            <a:srgbClr val="00FF00"/>
          </p15:clr>
        </p15:guide>
        <p15:guide id="38" orient="horz" pos="946">
          <p15:clr>
            <a:srgbClr val="00FF00"/>
          </p15:clr>
        </p15:guide>
        <p15:guide id="39" orient="horz" pos="3327">
          <p15:clr>
            <a:srgbClr val="00FF00"/>
          </p15:clr>
        </p15:guide>
        <p15:guide id="40" orient="horz" pos="3463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0B48706-50F4-12B1-CAF6-68193FC47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2F7E8A-7CB8-C800-0055-A141DB7364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36AE2C-51CF-295C-CAE5-45867BD8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338" y="3040381"/>
            <a:ext cx="7923211" cy="1907346"/>
          </a:xfrm>
        </p:spPr>
        <p:txBody>
          <a:bodyPr/>
          <a:lstStyle/>
          <a:p>
            <a:r>
              <a:rPr lang="fr-FR" sz="6000" dirty="0"/>
              <a:t>Carte des implantations par DT</a:t>
            </a:r>
          </a:p>
        </p:txBody>
      </p:sp>
    </p:spTree>
    <p:extLst>
      <p:ext uri="{BB962C8B-B14F-4D97-AF65-F5344CB8AC3E}">
        <p14:creationId xmlns:p14="http://schemas.microsoft.com/office/powerpoint/2010/main" val="418126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50EDE-8678-80CB-1528-C6459DEE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FF153BB3-C3EA-3DC4-028D-68ADF890A9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31496" y="892921"/>
            <a:ext cx="2556858" cy="4939164"/>
            <a:chOff x="3057" y="952"/>
            <a:chExt cx="1448" cy="279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355" name="Freeform 7">
              <a:extLst>
                <a:ext uri="{FF2B5EF4-FFF2-40B4-BE49-F238E27FC236}">
                  <a16:creationId xmlns:a16="http://schemas.microsoft.com/office/drawing/2014/main" id="{D7A76A96-3D3D-8603-1024-1C4AA030E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056"/>
              <a:ext cx="284" cy="204"/>
            </a:xfrm>
            <a:custGeom>
              <a:avLst/>
              <a:gdLst>
                <a:gd name="T0" fmla="*/ 159 w 284"/>
                <a:gd name="T1" fmla="*/ 204 h 204"/>
                <a:gd name="T2" fmla="*/ 230 w 284"/>
                <a:gd name="T3" fmla="*/ 159 h 204"/>
                <a:gd name="T4" fmla="*/ 284 w 284"/>
                <a:gd name="T5" fmla="*/ 36 h 204"/>
                <a:gd name="T6" fmla="*/ 265 w 284"/>
                <a:gd name="T7" fmla="*/ 0 h 204"/>
                <a:gd name="T8" fmla="*/ 88 w 284"/>
                <a:gd name="T9" fmla="*/ 36 h 204"/>
                <a:gd name="T10" fmla="*/ 61 w 284"/>
                <a:gd name="T11" fmla="*/ 97 h 204"/>
                <a:gd name="T12" fmla="*/ 0 w 284"/>
                <a:gd name="T13" fmla="*/ 123 h 204"/>
                <a:gd name="T14" fmla="*/ 0 w 284"/>
                <a:gd name="T15" fmla="*/ 152 h 204"/>
                <a:gd name="T16" fmla="*/ 16 w 284"/>
                <a:gd name="T17" fmla="*/ 178 h 204"/>
                <a:gd name="T18" fmla="*/ 61 w 284"/>
                <a:gd name="T19" fmla="*/ 168 h 204"/>
                <a:gd name="T20" fmla="*/ 159 w 284"/>
                <a:gd name="T2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04">
                  <a:moveTo>
                    <a:pt x="159" y="204"/>
                  </a:moveTo>
                  <a:lnTo>
                    <a:pt x="230" y="159"/>
                  </a:lnTo>
                  <a:lnTo>
                    <a:pt x="284" y="36"/>
                  </a:lnTo>
                  <a:lnTo>
                    <a:pt x="265" y="0"/>
                  </a:lnTo>
                  <a:lnTo>
                    <a:pt x="88" y="36"/>
                  </a:lnTo>
                  <a:lnTo>
                    <a:pt x="61" y="97"/>
                  </a:lnTo>
                  <a:lnTo>
                    <a:pt x="0" y="123"/>
                  </a:lnTo>
                  <a:lnTo>
                    <a:pt x="0" y="152"/>
                  </a:lnTo>
                  <a:lnTo>
                    <a:pt x="16" y="178"/>
                  </a:lnTo>
                  <a:lnTo>
                    <a:pt x="61" y="168"/>
                  </a:lnTo>
                  <a:lnTo>
                    <a:pt x="159" y="20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6" name="Freeform 8">
              <a:extLst>
                <a:ext uri="{FF2B5EF4-FFF2-40B4-BE49-F238E27FC236}">
                  <a16:creationId xmlns:a16="http://schemas.microsoft.com/office/drawing/2014/main" id="{2B0117BE-C849-E361-E245-033B9F3D8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233"/>
              <a:ext cx="206" cy="197"/>
            </a:xfrm>
            <a:custGeom>
              <a:avLst/>
              <a:gdLst>
                <a:gd name="T0" fmla="*/ 178 w 206"/>
                <a:gd name="T1" fmla="*/ 0 h 197"/>
                <a:gd name="T2" fmla="*/ 206 w 206"/>
                <a:gd name="T3" fmla="*/ 36 h 197"/>
                <a:gd name="T4" fmla="*/ 142 w 206"/>
                <a:gd name="T5" fmla="*/ 168 h 197"/>
                <a:gd name="T6" fmla="*/ 52 w 206"/>
                <a:gd name="T7" fmla="*/ 197 h 197"/>
                <a:gd name="T8" fmla="*/ 0 w 206"/>
                <a:gd name="T9" fmla="*/ 107 h 197"/>
                <a:gd name="T10" fmla="*/ 16 w 206"/>
                <a:gd name="T11" fmla="*/ 19 h 197"/>
                <a:gd name="T12" fmla="*/ 178 w 206"/>
                <a:gd name="T1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97">
                  <a:moveTo>
                    <a:pt x="178" y="0"/>
                  </a:moveTo>
                  <a:lnTo>
                    <a:pt x="206" y="36"/>
                  </a:lnTo>
                  <a:lnTo>
                    <a:pt x="142" y="168"/>
                  </a:lnTo>
                  <a:lnTo>
                    <a:pt x="52" y="197"/>
                  </a:lnTo>
                  <a:lnTo>
                    <a:pt x="0" y="107"/>
                  </a:lnTo>
                  <a:lnTo>
                    <a:pt x="16" y="19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7" name="Freeform 9">
              <a:extLst>
                <a:ext uri="{FF2B5EF4-FFF2-40B4-BE49-F238E27FC236}">
                  <a16:creationId xmlns:a16="http://schemas.microsoft.com/office/drawing/2014/main" id="{9E878072-C92D-EB5B-B462-0A73BFF7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2226"/>
              <a:ext cx="258" cy="275"/>
            </a:xfrm>
            <a:custGeom>
              <a:avLst/>
              <a:gdLst>
                <a:gd name="T0" fmla="*/ 19 w 258"/>
                <a:gd name="T1" fmla="*/ 220 h 275"/>
                <a:gd name="T2" fmla="*/ 204 w 258"/>
                <a:gd name="T3" fmla="*/ 275 h 275"/>
                <a:gd name="T4" fmla="*/ 258 w 258"/>
                <a:gd name="T5" fmla="*/ 140 h 275"/>
                <a:gd name="T6" fmla="*/ 204 w 258"/>
                <a:gd name="T7" fmla="*/ 71 h 275"/>
                <a:gd name="T8" fmla="*/ 71 w 258"/>
                <a:gd name="T9" fmla="*/ 0 h 275"/>
                <a:gd name="T10" fmla="*/ 0 w 258"/>
                <a:gd name="T11" fmla="*/ 71 h 275"/>
                <a:gd name="T12" fmla="*/ 19 w 258"/>
                <a:gd name="T13" fmla="*/ 22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275">
                  <a:moveTo>
                    <a:pt x="19" y="220"/>
                  </a:moveTo>
                  <a:lnTo>
                    <a:pt x="204" y="275"/>
                  </a:lnTo>
                  <a:lnTo>
                    <a:pt x="258" y="140"/>
                  </a:lnTo>
                  <a:lnTo>
                    <a:pt x="204" y="71"/>
                  </a:lnTo>
                  <a:lnTo>
                    <a:pt x="71" y="0"/>
                  </a:lnTo>
                  <a:lnTo>
                    <a:pt x="0" y="71"/>
                  </a:lnTo>
                  <a:lnTo>
                    <a:pt x="19" y="22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8" name="Freeform 10">
              <a:extLst>
                <a:ext uri="{FF2B5EF4-FFF2-40B4-BE49-F238E27FC236}">
                  <a16:creationId xmlns:a16="http://schemas.microsoft.com/office/drawing/2014/main" id="{3163977C-E886-C98D-C454-AF2732A21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446"/>
              <a:ext cx="284" cy="204"/>
            </a:xfrm>
            <a:custGeom>
              <a:avLst/>
              <a:gdLst>
                <a:gd name="T0" fmla="*/ 90 w 284"/>
                <a:gd name="T1" fmla="*/ 0 h 204"/>
                <a:gd name="T2" fmla="*/ 275 w 284"/>
                <a:gd name="T3" fmla="*/ 55 h 204"/>
                <a:gd name="T4" fmla="*/ 275 w 284"/>
                <a:gd name="T5" fmla="*/ 55 h 204"/>
                <a:gd name="T6" fmla="*/ 239 w 284"/>
                <a:gd name="T7" fmla="*/ 123 h 204"/>
                <a:gd name="T8" fmla="*/ 265 w 284"/>
                <a:gd name="T9" fmla="*/ 152 h 204"/>
                <a:gd name="T10" fmla="*/ 284 w 284"/>
                <a:gd name="T11" fmla="*/ 187 h 204"/>
                <a:gd name="T12" fmla="*/ 194 w 284"/>
                <a:gd name="T13" fmla="*/ 204 h 204"/>
                <a:gd name="T14" fmla="*/ 97 w 284"/>
                <a:gd name="T15" fmla="*/ 133 h 204"/>
                <a:gd name="T16" fmla="*/ 0 w 284"/>
                <a:gd name="T17" fmla="*/ 168 h 204"/>
                <a:gd name="T18" fmla="*/ 0 w 284"/>
                <a:gd name="T19" fmla="*/ 107 h 204"/>
                <a:gd name="T20" fmla="*/ 61 w 284"/>
                <a:gd name="T21" fmla="*/ 10 h 204"/>
                <a:gd name="T22" fmla="*/ 90 w 284"/>
                <a:gd name="T2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04">
                  <a:moveTo>
                    <a:pt x="90" y="0"/>
                  </a:moveTo>
                  <a:lnTo>
                    <a:pt x="275" y="55"/>
                  </a:lnTo>
                  <a:lnTo>
                    <a:pt x="275" y="55"/>
                  </a:lnTo>
                  <a:lnTo>
                    <a:pt x="239" y="123"/>
                  </a:lnTo>
                  <a:lnTo>
                    <a:pt x="265" y="152"/>
                  </a:lnTo>
                  <a:lnTo>
                    <a:pt x="284" y="187"/>
                  </a:lnTo>
                  <a:lnTo>
                    <a:pt x="194" y="204"/>
                  </a:lnTo>
                  <a:lnTo>
                    <a:pt x="97" y="133"/>
                  </a:lnTo>
                  <a:lnTo>
                    <a:pt x="0" y="168"/>
                  </a:lnTo>
                  <a:lnTo>
                    <a:pt x="0" y="107"/>
                  </a:lnTo>
                  <a:lnTo>
                    <a:pt x="61" y="1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9" name="Freeform 11">
              <a:extLst>
                <a:ext uri="{FF2B5EF4-FFF2-40B4-BE49-F238E27FC236}">
                  <a16:creationId xmlns:a16="http://schemas.microsoft.com/office/drawing/2014/main" id="{4DC62FDF-A5B3-4ABE-1251-1BE72C5E4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" y="3500"/>
              <a:ext cx="375" cy="249"/>
            </a:xfrm>
            <a:custGeom>
              <a:avLst/>
              <a:gdLst>
                <a:gd name="T0" fmla="*/ 195 w 375"/>
                <a:gd name="T1" fmla="*/ 249 h 249"/>
                <a:gd name="T2" fmla="*/ 375 w 375"/>
                <a:gd name="T3" fmla="*/ 173 h 249"/>
                <a:gd name="T4" fmla="*/ 337 w 375"/>
                <a:gd name="T5" fmla="*/ 88 h 249"/>
                <a:gd name="T6" fmla="*/ 266 w 375"/>
                <a:gd name="T7" fmla="*/ 0 h 249"/>
                <a:gd name="T8" fmla="*/ 81 w 375"/>
                <a:gd name="T9" fmla="*/ 17 h 249"/>
                <a:gd name="T10" fmla="*/ 0 w 375"/>
                <a:gd name="T11" fmla="*/ 97 h 249"/>
                <a:gd name="T12" fmla="*/ 124 w 375"/>
                <a:gd name="T13" fmla="*/ 249 h 249"/>
                <a:gd name="T14" fmla="*/ 195 w 375"/>
                <a:gd name="T1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49">
                  <a:moveTo>
                    <a:pt x="195" y="249"/>
                  </a:moveTo>
                  <a:lnTo>
                    <a:pt x="375" y="173"/>
                  </a:lnTo>
                  <a:lnTo>
                    <a:pt x="337" y="88"/>
                  </a:lnTo>
                  <a:lnTo>
                    <a:pt x="266" y="0"/>
                  </a:lnTo>
                  <a:lnTo>
                    <a:pt x="81" y="17"/>
                  </a:lnTo>
                  <a:lnTo>
                    <a:pt x="0" y="97"/>
                  </a:lnTo>
                  <a:lnTo>
                    <a:pt x="124" y="249"/>
                  </a:lnTo>
                  <a:lnTo>
                    <a:pt x="195" y="24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0" name="Freeform 12">
              <a:extLst>
                <a:ext uri="{FF2B5EF4-FFF2-40B4-BE49-F238E27FC236}">
                  <a16:creationId xmlns:a16="http://schemas.microsoft.com/office/drawing/2014/main" id="{B9A53F82-3963-2812-4765-6152522F2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658"/>
              <a:ext cx="194" cy="187"/>
            </a:xfrm>
            <a:custGeom>
              <a:avLst/>
              <a:gdLst>
                <a:gd name="T0" fmla="*/ 178 w 194"/>
                <a:gd name="T1" fmla="*/ 177 h 187"/>
                <a:gd name="T2" fmla="*/ 194 w 194"/>
                <a:gd name="T3" fmla="*/ 125 h 187"/>
                <a:gd name="T4" fmla="*/ 178 w 194"/>
                <a:gd name="T5" fmla="*/ 35 h 187"/>
                <a:gd name="T6" fmla="*/ 123 w 194"/>
                <a:gd name="T7" fmla="*/ 0 h 187"/>
                <a:gd name="T8" fmla="*/ 0 w 194"/>
                <a:gd name="T9" fmla="*/ 90 h 187"/>
                <a:gd name="T10" fmla="*/ 19 w 194"/>
                <a:gd name="T11" fmla="*/ 187 h 187"/>
                <a:gd name="T12" fmla="*/ 178 w 194"/>
                <a:gd name="T13" fmla="*/ 17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87">
                  <a:moveTo>
                    <a:pt x="178" y="177"/>
                  </a:moveTo>
                  <a:lnTo>
                    <a:pt x="194" y="125"/>
                  </a:lnTo>
                  <a:lnTo>
                    <a:pt x="178" y="35"/>
                  </a:lnTo>
                  <a:lnTo>
                    <a:pt x="123" y="0"/>
                  </a:lnTo>
                  <a:lnTo>
                    <a:pt x="0" y="90"/>
                  </a:lnTo>
                  <a:lnTo>
                    <a:pt x="19" y="187"/>
                  </a:lnTo>
                  <a:lnTo>
                    <a:pt x="178" y="17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1" name="Freeform 13">
              <a:extLst>
                <a:ext uri="{FF2B5EF4-FFF2-40B4-BE49-F238E27FC236}">
                  <a16:creationId xmlns:a16="http://schemas.microsoft.com/office/drawing/2014/main" id="{C4CC62E6-F752-BC8A-DA91-67F2310B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1217"/>
              <a:ext cx="132" cy="131"/>
            </a:xfrm>
            <a:custGeom>
              <a:avLst/>
              <a:gdLst>
                <a:gd name="T0" fmla="*/ 28 w 132"/>
                <a:gd name="T1" fmla="*/ 131 h 131"/>
                <a:gd name="T2" fmla="*/ 80 w 132"/>
                <a:gd name="T3" fmla="*/ 114 h 131"/>
                <a:gd name="T4" fmla="*/ 132 w 132"/>
                <a:gd name="T5" fmla="*/ 69 h 131"/>
                <a:gd name="T6" fmla="*/ 102 w 132"/>
                <a:gd name="T7" fmla="*/ 3 h 131"/>
                <a:gd name="T8" fmla="*/ 68 w 132"/>
                <a:gd name="T9" fmla="*/ 0 h 131"/>
                <a:gd name="T10" fmla="*/ 30 w 132"/>
                <a:gd name="T11" fmla="*/ 3 h 131"/>
                <a:gd name="T12" fmla="*/ 0 w 132"/>
                <a:gd name="T13" fmla="*/ 52 h 131"/>
                <a:gd name="T14" fmla="*/ 28 w 132"/>
                <a:gd name="T1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31">
                  <a:moveTo>
                    <a:pt x="28" y="131"/>
                  </a:moveTo>
                  <a:lnTo>
                    <a:pt x="80" y="114"/>
                  </a:lnTo>
                  <a:lnTo>
                    <a:pt x="132" y="69"/>
                  </a:lnTo>
                  <a:lnTo>
                    <a:pt x="102" y="3"/>
                  </a:lnTo>
                  <a:lnTo>
                    <a:pt x="68" y="0"/>
                  </a:lnTo>
                  <a:lnTo>
                    <a:pt x="30" y="3"/>
                  </a:lnTo>
                  <a:lnTo>
                    <a:pt x="0" y="52"/>
                  </a:lnTo>
                  <a:lnTo>
                    <a:pt x="28" y="13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2" name="Freeform 14">
              <a:extLst>
                <a:ext uri="{FF2B5EF4-FFF2-40B4-BE49-F238E27FC236}">
                  <a16:creationId xmlns:a16="http://schemas.microsoft.com/office/drawing/2014/main" id="{AD56C31D-B4A1-B7D7-D8B0-FF532940E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766"/>
              <a:ext cx="327" cy="310"/>
            </a:xfrm>
            <a:custGeom>
              <a:avLst/>
              <a:gdLst>
                <a:gd name="T0" fmla="*/ 45 w 327"/>
                <a:gd name="T1" fmla="*/ 185 h 310"/>
                <a:gd name="T2" fmla="*/ 97 w 327"/>
                <a:gd name="T3" fmla="*/ 239 h 310"/>
                <a:gd name="T4" fmla="*/ 142 w 327"/>
                <a:gd name="T5" fmla="*/ 310 h 310"/>
                <a:gd name="T6" fmla="*/ 292 w 327"/>
                <a:gd name="T7" fmla="*/ 301 h 310"/>
                <a:gd name="T8" fmla="*/ 327 w 327"/>
                <a:gd name="T9" fmla="*/ 246 h 310"/>
                <a:gd name="T10" fmla="*/ 311 w 327"/>
                <a:gd name="T11" fmla="*/ 204 h 310"/>
                <a:gd name="T12" fmla="*/ 275 w 327"/>
                <a:gd name="T13" fmla="*/ 35 h 310"/>
                <a:gd name="T14" fmla="*/ 220 w 327"/>
                <a:gd name="T15" fmla="*/ 0 h 310"/>
                <a:gd name="T16" fmla="*/ 0 w 327"/>
                <a:gd name="T17" fmla="*/ 71 h 310"/>
                <a:gd name="T18" fmla="*/ 45 w 327"/>
                <a:gd name="T19" fmla="*/ 18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10">
                  <a:moveTo>
                    <a:pt x="45" y="185"/>
                  </a:moveTo>
                  <a:lnTo>
                    <a:pt x="97" y="239"/>
                  </a:lnTo>
                  <a:lnTo>
                    <a:pt x="142" y="310"/>
                  </a:lnTo>
                  <a:lnTo>
                    <a:pt x="292" y="301"/>
                  </a:lnTo>
                  <a:lnTo>
                    <a:pt x="327" y="246"/>
                  </a:lnTo>
                  <a:lnTo>
                    <a:pt x="311" y="204"/>
                  </a:lnTo>
                  <a:lnTo>
                    <a:pt x="275" y="35"/>
                  </a:lnTo>
                  <a:lnTo>
                    <a:pt x="220" y="0"/>
                  </a:lnTo>
                  <a:lnTo>
                    <a:pt x="0" y="71"/>
                  </a:lnTo>
                  <a:lnTo>
                    <a:pt x="45" y="18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3" name="Freeform 15">
              <a:extLst>
                <a:ext uri="{FF2B5EF4-FFF2-40B4-BE49-F238E27FC236}">
                  <a16:creationId xmlns:a16="http://schemas.microsoft.com/office/drawing/2014/main" id="{5AC5AF52-9CAB-657B-99CE-50F6E926D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25"/>
              <a:ext cx="190" cy="232"/>
            </a:xfrm>
            <a:custGeom>
              <a:avLst/>
              <a:gdLst>
                <a:gd name="T0" fmla="*/ 62 w 190"/>
                <a:gd name="T1" fmla="*/ 232 h 232"/>
                <a:gd name="T2" fmla="*/ 124 w 190"/>
                <a:gd name="T3" fmla="*/ 189 h 232"/>
                <a:gd name="T4" fmla="*/ 114 w 190"/>
                <a:gd name="T5" fmla="*/ 125 h 232"/>
                <a:gd name="T6" fmla="*/ 181 w 190"/>
                <a:gd name="T7" fmla="*/ 69 h 232"/>
                <a:gd name="T8" fmla="*/ 190 w 190"/>
                <a:gd name="T9" fmla="*/ 33 h 232"/>
                <a:gd name="T10" fmla="*/ 145 w 190"/>
                <a:gd name="T11" fmla="*/ 0 h 232"/>
                <a:gd name="T12" fmla="*/ 17 w 190"/>
                <a:gd name="T13" fmla="*/ 64 h 232"/>
                <a:gd name="T14" fmla="*/ 27 w 190"/>
                <a:gd name="T15" fmla="*/ 109 h 232"/>
                <a:gd name="T16" fmla="*/ 0 w 190"/>
                <a:gd name="T17" fmla="*/ 144 h 232"/>
                <a:gd name="T18" fmla="*/ 17 w 190"/>
                <a:gd name="T19" fmla="*/ 215 h 232"/>
                <a:gd name="T20" fmla="*/ 62 w 190"/>
                <a:gd name="T2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32">
                  <a:moveTo>
                    <a:pt x="62" y="232"/>
                  </a:moveTo>
                  <a:lnTo>
                    <a:pt x="124" y="189"/>
                  </a:lnTo>
                  <a:lnTo>
                    <a:pt x="114" y="125"/>
                  </a:lnTo>
                  <a:lnTo>
                    <a:pt x="181" y="69"/>
                  </a:lnTo>
                  <a:lnTo>
                    <a:pt x="190" y="33"/>
                  </a:lnTo>
                  <a:lnTo>
                    <a:pt x="145" y="0"/>
                  </a:lnTo>
                  <a:lnTo>
                    <a:pt x="17" y="64"/>
                  </a:lnTo>
                  <a:lnTo>
                    <a:pt x="27" y="109"/>
                  </a:lnTo>
                  <a:lnTo>
                    <a:pt x="0" y="144"/>
                  </a:lnTo>
                  <a:lnTo>
                    <a:pt x="17" y="215"/>
                  </a:lnTo>
                  <a:lnTo>
                    <a:pt x="62" y="23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4" name="Freeform 16">
              <a:extLst>
                <a:ext uri="{FF2B5EF4-FFF2-40B4-BE49-F238E27FC236}">
                  <a16:creationId xmlns:a16="http://schemas.microsoft.com/office/drawing/2014/main" id="{32060652-5731-F5A3-BE6F-8DDD5571D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3244"/>
              <a:ext cx="328" cy="344"/>
            </a:xfrm>
            <a:custGeom>
              <a:avLst/>
              <a:gdLst>
                <a:gd name="T0" fmla="*/ 88 w 328"/>
                <a:gd name="T1" fmla="*/ 344 h 344"/>
                <a:gd name="T2" fmla="*/ 273 w 328"/>
                <a:gd name="T3" fmla="*/ 318 h 344"/>
                <a:gd name="T4" fmla="*/ 328 w 328"/>
                <a:gd name="T5" fmla="*/ 194 h 344"/>
                <a:gd name="T6" fmla="*/ 283 w 328"/>
                <a:gd name="T7" fmla="*/ 168 h 344"/>
                <a:gd name="T8" fmla="*/ 257 w 328"/>
                <a:gd name="T9" fmla="*/ 133 h 344"/>
                <a:gd name="T10" fmla="*/ 185 w 328"/>
                <a:gd name="T11" fmla="*/ 104 h 344"/>
                <a:gd name="T12" fmla="*/ 176 w 328"/>
                <a:gd name="T13" fmla="*/ 43 h 344"/>
                <a:gd name="T14" fmla="*/ 150 w 328"/>
                <a:gd name="T15" fmla="*/ 0 h 344"/>
                <a:gd name="T16" fmla="*/ 27 w 328"/>
                <a:gd name="T17" fmla="*/ 43 h 344"/>
                <a:gd name="T18" fmla="*/ 36 w 328"/>
                <a:gd name="T19" fmla="*/ 88 h 344"/>
                <a:gd name="T20" fmla="*/ 0 w 328"/>
                <a:gd name="T21" fmla="*/ 175 h 344"/>
                <a:gd name="T22" fmla="*/ 17 w 328"/>
                <a:gd name="T23" fmla="*/ 256 h 344"/>
                <a:gd name="T24" fmla="*/ 88 w 328"/>
                <a:gd name="T25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344">
                  <a:moveTo>
                    <a:pt x="88" y="344"/>
                  </a:moveTo>
                  <a:lnTo>
                    <a:pt x="273" y="318"/>
                  </a:lnTo>
                  <a:lnTo>
                    <a:pt x="328" y="194"/>
                  </a:lnTo>
                  <a:lnTo>
                    <a:pt x="283" y="168"/>
                  </a:lnTo>
                  <a:lnTo>
                    <a:pt x="257" y="133"/>
                  </a:lnTo>
                  <a:lnTo>
                    <a:pt x="185" y="104"/>
                  </a:lnTo>
                  <a:lnTo>
                    <a:pt x="176" y="43"/>
                  </a:lnTo>
                  <a:lnTo>
                    <a:pt x="150" y="0"/>
                  </a:lnTo>
                  <a:lnTo>
                    <a:pt x="27" y="43"/>
                  </a:lnTo>
                  <a:lnTo>
                    <a:pt x="36" y="88"/>
                  </a:lnTo>
                  <a:lnTo>
                    <a:pt x="0" y="175"/>
                  </a:lnTo>
                  <a:lnTo>
                    <a:pt x="17" y="256"/>
                  </a:lnTo>
                  <a:lnTo>
                    <a:pt x="88" y="34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5" name="Freeform 17">
              <a:extLst>
                <a:ext uri="{FF2B5EF4-FFF2-40B4-BE49-F238E27FC236}">
                  <a16:creationId xmlns:a16="http://schemas.microsoft.com/office/drawing/2014/main" id="{D9683107-E303-79E7-9136-D742F5C51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482"/>
              <a:ext cx="435" cy="239"/>
            </a:xfrm>
            <a:custGeom>
              <a:avLst/>
              <a:gdLst>
                <a:gd name="T0" fmla="*/ 435 w 435"/>
                <a:gd name="T1" fmla="*/ 71 h 239"/>
                <a:gd name="T2" fmla="*/ 435 w 435"/>
                <a:gd name="T3" fmla="*/ 132 h 239"/>
                <a:gd name="T4" fmla="*/ 435 w 435"/>
                <a:gd name="T5" fmla="*/ 168 h 239"/>
                <a:gd name="T6" fmla="*/ 399 w 435"/>
                <a:gd name="T7" fmla="*/ 194 h 239"/>
                <a:gd name="T8" fmla="*/ 347 w 435"/>
                <a:gd name="T9" fmla="*/ 177 h 239"/>
                <a:gd name="T10" fmla="*/ 276 w 435"/>
                <a:gd name="T11" fmla="*/ 239 h 239"/>
                <a:gd name="T12" fmla="*/ 205 w 435"/>
                <a:gd name="T13" fmla="*/ 239 h 239"/>
                <a:gd name="T14" fmla="*/ 178 w 435"/>
                <a:gd name="T15" fmla="*/ 187 h 239"/>
                <a:gd name="T16" fmla="*/ 98 w 435"/>
                <a:gd name="T17" fmla="*/ 151 h 239"/>
                <a:gd name="T18" fmla="*/ 36 w 435"/>
                <a:gd name="T19" fmla="*/ 158 h 239"/>
                <a:gd name="T20" fmla="*/ 0 w 435"/>
                <a:gd name="T21" fmla="*/ 151 h 239"/>
                <a:gd name="T22" fmla="*/ 81 w 435"/>
                <a:gd name="T23" fmla="*/ 0 h 239"/>
                <a:gd name="T24" fmla="*/ 231 w 435"/>
                <a:gd name="T25" fmla="*/ 9 h 239"/>
                <a:gd name="T26" fmla="*/ 435 w 435"/>
                <a:gd name="T27" fmla="*/ 7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239">
                  <a:moveTo>
                    <a:pt x="435" y="71"/>
                  </a:moveTo>
                  <a:lnTo>
                    <a:pt x="435" y="132"/>
                  </a:lnTo>
                  <a:lnTo>
                    <a:pt x="435" y="168"/>
                  </a:lnTo>
                  <a:lnTo>
                    <a:pt x="399" y="194"/>
                  </a:lnTo>
                  <a:lnTo>
                    <a:pt x="347" y="177"/>
                  </a:lnTo>
                  <a:lnTo>
                    <a:pt x="276" y="239"/>
                  </a:lnTo>
                  <a:lnTo>
                    <a:pt x="205" y="239"/>
                  </a:lnTo>
                  <a:lnTo>
                    <a:pt x="178" y="187"/>
                  </a:lnTo>
                  <a:lnTo>
                    <a:pt x="98" y="151"/>
                  </a:lnTo>
                  <a:lnTo>
                    <a:pt x="36" y="158"/>
                  </a:lnTo>
                  <a:lnTo>
                    <a:pt x="0" y="151"/>
                  </a:lnTo>
                  <a:lnTo>
                    <a:pt x="81" y="0"/>
                  </a:lnTo>
                  <a:lnTo>
                    <a:pt x="231" y="9"/>
                  </a:lnTo>
                  <a:lnTo>
                    <a:pt x="435" y="7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6" name="Freeform 18">
              <a:extLst>
                <a:ext uri="{FF2B5EF4-FFF2-40B4-BE49-F238E27FC236}">
                  <a16:creationId xmlns:a16="http://schemas.microsoft.com/office/drawing/2014/main" id="{BE4CD8DC-690D-9654-91E1-B25D912DF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340"/>
              <a:ext cx="372" cy="284"/>
            </a:xfrm>
            <a:custGeom>
              <a:avLst/>
              <a:gdLst>
                <a:gd name="T0" fmla="*/ 311 w 372"/>
                <a:gd name="T1" fmla="*/ 0 h 284"/>
                <a:gd name="T2" fmla="*/ 363 w 372"/>
                <a:gd name="T3" fmla="*/ 90 h 284"/>
                <a:gd name="T4" fmla="*/ 372 w 372"/>
                <a:gd name="T5" fmla="*/ 203 h 284"/>
                <a:gd name="T6" fmla="*/ 327 w 372"/>
                <a:gd name="T7" fmla="*/ 203 h 284"/>
                <a:gd name="T8" fmla="*/ 294 w 372"/>
                <a:gd name="T9" fmla="*/ 274 h 284"/>
                <a:gd name="T10" fmla="*/ 213 w 372"/>
                <a:gd name="T11" fmla="*/ 284 h 284"/>
                <a:gd name="T12" fmla="*/ 178 w 372"/>
                <a:gd name="T13" fmla="*/ 203 h 284"/>
                <a:gd name="T14" fmla="*/ 35 w 372"/>
                <a:gd name="T15" fmla="*/ 151 h 284"/>
                <a:gd name="T16" fmla="*/ 0 w 372"/>
                <a:gd name="T17" fmla="*/ 161 h 284"/>
                <a:gd name="T18" fmla="*/ 0 w 372"/>
                <a:gd name="T19" fmla="*/ 161 h 284"/>
                <a:gd name="T20" fmla="*/ 54 w 372"/>
                <a:gd name="T21" fmla="*/ 26 h 284"/>
                <a:gd name="T22" fmla="*/ 230 w 372"/>
                <a:gd name="T23" fmla="*/ 26 h 284"/>
                <a:gd name="T24" fmla="*/ 311 w 372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2" h="284">
                  <a:moveTo>
                    <a:pt x="311" y="0"/>
                  </a:moveTo>
                  <a:lnTo>
                    <a:pt x="363" y="90"/>
                  </a:lnTo>
                  <a:lnTo>
                    <a:pt x="372" y="203"/>
                  </a:lnTo>
                  <a:lnTo>
                    <a:pt x="327" y="203"/>
                  </a:lnTo>
                  <a:lnTo>
                    <a:pt x="294" y="274"/>
                  </a:lnTo>
                  <a:lnTo>
                    <a:pt x="213" y="284"/>
                  </a:lnTo>
                  <a:lnTo>
                    <a:pt x="178" y="203"/>
                  </a:lnTo>
                  <a:lnTo>
                    <a:pt x="35" y="151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54" y="26"/>
                  </a:lnTo>
                  <a:lnTo>
                    <a:pt x="230" y="26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7" name="Freeform 19">
              <a:extLst>
                <a:ext uri="{FF2B5EF4-FFF2-40B4-BE49-F238E27FC236}">
                  <a16:creationId xmlns:a16="http://schemas.microsoft.com/office/drawing/2014/main" id="{7F3C68E4-38E9-6431-EA60-B625CBDB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207"/>
              <a:ext cx="327" cy="159"/>
            </a:xfrm>
            <a:custGeom>
              <a:avLst/>
              <a:gdLst>
                <a:gd name="T0" fmla="*/ 311 w 327"/>
                <a:gd name="T1" fmla="*/ 133 h 159"/>
                <a:gd name="T2" fmla="*/ 327 w 327"/>
                <a:gd name="T3" fmla="*/ 45 h 159"/>
                <a:gd name="T4" fmla="*/ 301 w 327"/>
                <a:gd name="T5" fmla="*/ 26 h 159"/>
                <a:gd name="T6" fmla="*/ 187 w 327"/>
                <a:gd name="T7" fmla="*/ 0 h 159"/>
                <a:gd name="T8" fmla="*/ 97 w 327"/>
                <a:gd name="T9" fmla="*/ 19 h 159"/>
                <a:gd name="T10" fmla="*/ 0 w 327"/>
                <a:gd name="T11" fmla="*/ 90 h 159"/>
                <a:gd name="T12" fmla="*/ 54 w 327"/>
                <a:gd name="T13" fmla="*/ 159 h 159"/>
                <a:gd name="T14" fmla="*/ 230 w 327"/>
                <a:gd name="T15" fmla="*/ 159 h 159"/>
                <a:gd name="T16" fmla="*/ 311 w 327"/>
                <a:gd name="T17" fmla="*/ 13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159">
                  <a:moveTo>
                    <a:pt x="311" y="133"/>
                  </a:moveTo>
                  <a:lnTo>
                    <a:pt x="327" y="45"/>
                  </a:lnTo>
                  <a:lnTo>
                    <a:pt x="301" y="26"/>
                  </a:lnTo>
                  <a:lnTo>
                    <a:pt x="187" y="0"/>
                  </a:lnTo>
                  <a:lnTo>
                    <a:pt x="97" y="19"/>
                  </a:lnTo>
                  <a:lnTo>
                    <a:pt x="0" y="90"/>
                  </a:lnTo>
                  <a:lnTo>
                    <a:pt x="54" y="159"/>
                  </a:lnTo>
                  <a:lnTo>
                    <a:pt x="230" y="159"/>
                  </a:lnTo>
                  <a:lnTo>
                    <a:pt x="311" y="13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8" name="Freeform 20">
              <a:extLst>
                <a:ext uri="{FF2B5EF4-FFF2-40B4-BE49-F238E27FC236}">
                  <a16:creationId xmlns:a16="http://schemas.microsoft.com/office/drawing/2014/main" id="{4E51F6F7-3189-D394-B6EA-82FCFAFA8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703"/>
              <a:ext cx="230" cy="345"/>
            </a:xfrm>
            <a:custGeom>
              <a:avLst/>
              <a:gdLst>
                <a:gd name="T0" fmla="*/ 159 w 230"/>
                <a:gd name="T1" fmla="*/ 345 h 345"/>
                <a:gd name="T2" fmla="*/ 195 w 230"/>
                <a:gd name="T3" fmla="*/ 345 h 345"/>
                <a:gd name="T4" fmla="*/ 221 w 230"/>
                <a:gd name="T5" fmla="*/ 265 h 345"/>
                <a:gd name="T6" fmla="*/ 230 w 230"/>
                <a:gd name="T7" fmla="*/ 106 h 345"/>
                <a:gd name="T8" fmla="*/ 169 w 230"/>
                <a:gd name="T9" fmla="*/ 19 h 345"/>
                <a:gd name="T10" fmla="*/ 140 w 230"/>
                <a:gd name="T11" fmla="*/ 0 h 345"/>
                <a:gd name="T12" fmla="*/ 0 w 230"/>
                <a:gd name="T13" fmla="*/ 80 h 345"/>
                <a:gd name="T14" fmla="*/ 43 w 230"/>
                <a:gd name="T15" fmla="*/ 177 h 345"/>
                <a:gd name="T16" fmla="*/ 140 w 230"/>
                <a:gd name="T17" fmla="*/ 220 h 345"/>
                <a:gd name="T18" fmla="*/ 124 w 230"/>
                <a:gd name="T19" fmla="*/ 291 h 345"/>
                <a:gd name="T20" fmla="*/ 159 w 230"/>
                <a:gd name="T21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345">
                  <a:moveTo>
                    <a:pt x="159" y="345"/>
                  </a:moveTo>
                  <a:lnTo>
                    <a:pt x="195" y="345"/>
                  </a:lnTo>
                  <a:lnTo>
                    <a:pt x="221" y="265"/>
                  </a:lnTo>
                  <a:lnTo>
                    <a:pt x="230" y="106"/>
                  </a:lnTo>
                  <a:lnTo>
                    <a:pt x="169" y="19"/>
                  </a:lnTo>
                  <a:lnTo>
                    <a:pt x="140" y="0"/>
                  </a:lnTo>
                  <a:lnTo>
                    <a:pt x="0" y="80"/>
                  </a:lnTo>
                  <a:lnTo>
                    <a:pt x="43" y="177"/>
                  </a:lnTo>
                  <a:lnTo>
                    <a:pt x="140" y="220"/>
                  </a:lnTo>
                  <a:lnTo>
                    <a:pt x="124" y="291"/>
                  </a:lnTo>
                  <a:lnTo>
                    <a:pt x="159" y="34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9" name="Freeform 21">
              <a:extLst>
                <a:ext uri="{FF2B5EF4-FFF2-40B4-BE49-F238E27FC236}">
                  <a16:creationId xmlns:a16="http://schemas.microsoft.com/office/drawing/2014/main" id="{5E008556-10D1-DCBB-4705-79B7B21BF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2048"/>
              <a:ext cx="351" cy="204"/>
            </a:xfrm>
            <a:custGeom>
              <a:avLst/>
              <a:gdLst>
                <a:gd name="T0" fmla="*/ 351 w 351"/>
                <a:gd name="T1" fmla="*/ 8 h 204"/>
                <a:gd name="T2" fmla="*/ 249 w 351"/>
                <a:gd name="T3" fmla="*/ 185 h 204"/>
                <a:gd name="T4" fmla="*/ 87 w 351"/>
                <a:gd name="T5" fmla="*/ 204 h 204"/>
                <a:gd name="T6" fmla="*/ 61 w 351"/>
                <a:gd name="T7" fmla="*/ 185 h 204"/>
                <a:gd name="T8" fmla="*/ 71 w 351"/>
                <a:gd name="T9" fmla="*/ 107 h 204"/>
                <a:gd name="T10" fmla="*/ 0 w 351"/>
                <a:gd name="T11" fmla="*/ 79 h 204"/>
                <a:gd name="T12" fmla="*/ 18 w 351"/>
                <a:gd name="T13" fmla="*/ 36 h 204"/>
                <a:gd name="T14" fmla="*/ 106 w 351"/>
                <a:gd name="T15" fmla="*/ 0 h 204"/>
                <a:gd name="T16" fmla="*/ 142 w 351"/>
                <a:gd name="T17" fmla="*/ 0 h 204"/>
                <a:gd name="T18" fmla="*/ 213 w 351"/>
                <a:gd name="T19" fmla="*/ 26 h 204"/>
                <a:gd name="T20" fmla="*/ 351 w 351"/>
                <a:gd name="T21" fmla="*/ 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1" h="204">
                  <a:moveTo>
                    <a:pt x="351" y="8"/>
                  </a:moveTo>
                  <a:lnTo>
                    <a:pt x="249" y="185"/>
                  </a:lnTo>
                  <a:lnTo>
                    <a:pt x="87" y="204"/>
                  </a:lnTo>
                  <a:lnTo>
                    <a:pt x="61" y="185"/>
                  </a:lnTo>
                  <a:lnTo>
                    <a:pt x="71" y="107"/>
                  </a:lnTo>
                  <a:lnTo>
                    <a:pt x="0" y="79"/>
                  </a:lnTo>
                  <a:lnTo>
                    <a:pt x="18" y="36"/>
                  </a:lnTo>
                  <a:lnTo>
                    <a:pt x="106" y="0"/>
                  </a:lnTo>
                  <a:lnTo>
                    <a:pt x="142" y="0"/>
                  </a:lnTo>
                  <a:lnTo>
                    <a:pt x="213" y="26"/>
                  </a:lnTo>
                  <a:lnTo>
                    <a:pt x="351" y="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0" name="Freeform 22">
              <a:extLst>
                <a:ext uri="{FF2B5EF4-FFF2-40B4-BE49-F238E27FC236}">
                  <a16:creationId xmlns:a16="http://schemas.microsoft.com/office/drawing/2014/main" id="{72BF7602-261C-4049-1E1E-5AFC74EE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" y="2809"/>
              <a:ext cx="223" cy="187"/>
            </a:xfrm>
            <a:custGeom>
              <a:avLst/>
              <a:gdLst>
                <a:gd name="T0" fmla="*/ 168 w 223"/>
                <a:gd name="T1" fmla="*/ 0 h 187"/>
                <a:gd name="T2" fmla="*/ 223 w 223"/>
                <a:gd name="T3" fmla="*/ 33 h 187"/>
                <a:gd name="T4" fmla="*/ 204 w 223"/>
                <a:gd name="T5" fmla="*/ 165 h 187"/>
                <a:gd name="T6" fmla="*/ 0 w 223"/>
                <a:gd name="T7" fmla="*/ 187 h 187"/>
                <a:gd name="T8" fmla="*/ 9 w 223"/>
                <a:gd name="T9" fmla="*/ 63 h 187"/>
                <a:gd name="T10" fmla="*/ 168 w 223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87">
                  <a:moveTo>
                    <a:pt x="168" y="0"/>
                  </a:moveTo>
                  <a:lnTo>
                    <a:pt x="223" y="33"/>
                  </a:lnTo>
                  <a:lnTo>
                    <a:pt x="204" y="165"/>
                  </a:lnTo>
                  <a:lnTo>
                    <a:pt x="0" y="187"/>
                  </a:lnTo>
                  <a:lnTo>
                    <a:pt x="9" y="63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1" name="Freeform 23">
              <a:extLst>
                <a:ext uri="{FF2B5EF4-FFF2-40B4-BE49-F238E27FC236}">
                  <a16:creationId xmlns:a16="http://schemas.microsoft.com/office/drawing/2014/main" id="{8FA1C2E5-4763-EE13-194C-113421C46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620"/>
              <a:ext cx="133" cy="163"/>
            </a:xfrm>
            <a:custGeom>
              <a:avLst/>
              <a:gdLst>
                <a:gd name="T0" fmla="*/ 0 w 133"/>
                <a:gd name="T1" fmla="*/ 73 h 163"/>
                <a:gd name="T2" fmla="*/ 16 w 133"/>
                <a:gd name="T3" fmla="*/ 163 h 163"/>
                <a:gd name="T4" fmla="*/ 133 w 133"/>
                <a:gd name="T5" fmla="*/ 135 h 163"/>
                <a:gd name="T6" fmla="*/ 107 w 133"/>
                <a:gd name="T7" fmla="*/ 0 h 163"/>
                <a:gd name="T8" fmla="*/ 0 w 133"/>
                <a:gd name="T9" fmla="*/ 7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3">
                  <a:moveTo>
                    <a:pt x="0" y="73"/>
                  </a:moveTo>
                  <a:lnTo>
                    <a:pt x="16" y="163"/>
                  </a:lnTo>
                  <a:lnTo>
                    <a:pt x="133" y="135"/>
                  </a:lnTo>
                  <a:lnTo>
                    <a:pt x="107" y="0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2" name="Freeform 24">
              <a:extLst>
                <a:ext uri="{FF2B5EF4-FFF2-40B4-BE49-F238E27FC236}">
                  <a16:creationId xmlns:a16="http://schemas.microsoft.com/office/drawing/2014/main" id="{DDCD6BDE-3311-2824-5856-DD6D8384D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676"/>
              <a:ext cx="285" cy="196"/>
            </a:xfrm>
            <a:custGeom>
              <a:avLst/>
              <a:gdLst>
                <a:gd name="T0" fmla="*/ 275 w 285"/>
                <a:gd name="T1" fmla="*/ 133 h 196"/>
                <a:gd name="T2" fmla="*/ 285 w 285"/>
                <a:gd name="T3" fmla="*/ 106 h 196"/>
                <a:gd name="T4" fmla="*/ 88 w 285"/>
                <a:gd name="T5" fmla="*/ 0 h 196"/>
                <a:gd name="T6" fmla="*/ 16 w 285"/>
                <a:gd name="T7" fmla="*/ 9 h 196"/>
                <a:gd name="T8" fmla="*/ 0 w 285"/>
                <a:gd name="T9" fmla="*/ 125 h 196"/>
                <a:gd name="T10" fmla="*/ 116 w 285"/>
                <a:gd name="T11" fmla="*/ 196 h 196"/>
                <a:gd name="T12" fmla="*/ 275 w 285"/>
                <a:gd name="T13" fmla="*/ 1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96">
                  <a:moveTo>
                    <a:pt x="275" y="133"/>
                  </a:moveTo>
                  <a:lnTo>
                    <a:pt x="285" y="106"/>
                  </a:lnTo>
                  <a:lnTo>
                    <a:pt x="88" y="0"/>
                  </a:lnTo>
                  <a:lnTo>
                    <a:pt x="16" y="9"/>
                  </a:lnTo>
                  <a:lnTo>
                    <a:pt x="0" y="125"/>
                  </a:lnTo>
                  <a:lnTo>
                    <a:pt x="116" y="196"/>
                  </a:lnTo>
                  <a:lnTo>
                    <a:pt x="275" y="13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3" name="Freeform 25">
              <a:extLst>
                <a:ext uri="{FF2B5EF4-FFF2-40B4-BE49-F238E27FC236}">
                  <a16:creationId xmlns:a16="http://schemas.microsoft.com/office/drawing/2014/main" id="{E5D3DC84-8D74-F8C7-3F37-8A72DC1B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1215"/>
              <a:ext cx="398" cy="294"/>
            </a:xfrm>
            <a:custGeom>
              <a:avLst/>
              <a:gdLst>
                <a:gd name="T0" fmla="*/ 26 w 398"/>
                <a:gd name="T1" fmla="*/ 45 h 294"/>
                <a:gd name="T2" fmla="*/ 97 w 398"/>
                <a:gd name="T3" fmla="*/ 0 h 294"/>
                <a:gd name="T4" fmla="*/ 284 w 398"/>
                <a:gd name="T5" fmla="*/ 106 h 294"/>
                <a:gd name="T6" fmla="*/ 337 w 398"/>
                <a:gd name="T7" fmla="*/ 106 h 294"/>
                <a:gd name="T8" fmla="*/ 398 w 398"/>
                <a:gd name="T9" fmla="*/ 178 h 294"/>
                <a:gd name="T10" fmla="*/ 230 w 398"/>
                <a:gd name="T11" fmla="*/ 294 h 294"/>
                <a:gd name="T12" fmla="*/ 123 w 398"/>
                <a:gd name="T13" fmla="*/ 222 h 294"/>
                <a:gd name="T14" fmla="*/ 52 w 398"/>
                <a:gd name="T15" fmla="*/ 178 h 294"/>
                <a:gd name="T16" fmla="*/ 0 w 398"/>
                <a:gd name="T17" fmla="*/ 106 h 294"/>
                <a:gd name="T18" fmla="*/ 26 w 398"/>
                <a:gd name="T19" fmla="*/ 4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8" h="294">
                  <a:moveTo>
                    <a:pt x="26" y="45"/>
                  </a:moveTo>
                  <a:lnTo>
                    <a:pt x="97" y="0"/>
                  </a:lnTo>
                  <a:lnTo>
                    <a:pt x="284" y="106"/>
                  </a:lnTo>
                  <a:lnTo>
                    <a:pt x="337" y="106"/>
                  </a:lnTo>
                  <a:lnTo>
                    <a:pt x="398" y="178"/>
                  </a:lnTo>
                  <a:lnTo>
                    <a:pt x="230" y="294"/>
                  </a:lnTo>
                  <a:lnTo>
                    <a:pt x="123" y="222"/>
                  </a:lnTo>
                  <a:lnTo>
                    <a:pt x="52" y="178"/>
                  </a:lnTo>
                  <a:lnTo>
                    <a:pt x="0" y="106"/>
                  </a:lnTo>
                  <a:lnTo>
                    <a:pt x="26" y="4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4" name="Freeform 26">
              <a:extLst>
                <a:ext uri="{FF2B5EF4-FFF2-40B4-BE49-F238E27FC236}">
                  <a16:creationId xmlns:a16="http://schemas.microsoft.com/office/drawing/2014/main" id="{FAD82F83-A019-74E1-6656-6B7E84048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916"/>
              <a:ext cx="204" cy="211"/>
            </a:xfrm>
            <a:custGeom>
              <a:avLst/>
              <a:gdLst>
                <a:gd name="T0" fmla="*/ 45 w 204"/>
                <a:gd name="T1" fmla="*/ 211 h 211"/>
                <a:gd name="T2" fmla="*/ 107 w 204"/>
                <a:gd name="T3" fmla="*/ 194 h 211"/>
                <a:gd name="T4" fmla="*/ 133 w 204"/>
                <a:gd name="T5" fmla="*/ 158 h 211"/>
                <a:gd name="T6" fmla="*/ 204 w 204"/>
                <a:gd name="T7" fmla="*/ 113 h 211"/>
                <a:gd name="T8" fmla="*/ 152 w 204"/>
                <a:gd name="T9" fmla="*/ 42 h 211"/>
                <a:gd name="T10" fmla="*/ 90 w 204"/>
                <a:gd name="T11" fmla="*/ 0 h 211"/>
                <a:gd name="T12" fmla="*/ 26 w 204"/>
                <a:gd name="T13" fmla="*/ 42 h 211"/>
                <a:gd name="T14" fmla="*/ 0 w 204"/>
                <a:gd name="T15" fmla="*/ 168 h 211"/>
                <a:gd name="T16" fmla="*/ 45 w 204"/>
                <a:gd name="T1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11">
                  <a:moveTo>
                    <a:pt x="45" y="211"/>
                  </a:moveTo>
                  <a:lnTo>
                    <a:pt x="107" y="194"/>
                  </a:lnTo>
                  <a:lnTo>
                    <a:pt x="133" y="158"/>
                  </a:lnTo>
                  <a:lnTo>
                    <a:pt x="204" y="113"/>
                  </a:lnTo>
                  <a:lnTo>
                    <a:pt x="152" y="42"/>
                  </a:lnTo>
                  <a:lnTo>
                    <a:pt x="90" y="0"/>
                  </a:lnTo>
                  <a:lnTo>
                    <a:pt x="26" y="42"/>
                  </a:lnTo>
                  <a:lnTo>
                    <a:pt x="0" y="168"/>
                  </a:lnTo>
                  <a:lnTo>
                    <a:pt x="45" y="21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5" name="Freeform 27">
              <a:extLst>
                <a:ext uri="{FF2B5EF4-FFF2-40B4-BE49-F238E27FC236}">
                  <a16:creationId xmlns:a16="http://schemas.microsoft.com/office/drawing/2014/main" id="{39DD8B84-96AE-CD83-7CA3-6651C29F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1194"/>
              <a:ext cx="154" cy="217"/>
            </a:xfrm>
            <a:custGeom>
              <a:avLst/>
              <a:gdLst>
                <a:gd name="T0" fmla="*/ 0 w 154"/>
                <a:gd name="T1" fmla="*/ 163 h 217"/>
                <a:gd name="T2" fmla="*/ 62 w 154"/>
                <a:gd name="T3" fmla="*/ 120 h 217"/>
                <a:gd name="T4" fmla="*/ 52 w 154"/>
                <a:gd name="T5" fmla="*/ 56 h 217"/>
                <a:gd name="T6" fmla="*/ 119 w 154"/>
                <a:gd name="T7" fmla="*/ 0 h 217"/>
                <a:gd name="T8" fmla="*/ 154 w 154"/>
                <a:gd name="T9" fmla="*/ 26 h 217"/>
                <a:gd name="T10" fmla="*/ 124 w 154"/>
                <a:gd name="T11" fmla="*/ 75 h 217"/>
                <a:gd name="T12" fmla="*/ 152 w 154"/>
                <a:gd name="T13" fmla="*/ 154 h 217"/>
                <a:gd name="T14" fmla="*/ 36 w 154"/>
                <a:gd name="T15" fmla="*/ 217 h 217"/>
                <a:gd name="T16" fmla="*/ 19 w 154"/>
                <a:gd name="T17" fmla="*/ 217 h 217"/>
                <a:gd name="T18" fmla="*/ 0 w 154"/>
                <a:gd name="T19" fmla="*/ 16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217">
                  <a:moveTo>
                    <a:pt x="0" y="163"/>
                  </a:moveTo>
                  <a:lnTo>
                    <a:pt x="62" y="120"/>
                  </a:lnTo>
                  <a:lnTo>
                    <a:pt x="52" y="56"/>
                  </a:lnTo>
                  <a:lnTo>
                    <a:pt x="119" y="0"/>
                  </a:lnTo>
                  <a:lnTo>
                    <a:pt x="154" y="26"/>
                  </a:lnTo>
                  <a:lnTo>
                    <a:pt x="124" y="75"/>
                  </a:lnTo>
                  <a:lnTo>
                    <a:pt x="152" y="154"/>
                  </a:lnTo>
                  <a:lnTo>
                    <a:pt x="36" y="217"/>
                  </a:lnTo>
                  <a:lnTo>
                    <a:pt x="19" y="217"/>
                  </a:lnTo>
                  <a:lnTo>
                    <a:pt x="0" y="16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6" name="Freeform 28">
              <a:extLst>
                <a:ext uri="{FF2B5EF4-FFF2-40B4-BE49-F238E27FC236}">
                  <a16:creationId xmlns:a16="http://schemas.microsoft.com/office/drawing/2014/main" id="{960BE517-03ED-6059-7342-A1138F798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" y="1295"/>
              <a:ext cx="177" cy="169"/>
            </a:xfrm>
            <a:custGeom>
              <a:avLst/>
              <a:gdLst>
                <a:gd name="T0" fmla="*/ 0 w 177"/>
                <a:gd name="T1" fmla="*/ 116 h 169"/>
                <a:gd name="T2" fmla="*/ 26 w 177"/>
                <a:gd name="T3" fmla="*/ 53 h 169"/>
                <a:gd name="T4" fmla="*/ 116 w 177"/>
                <a:gd name="T5" fmla="*/ 0 h 169"/>
                <a:gd name="T6" fmla="*/ 123 w 177"/>
                <a:gd name="T7" fmla="*/ 0 h 169"/>
                <a:gd name="T8" fmla="*/ 177 w 177"/>
                <a:gd name="T9" fmla="*/ 81 h 169"/>
                <a:gd name="T10" fmla="*/ 168 w 177"/>
                <a:gd name="T11" fmla="*/ 116 h 169"/>
                <a:gd name="T12" fmla="*/ 106 w 177"/>
                <a:gd name="T13" fmla="*/ 107 h 169"/>
                <a:gd name="T14" fmla="*/ 71 w 177"/>
                <a:gd name="T15" fmla="*/ 159 h 169"/>
                <a:gd name="T16" fmla="*/ 35 w 177"/>
                <a:gd name="T17" fmla="*/ 169 h 169"/>
                <a:gd name="T18" fmla="*/ 0 w 177"/>
                <a:gd name="T19" fmla="*/ 1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169">
                  <a:moveTo>
                    <a:pt x="0" y="116"/>
                  </a:moveTo>
                  <a:lnTo>
                    <a:pt x="26" y="53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77" y="81"/>
                  </a:lnTo>
                  <a:lnTo>
                    <a:pt x="168" y="116"/>
                  </a:lnTo>
                  <a:lnTo>
                    <a:pt x="106" y="107"/>
                  </a:lnTo>
                  <a:lnTo>
                    <a:pt x="71" y="159"/>
                  </a:lnTo>
                  <a:lnTo>
                    <a:pt x="35" y="169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7" name="Freeform 29">
              <a:extLst>
                <a:ext uri="{FF2B5EF4-FFF2-40B4-BE49-F238E27FC236}">
                  <a16:creationId xmlns:a16="http://schemas.microsoft.com/office/drawing/2014/main" id="{7AE0D5CE-3579-A492-8A5E-AE7C229CA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1411"/>
              <a:ext cx="336" cy="266"/>
            </a:xfrm>
            <a:custGeom>
              <a:avLst/>
              <a:gdLst>
                <a:gd name="T0" fmla="*/ 258 w 336"/>
                <a:gd name="T1" fmla="*/ 0 h 266"/>
                <a:gd name="T2" fmla="*/ 275 w 336"/>
                <a:gd name="T3" fmla="*/ 0 h 266"/>
                <a:gd name="T4" fmla="*/ 336 w 336"/>
                <a:gd name="T5" fmla="*/ 62 h 266"/>
                <a:gd name="T6" fmla="*/ 223 w 336"/>
                <a:gd name="T7" fmla="*/ 140 h 266"/>
                <a:gd name="T8" fmla="*/ 204 w 336"/>
                <a:gd name="T9" fmla="*/ 185 h 266"/>
                <a:gd name="T10" fmla="*/ 87 w 336"/>
                <a:gd name="T11" fmla="*/ 266 h 266"/>
                <a:gd name="T12" fmla="*/ 0 w 336"/>
                <a:gd name="T13" fmla="*/ 176 h 266"/>
                <a:gd name="T14" fmla="*/ 87 w 336"/>
                <a:gd name="T15" fmla="*/ 124 h 266"/>
                <a:gd name="T16" fmla="*/ 87 w 336"/>
                <a:gd name="T17" fmla="*/ 53 h 266"/>
                <a:gd name="T18" fmla="*/ 258 w 336"/>
                <a:gd name="T1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66">
                  <a:moveTo>
                    <a:pt x="258" y="0"/>
                  </a:moveTo>
                  <a:lnTo>
                    <a:pt x="275" y="0"/>
                  </a:lnTo>
                  <a:lnTo>
                    <a:pt x="336" y="62"/>
                  </a:lnTo>
                  <a:lnTo>
                    <a:pt x="223" y="140"/>
                  </a:lnTo>
                  <a:lnTo>
                    <a:pt x="204" y="185"/>
                  </a:lnTo>
                  <a:lnTo>
                    <a:pt x="87" y="266"/>
                  </a:lnTo>
                  <a:lnTo>
                    <a:pt x="0" y="176"/>
                  </a:lnTo>
                  <a:lnTo>
                    <a:pt x="87" y="124"/>
                  </a:lnTo>
                  <a:lnTo>
                    <a:pt x="87" y="53"/>
                  </a:lnTo>
                  <a:lnTo>
                    <a:pt x="25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8" name="Freeform 30">
              <a:extLst>
                <a:ext uri="{FF2B5EF4-FFF2-40B4-BE49-F238E27FC236}">
                  <a16:creationId xmlns:a16="http://schemas.microsoft.com/office/drawing/2014/main" id="{BFFCAFC4-FE77-5AC6-2EFF-965553528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" y="1551"/>
              <a:ext cx="246" cy="232"/>
            </a:xfrm>
            <a:custGeom>
              <a:avLst/>
              <a:gdLst>
                <a:gd name="T0" fmla="*/ 159 w 246"/>
                <a:gd name="T1" fmla="*/ 36 h 232"/>
                <a:gd name="T2" fmla="*/ 246 w 246"/>
                <a:gd name="T3" fmla="*/ 126 h 232"/>
                <a:gd name="T4" fmla="*/ 246 w 246"/>
                <a:gd name="T5" fmla="*/ 152 h 232"/>
                <a:gd name="T6" fmla="*/ 106 w 246"/>
                <a:gd name="T7" fmla="*/ 232 h 232"/>
                <a:gd name="T8" fmla="*/ 26 w 246"/>
                <a:gd name="T9" fmla="*/ 204 h 232"/>
                <a:gd name="T10" fmla="*/ 0 w 246"/>
                <a:gd name="T11" fmla="*/ 69 h 232"/>
                <a:gd name="T12" fmla="*/ 97 w 246"/>
                <a:gd name="T13" fmla="*/ 0 h 232"/>
                <a:gd name="T14" fmla="*/ 159 w 246"/>
                <a:gd name="T15" fmla="*/ 3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232">
                  <a:moveTo>
                    <a:pt x="159" y="36"/>
                  </a:moveTo>
                  <a:lnTo>
                    <a:pt x="246" y="126"/>
                  </a:lnTo>
                  <a:lnTo>
                    <a:pt x="246" y="152"/>
                  </a:lnTo>
                  <a:lnTo>
                    <a:pt x="106" y="232"/>
                  </a:lnTo>
                  <a:lnTo>
                    <a:pt x="26" y="204"/>
                  </a:lnTo>
                  <a:lnTo>
                    <a:pt x="0" y="69"/>
                  </a:lnTo>
                  <a:lnTo>
                    <a:pt x="97" y="0"/>
                  </a:lnTo>
                  <a:lnTo>
                    <a:pt x="159" y="3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9" name="Freeform 31">
              <a:extLst>
                <a:ext uri="{FF2B5EF4-FFF2-40B4-BE49-F238E27FC236}">
                  <a16:creationId xmlns:a16="http://schemas.microsoft.com/office/drawing/2014/main" id="{31D799DA-4982-90FF-B4B9-492CE73CD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579"/>
              <a:ext cx="194" cy="97"/>
            </a:xfrm>
            <a:custGeom>
              <a:avLst/>
              <a:gdLst>
                <a:gd name="T0" fmla="*/ 0 w 194"/>
                <a:gd name="T1" fmla="*/ 35 h 97"/>
                <a:gd name="T2" fmla="*/ 97 w 194"/>
                <a:gd name="T3" fmla="*/ 0 h 97"/>
                <a:gd name="T4" fmla="*/ 194 w 194"/>
                <a:gd name="T5" fmla="*/ 71 h 97"/>
                <a:gd name="T6" fmla="*/ 178 w 194"/>
                <a:gd name="T7" fmla="*/ 97 h 97"/>
                <a:gd name="T8" fmla="*/ 0 w 194"/>
                <a:gd name="T9" fmla="*/ 71 h 97"/>
                <a:gd name="T10" fmla="*/ 0 w 194"/>
                <a:gd name="T11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97">
                  <a:moveTo>
                    <a:pt x="0" y="35"/>
                  </a:moveTo>
                  <a:lnTo>
                    <a:pt x="97" y="0"/>
                  </a:lnTo>
                  <a:lnTo>
                    <a:pt x="194" y="71"/>
                  </a:lnTo>
                  <a:lnTo>
                    <a:pt x="178" y="97"/>
                  </a:lnTo>
                  <a:lnTo>
                    <a:pt x="0" y="71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0" name="Freeform 32">
              <a:extLst>
                <a:ext uri="{FF2B5EF4-FFF2-40B4-BE49-F238E27FC236}">
                  <a16:creationId xmlns:a16="http://schemas.microsoft.com/office/drawing/2014/main" id="{E9EDF005-751F-867A-9B9E-BF8BA152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1551"/>
              <a:ext cx="204" cy="197"/>
            </a:xfrm>
            <a:custGeom>
              <a:avLst/>
              <a:gdLst>
                <a:gd name="T0" fmla="*/ 71 w 204"/>
                <a:gd name="T1" fmla="*/ 197 h 197"/>
                <a:gd name="T2" fmla="*/ 194 w 204"/>
                <a:gd name="T3" fmla="*/ 107 h 197"/>
                <a:gd name="T4" fmla="*/ 204 w 204"/>
                <a:gd name="T5" fmla="*/ 29 h 197"/>
                <a:gd name="T6" fmla="*/ 116 w 204"/>
                <a:gd name="T7" fmla="*/ 0 h 197"/>
                <a:gd name="T8" fmla="*/ 90 w 204"/>
                <a:gd name="T9" fmla="*/ 0 h 197"/>
                <a:gd name="T10" fmla="*/ 26 w 204"/>
                <a:gd name="T11" fmla="*/ 29 h 197"/>
                <a:gd name="T12" fmla="*/ 0 w 204"/>
                <a:gd name="T13" fmla="*/ 171 h 197"/>
                <a:gd name="T14" fmla="*/ 71 w 204"/>
                <a:gd name="T1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97">
                  <a:moveTo>
                    <a:pt x="71" y="197"/>
                  </a:moveTo>
                  <a:lnTo>
                    <a:pt x="194" y="107"/>
                  </a:lnTo>
                  <a:lnTo>
                    <a:pt x="204" y="29"/>
                  </a:lnTo>
                  <a:lnTo>
                    <a:pt x="116" y="0"/>
                  </a:lnTo>
                  <a:lnTo>
                    <a:pt x="90" y="0"/>
                  </a:lnTo>
                  <a:lnTo>
                    <a:pt x="26" y="29"/>
                  </a:lnTo>
                  <a:lnTo>
                    <a:pt x="0" y="171"/>
                  </a:lnTo>
                  <a:lnTo>
                    <a:pt x="71" y="19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1" name="Freeform 33">
              <a:extLst>
                <a:ext uri="{FF2B5EF4-FFF2-40B4-BE49-F238E27FC236}">
                  <a16:creationId xmlns:a16="http://schemas.microsoft.com/office/drawing/2014/main" id="{3D5DE058-AAD8-C179-2D95-4CCAB79B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2110"/>
              <a:ext cx="230" cy="187"/>
            </a:xfrm>
            <a:custGeom>
              <a:avLst/>
              <a:gdLst>
                <a:gd name="T0" fmla="*/ 71 w 230"/>
                <a:gd name="T1" fmla="*/ 17 h 187"/>
                <a:gd name="T2" fmla="*/ 133 w 230"/>
                <a:gd name="T3" fmla="*/ 0 h 187"/>
                <a:gd name="T4" fmla="*/ 230 w 230"/>
                <a:gd name="T5" fmla="*/ 116 h 187"/>
                <a:gd name="T6" fmla="*/ 133 w 230"/>
                <a:gd name="T7" fmla="*/ 187 h 187"/>
                <a:gd name="T8" fmla="*/ 0 w 230"/>
                <a:gd name="T9" fmla="*/ 116 h 187"/>
                <a:gd name="T10" fmla="*/ 36 w 230"/>
                <a:gd name="T11" fmla="*/ 62 h 187"/>
                <a:gd name="T12" fmla="*/ 71 w 230"/>
                <a:gd name="T13" fmla="*/ 1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87">
                  <a:moveTo>
                    <a:pt x="71" y="17"/>
                  </a:moveTo>
                  <a:lnTo>
                    <a:pt x="133" y="0"/>
                  </a:lnTo>
                  <a:lnTo>
                    <a:pt x="230" y="116"/>
                  </a:lnTo>
                  <a:lnTo>
                    <a:pt x="133" y="187"/>
                  </a:lnTo>
                  <a:lnTo>
                    <a:pt x="0" y="116"/>
                  </a:lnTo>
                  <a:lnTo>
                    <a:pt x="36" y="62"/>
                  </a:lnTo>
                  <a:lnTo>
                    <a:pt x="71" y="1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2" name="Freeform 34">
              <a:extLst>
                <a:ext uri="{FF2B5EF4-FFF2-40B4-BE49-F238E27FC236}">
                  <a16:creationId xmlns:a16="http://schemas.microsoft.com/office/drawing/2014/main" id="{65627E7C-E4C9-9D1B-49C3-6FFE234FE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650"/>
              <a:ext cx="301" cy="187"/>
            </a:xfrm>
            <a:custGeom>
              <a:avLst/>
              <a:gdLst>
                <a:gd name="T0" fmla="*/ 0 w 301"/>
                <a:gd name="T1" fmla="*/ 26 h 187"/>
                <a:gd name="T2" fmla="*/ 36 w 301"/>
                <a:gd name="T3" fmla="*/ 0 h 187"/>
                <a:gd name="T4" fmla="*/ 214 w 301"/>
                <a:gd name="T5" fmla="*/ 26 h 187"/>
                <a:gd name="T6" fmla="*/ 294 w 301"/>
                <a:gd name="T7" fmla="*/ 61 h 187"/>
                <a:gd name="T8" fmla="*/ 301 w 301"/>
                <a:gd name="T9" fmla="*/ 116 h 187"/>
                <a:gd name="T10" fmla="*/ 81 w 301"/>
                <a:gd name="T11" fmla="*/ 187 h 187"/>
                <a:gd name="T12" fmla="*/ 26 w 301"/>
                <a:gd name="T13" fmla="*/ 177 h 187"/>
                <a:gd name="T14" fmla="*/ 0 w 301"/>
                <a:gd name="T15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1" h="187">
                  <a:moveTo>
                    <a:pt x="0" y="26"/>
                  </a:moveTo>
                  <a:lnTo>
                    <a:pt x="36" y="0"/>
                  </a:lnTo>
                  <a:lnTo>
                    <a:pt x="214" y="26"/>
                  </a:lnTo>
                  <a:lnTo>
                    <a:pt x="294" y="61"/>
                  </a:lnTo>
                  <a:lnTo>
                    <a:pt x="301" y="116"/>
                  </a:lnTo>
                  <a:lnTo>
                    <a:pt x="81" y="187"/>
                  </a:lnTo>
                  <a:lnTo>
                    <a:pt x="26" y="177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3" name="Freeform 35">
              <a:extLst>
                <a:ext uri="{FF2B5EF4-FFF2-40B4-BE49-F238E27FC236}">
                  <a16:creationId xmlns:a16="http://schemas.microsoft.com/office/drawing/2014/main" id="{3E103F8E-CFA7-B7F9-1658-0A649C15E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2269"/>
              <a:ext cx="294" cy="284"/>
            </a:xfrm>
            <a:custGeom>
              <a:avLst/>
              <a:gdLst>
                <a:gd name="T0" fmla="*/ 275 w 294"/>
                <a:gd name="T1" fmla="*/ 28 h 284"/>
                <a:gd name="T2" fmla="*/ 294 w 294"/>
                <a:gd name="T3" fmla="*/ 177 h 284"/>
                <a:gd name="T4" fmla="*/ 265 w 294"/>
                <a:gd name="T5" fmla="*/ 187 h 284"/>
                <a:gd name="T6" fmla="*/ 204 w 294"/>
                <a:gd name="T7" fmla="*/ 284 h 284"/>
                <a:gd name="T8" fmla="*/ 0 w 294"/>
                <a:gd name="T9" fmla="*/ 222 h 284"/>
                <a:gd name="T10" fmla="*/ 61 w 294"/>
                <a:gd name="T11" fmla="*/ 106 h 284"/>
                <a:gd name="T12" fmla="*/ 168 w 294"/>
                <a:gd name="T13" fmla="*/ 61 h 284"/>
                <a:gd name="T14" fmla="*/ 151 w 294"/>
                <a:gd name="T15" fmla="*/ 28 h 284"/>
                <a:gd name="T16" fmla="*/ 194 w 294"/>
                <a:gd name="T17" fmla="*/ 0 h 284"/>
                <a:gd name="T18" fmla="*/ 213 w 294"/>
                <a:gd name="T19" fmla="*/ 9 h 284"/>
                <a:gd name="T20" fmla="*/ 275 w 294"/>
                <a:gd name="T21" fmla="*/ 28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284">
                  <a:moveTo>
                    <a:pt x="275" y="28"/>
                  </a:moveTo>
                  <a:lnTo>
                    <a:pt x="294" y="177"/>
                  </a:lnTo>
                  <a:lnTo>
                    <a:pt x="265" y="187"/>
                  </a:lnTo>
                  <a:lnTo>
                    <a:pt x="204" y="284"/>
                  </a:lnTo>
                  <a:lnTo>
                    <a:pt x="0" y="222"/>
                  </a:lnTo>
                  <a:lnTo>
                    <a:pt x="61" y="106"/>
                  </a:lnTo>
                  <a:lnTo>
                    <a:pt x="168" y="61"/>
                  </a:lnTo>
                  <a:lnTo>
                    <a:pt x="151" y="28"/>
                  </a:lnTo>
                  <a:lnTo>
                    <a:pt x="194" y="0"/>
                  </a:lnTo>
                  <a:lnTo>
                    <a:pt x="213" y="9"/>
                  </a:lnTo>
                  <a:lnTo>
                    <a:pt x="275" y="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4" name="Freeform 36">
              <a:extLst>
                <a:ext uri="{FF2B5EF4-FFF2-40B4-BE49-F238E27FC236}">
                  <a16:creationId xmlns:a16="http://schemas.microsoft.com/office/drawing/2014/main" id="{BA2D09BC-8DAE-598C-5597-DFA177C39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755"/>
              <a:ext cx="256" cy="274"/>
            </a:xfrm>
            <a:custGeom>
              <a:avLst/>
              <a:gdLst>
                <a:gd name="T0" fmla="*/ 0 w 256"/>
                <a:gd name="T1" fmla="*/ 80 h 274"/>
                <a:gd name="T2" fmla="*/ 16 w 256"/>
                <a:gd name="T3" fmla="*/ 28 h 274"/>
                <a:gd name="T4" fmla="*/ 133 w 256"/>
                <a:gd name="T5" fmla="*/ 0 h 274"/>
                <a:gd name="T6" fmla="*/ 213 w 256"/>
                <a:gd name="T7" fmla="*/ 28 h 274"/>
                <a:gd name="T8" fmla="*/ 256 w 256"/>
                <a:gd name="T9" fmla="*/ 125 h 274"/>
                <a:gd name="T10" fmla="*/ 178 w 256"/>
                <a:gd name="T11" fmla="*/ 177 h 274"/>
                <a:gd name="T12" fmla="*/ 204 w 256"/>
                <a:gd name="T13" fmla="*/ 258 h 274"/>
                <a:gd name="T14" fmla="*/ 123 w 256"/>
                <a:gd name="T15" fmla="*/ 274 h 274"/>
                <a:gd name="T16" fmla="*/ 71 w 256"/>
                <a:gd name="T17" fmla="*/ 203 h 274"/>
                <a:gd name="T18" fmla="*/ 9 w 256"/>
                <a:gd name="T19" fmla="*/ 161 h 274"/>
                <a:gd name="T20" fmla="*/ 35 w 256"/>
                <a:gd name="T21" fmla="*/ 151 h 274"/>
                <a:gd name="T22" fmla="*/ 0 w 256"/>
                <a:gd name="T23" fmla="*/ 8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274">
                  <a:moveTo>
                    <a:pt x="0" y="80"/>
                  </a:moveTo>
                  <a:lnTo>
                    <a:pt x="16" y="28"/>
                  </a:lnTo>
                  <a:lnTo>
                    <a:pt x="133" y="0"/>
                  </a:lnTo>
                  <a:lnTo>
                    <a:pt x="213" y="28"/>
                  </a:lnTo>
                  <a:lnTo>
                    <a:pt x="256" y="125"/>
                  </a:lnTo>
                  <a:lnTo>
                    <a:pt x="178" y="177"/>
                  </a:lnTo>
                  <a:lnTo>
                    <a:pt x="204" y="258"/>
                  </a:lnTo>
                  <a:lnTo>
                    <a:pt x="123" y="274"/>
                  </a:lnTo>
                  <a:lnTo>
                    <a:pt x="71" y="203"/>
                  </a:lnTo>
                  <a:lnTo>
                    <a:pt x="9" y="161"/>
                  </a:lnTo>
                  <a:lnTo>
                    <a:pt x="35" y="151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5" name="Freeform 37">
              <a:extLst>
                <a:ext uri="{FF2B5EF4-FFF2-40B4-BE49-F238E27FC236}">
                  <a16:creationId xmlns:a16="http://schemas.microsoft.com/office/drawing/2014/main" id="{C40F0A74-73BD-3406-321A-B5715BBEC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3067"/>
              <a:ext cx="472" cy="229"/>
            </a:xfrm>
            <a:custGeom>
              <a:avLst/>
              <a:gdLst>
                <a:gd name="T0" fmla="*/ 294 w 472"/>
                <a:gd name="T1" fmla="*/ 9 h 229"/>
                <a:gd name="T2" fmla="*/ 444 w 472"/>
                <a:gd name="T3" fmla="*/ 0 h 229"/>
                <a:gd name="T4" fmla="*/ 472 w 472"/>
                <a:gd name="T5" fmla="*/ 16 h 229"/>
                <a:gd name="T6" fmla="*/ 391 w 472"/>
                <a:gd name="T7" fmla="*/ 113 h 229"/>
                <a:gd name="T8" fmla="*/ 382 w 472"/>
                <a:gd name="T9" fmla="*/ 177 h 229"/>
                <a:gd name="T10" fmla="*/ 259 w 472"/>
                <a:gd name="T11" fmla="*/ 220 h 229"/>
                <a:gd name="T12" fmla="*/ 0 w 472"/>
                <a:gd name="T13" fmla="*/ 229 h 229"/>
                <a:gd name="T14" fmla="*/ 19 w 472"/>
                <a:gd name="T15" fmla="*/ 45 h 229"/>
                <a:gd name="T16" fmla="*/ 294 w 472"/>
                <a:gd name="T17" fmla="*/ 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2" h="229">
                  <a:moveTo>
                    <a:pt x="294" y="9"/>
                  </a:moveTo>
                  <a:lnTo>
                    <a:pt x="444" y="0"/>
                  </a:lnTo>
                  <a:lnTo>
                    <a:pt x="472" y="16"/>
                  </a:lnTo>
                  <a:lnTo>
                    <a:pt x="391" y="113"/>
                  </a:lnTo>
                  <a:lnTo>
                    <a:pt x="382" y="177"/>
                  </a:lnTo>
                  <a:lnTo>
                    <a:pt x="259" y="220"/>
                  </a:lnTo>
                  <a:lnTo>
                    <a:pt x="0" y="229"/>
                  </a:lnTo>
                  <a:lnTo>
                    <a:pt x="19" y="45"/>
                  </a:lnTo>
                  <a:lnTo>
                    <a:pt x="294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6" name="Freeform 38">
              <a:extLst>
                <a:ext uri="{FF2B5EF4-FFF2-40B4-BE49-F238E27FC236}">
                  <a16:creationId xmlns:a16="http://schemas.microsoft.com/office/drawing/2014/main" id="{AD0B5616-327A-19CA-4602-1C64C6325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013"/>
              <a:ext cx="311" cy="220"/>
            </a:xfrm>
            <a:custGeom>
              <a:avLst/>
              <a:gdLst>
                <a:gd name="T0" fmla="*/ 0 w 311"/>
                <a:gd name="T1" fmla="*/ 97 h 220"/>
                <a:gd name="T2" fmla="*/ 26 w 311"/>
                <a:gd name="T3" fmla="*/ 61 h 220"/>
                <a:gd name="T4" fmla="*/ 97 w 311"/>
                <a:gd name="T5" fmla="*/ 16 h 220"/>
                <a:gd name="T6" fmla="*/ 178 w 311"/>
                <a:gd name="T7" fmla="*/ 0 h 220"/>
                <a:gd name="T8" fmla="*/ 194 w 311"/>
                <a:gd name="T9" fmla="*/ 9 h 220"/>
                <a:gd name="T10" fmla="*/ 258 w 311"/>
                <a:gd name="T11" fmla="*/ 71 h 220"/>
                <a:gd name="T12" fmla="*/ 240 w 311"/>
                <a:gd name="T13" fmla="*/ 114 h 220"/>
                <a:gd name="T14" fmla="*/ 311 w 311"/>
                <a:gd name="T15" fmla="*/ 142 h 220"/>
                <a:gd name="T16" fmla="*/ 301 w 311"/>
                <a:gd name="T17" fmla="*/ 220 h 220"/>
                <a:gd name="T18" fmla="*/ 187 w 311"/>
                <a:gd name="T19" fmla="*/ 194 h 220"/>
                <a:gd name="T20" fmla="*/ 97 w 311"/>
                <a:gd name="T21" fmla="*/ 213 h 220"/>
                <a:gd name="T22" fmla="*/ 0 w 311"/>
                <a:gd name="T23" fmla="*/ 9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1" h="220">
                  <a:moveTo>
                    <a:pt x="0" y="97"/>
                  </a:moveTo>
                  <a:lnTo>
                    <a:pt x="26" y="61"/>
                  </a:lnTo>
                  <a:lnTo>
                    <a:pt x="97" y="16"/>
                  </a:lnTo>
                  <a:lnTo>
                    <a:pt x="178" y="0"/>
                  </a:lnTo>
                  <a:lnTo>
                    <a:pt x="194" y="9"/>
                  </a:lnTo>
                  <a:lnTo>
                    <a:pt x="258" y="71"/>
                  </a:lnTo>
                  <a:lnTo>
                    <a:pt x="240" y="114"/>
                  </a:lnTo>
                  <a:lnTo>
                    <a:pt x="311" y="142"/>
                  </a:lnTo>
                  <a:lnTo>
                    <a:pt x="301" y="220"/>
                  </a:lnTo>
                  <a:lnTo>
                    <a:pt x="187" y="194"/>
                  </a:lnTo>
                  <a:lnTo>
                    <a:pt x="97" y="213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7" name="Freeform 39">
              <a:extLst>
                <a:ext uri="{FF2B5EF4-FFF2-40B4-BE49-F238E27FC236}">
                  <a16:creationId xmlns:a16="http://schemas.microsoft.com/office/drawing/2014/main" id="{39BB372E-FD96-156C-65D2-CA850DB36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974"/>
              <a:ext cx="640" cy="403"/>
            </a:xfrm>
            <a:custGeom>
              <a:avLst/>
              <a:gdLst>
                <a:gd name="T0" fmla="*/ 489 w 640"/>
                <a:gd name="T1" fmla="*/ 0 h 403"/>
                <a:gd name="T2" fmla="*/ 579 w 640"/>
                <a:gd name="T3" fmla="*/ 36 h 403"/>
                <a:gd name="T4" fmla="*/ 640 w 640"/>
                <a:gd name="T5" fmla="*/ 161 h 403"/>
                <a:gd name="T6" fmla="*/ 595 w 640"/>
                <a:gd name="T7" fmla="*/ 164 h 403"/>
                <a:gd name="T8" fmla="*/ 470 w 640"/>
                <a:gd name="T9" fmla="*/ 225 h 403"/>
                <a:gd name="T10" fmla="*/ 427 w 640"/>
                <a:gd name="T11" fmla="*/ 206 h 403"/>
                <a:gd name="T12" fmla="*/ 337 w 640"/>
                <a:gd name="T13" fmla="*/ 251 h 403"/>
                <a:gd name="T14" fmla="*/ 258 w 640"/>
                <a:gd name="T15" fmla="*/ 199 h 403"/>
                <a:gd name="T16" fmla="*/ 107 w 640"/>
                <a:gd name="T17" fmla="*/ 403 h 403"/>
                <a:gd name="T18" fmla="*/ 35 w 640"/>
                <a:gd name="T19" fmla="*/ 374 h 403"/>
                <a:gd name="T20" fmla="*/ 26 w 640"/>
                <a:gd name="T21" fmla="*/ 313 h 403"/>
                <a:gd name="T22" fmla="*/ 0 w 640"/>
                <a:gd name="T23" fmla="*/ 270 h 403"/>
                <a:gd name="T24" fmla="*/ 9 w 640"/>
                <a:gd name="T25" fmla="*/ 206 h 403"/>
                <a:gd name="T26" fmla="*/ 90 w 640"/>
                <a:gd name="T27" fmla="*/ 109 h 403"/>
                <a:gd name="T28" fmla="*/ 62 w 640"/>
                <a:gd name="T29" fmla="*/ 93 h 403"/>
                <a:gd name="T30" fmla="*/ 97 w 640"/>
                <a:gd name="T31" fmla="*/ 38 h 403"/>
                <a:gd name="T32" fmla="*/ 258 w 640"/>
                <a:gd name="T33" fmla="*/ 67 h 403"/>
                <a:gd name="T34" fmla="*/ 285 w 640"/>
                <a:gd name="T35" fmla="*/ 22 h 403"/>
                <a:gd name="T36" fmla="*/ 489 w 640"/>
                <a:gd name="T3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0" h="403">
                  <a:moveTo>
                    <a:pt x="489" y="0"/>
                  </a:moveTo>
                  <a:lnTo>
                    <a:pt x="579" y="36"/>
                  </a:lnTo>
                  <a:lnTo>
                    <a:pt x="640" y="161"/>
                  </a:lnTo>
                  <a:lnTo>
                    <a:pt x="595" y="164"/>
                  </a:lnTo>
                  <a:lnTo>
                    <a:pt x="470" y="225"/>
                  </a:lnTo>
                  <a:lnTo>
                    <a:pt x="427" y="206"/>
                  </a:lnTo>
                  <a:lnTo>
                    <a:pt x="337" y="251"/>
                  </a:lnTo>
                  <a:lnTo>
                    <a:pt x="258" y="199"/>
                  </a:lnTo>
                  <a:lnTo>
                    <a:pt x="107" y="403"/>
                  </a:lnTo>
                  <a:lnTo>
                    <a:pt x="35" y="374"/>
                  </a:lnTo>
                  <a:lnTo>
                    <a:pt x="26" y="313"/>
                  </a:lnTo>
                  <a:lnTo>
                    <a:pt x="0" y="270"/>
                  </a:lnTo>
                  <a:lnTo>
                    <a:pt x="9" y="206"/>
                  </a:lnTo>
                  <a:lnTo>
                    <a:pt x="90" y="109"/>
                  </a:lnTo>
                  <a:lnTo>
                    <a:pt x="62" y="93"/>
                  </a:lnTo>
                  <a:lnTo>
                    <a:pt x="97" y="38"/>
                  </a:lnTo>
                  <a:lnTo>
                    <a:pt x="258" y="67"/>
                  </a:lnTo>
                  <a:lnTo>
                    <a:pt x="285" y="22"/>
                  </a:lnTo>
                  <a:lnTo>
                    <a:pt x="489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8" name="Freeform 40">
              <a:extLst>
                <a:ext uri="{FF2B5EF4-FFF2-40B4-BE49-F238E27FC236}">
                  <a16:creationId xmlns:a16="http://schemas.microsoft.com/office/drawing/2014/main" id="{82D3A8FE-8967-A629-4892-9460120B2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801"/>
              <a:ext cx="249" cy="240"/>
            </a:xfrm>
            <a:custGeom>
              <a:avLst/>
              <a:gdLst>
                <a:gd name="T0" fmla="*/ 52 w 249"/>
                <a:gd name="T1" fmla="*/ 211 h 240"/>
                <a:gd name="T2" fmla="*/ 36 w 249"/>
                <a:gd name="T3" fmla="*/ 169 h 240"/>
                <a:gd name="T4" fmla="*/ 0 w 249"/>
                <a:gd name="T5" fmla="*/ 0 h 240"/>
                <a:gd name="T6" fmla="*/ 133 w 249"/>
                <a:gd name="T7" fmla="*/ 0 h 240"/>
                <a:gd name="T8" fmla="*/ 249 w 249"/>
                <a:gd name="T9" fmla="*/ 71 h 240"/>
                <a:gd name="T10" fmla="*/ 240 w 249"/>
                <a:gd name="T11" fmla="*/ 195 h 240"/>
                <a:gd name="T12" fmla="*/ 213 w 249"/>
                <a:gd name="T13" fmla="*/ 240 h 240"/>
                <a:gd name="T14" fmla="*/ 52 w 249"/>
                <a:gd name="T15" fmla="*/ 21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240">
                  <a:moveTo>
                    <a:pt x="52" y="211"/>
                  </a:moveTo>
                  <a:lnTo>
                    <a:pt x="36" y="169"/>
                  </a:lnTo>
                  <a:lnTo>
                    <a:pt x="0" y="0"/>
                  </a:lnTo>
                  <a:lnTo>
                    <a:pt x="133" y="0"/>
                  </a:lnTo>
                  <a:lnTo>
                    <a:pt x="249" y="71"/>
                  </a:lnTo>
                  <a:lnTo>
                    <a:pt x="240" y="195"/>
                  </a:lnTo>
                  <a:lnTo>
                    <a:pt x="213" y="240"/>
                  </a:lnTo>
                  <a:lnTo>
                    <a:pt x="52" y="21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9" name="Freeform 41">
              <a:extLst>
                <a:ext uri="{FF2B5EF4-FFF2-40B4-BE49-F238E27FC236}">
                  <a16:creationId xmlns:a16="http://schemas.microsoft.com/office/drawing/2014/main" id="{57FD8557-04DC-73A9-227C-6B7795835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2491"/>
              <a:ext cx="249" cy="149"/>
            </a:xfrm>
            <a:custGeom>
              <a:avLst/>
              <a:gdLst>
                <a:gd name="T0" fmla="*/ 45 w 249"/>
                <a:gd name="T1" fmla="*/ 142 h 149"/>
                <a:gd name="T2" fmla="*/ 26 w 249"/>
                <a:gd name="T3" fmla="*/ 107 h 149"/>
                <a:gd name="T4" fmla="*/ 0 w 249"/>
                <a:gd name="T5" fmla="*/ 78 h 149"/>
                <a:gd name="T6" fmla="*/ 36 w 249"/>
                <a:gd name="T7" fmla="*/ 10 h 149"/>
                <a:gd name="T8" fmla="*/ 71 w 249"/>
                <a:gd name="T9" fmla="*/ 0 h 149"/>
                <a:gd name="T10" fmla="*/ 214 w 249"/>
                <a:gd name="T11" fmla="*/ 52 h 149"/>
                <a:gd name="T12" fmla="*/ 249 w 249"/>
                <a:gd name="T13" fmla="*/ 133 h 149"/>
                <a:gd name="T14" fmla="*/ 195 w 249"/>
                <a:gd name="T15" fmla="*/ 149 h 149"/>
                <a:gd name="T16" fmla="*/ 45 w 249"/>
                <a:gd name="T17" fmla="*/ 1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149">
                  <a:moveTo>
                    <a:pt x="45" y="142"/>
                  </a:moveTo>
                  <a:lnTo>
                    <a:pt x="26" y="107"/>
                  </a:lnTo>
                  <a:lnTo>
                    <a:pt x="0" y="78"/>
                  </a:lnTo>
                  <a:lnTo>
                    <a:pt x="36" y="10"/>
                  </a:lnTo>
                  <a:lnTo>
                    <a:pt x="71" y="0"/>
                  </a:lnTo>
                  <a:lnTo>
                    <a:pt x="214" y="52"/>
                  </a:lnTo>
                  <a:lnTo>
                    <a:pt x="249" y="133"/>
                  </a:lnTo>
                  <a:lnTo>
                    <a:pt x="195" y="149"/>
                  </a:lnTo>
                  <a:lnTo>
                    <a:pt x="45" y="14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0" name="Freeform 42">
              <a:extLst>
                <a:ext uri="{FF2B5EF4-FFF2-40B4-BE49-F238E27FC236}">
                  <a16:creationId xmlns:a16="http://schemas.microsoft.com/office/drawing/2014/main" id="{767834A8-C56F-A2D6-417C-6580953A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411"/>
              <a:ext cx="150" cy="169"/>
            </a:xfrm>
            <a:custGeom>
              <a:avLst/>
              <a:gdLst>
                <a:gd name="T0" fmla="*/ 86 w 150"/>
                <a:gd name="T1" fmla="*/ 169 h 169"/>
                <a:gd name="T2" fmla="*/ 150 w 150"/>
                <a:gd name="T3" fmla="*/ 140 h 169"/>
                <a:gd name="T4" fmla="*/ 140 w 150"/>
                <a:gd name="T5" fmla="*/ 43 h 169"/>
                <a:gd name="T6" fmla="*/ 105 w 150"/>
                <a:gd name="T7" fmla="*/ 0 h 169"/>
                <a:gd name="T8" fmla="*/ 24 w 150"/>
                <a:gd name="T9" fmla="*/ 12 h 169"/>
                <a:gd name="T10" fmla="*/ 0 w 150"/>
                <a:gd name="T11" fmla="*/ 98 h 169"/>
                <a:gd name="T12" fmla="*/ 86 w 150"/>
                <a:gd name="T1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69">
                  <a:moveTo>
                    <a:pt x="86" y="169"/>
                  </a:moveTo>
                  <a:lnTo>
                    <a:pt x="150" y="140"/>
                  </a:lnTo>
                  <a:lnTo>
                    <a:pt x="140" y="43"/>
                  </a:lnTo>
                  <a:lnTo>
                    <a:pt x="105" y="0"/>
                  </a:lnTo>
                  <a:lnTo>
                    <a:pt x="24" y="12"/>
                  </a:lnTo>
                  <a:lnTo>
                    <a:pt x="0" y="98"/>
                  </a:lnTo>
                  <a:lnTo>
                    <a:pt x="86" y="16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1" name="Freeform 43">
              <a:extLst>
                <a:ext uri="{FF2B5EF4-FFF2-40B4-BE49-F238E27FC236}">
                  <a16:creationId xmlns:a16="http://schemas.microsoft.com/office/drawing/2014/main" id="{28930F05-AE9E-CF16-E5F1-D09700799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2401"/>
              <a:ext cx="178" cy="161"/>
            </a:xfrm>
            <a:custGeom>
              <a:avLst/>
              <a:gdLst>
                <a:gd name="T0" fmla="*/ 90 w 178"/>
                <a:gd name="T1" fmla="*/ 0 h 161"/>
                <a:gd name="T2" fmla="*/ 178 w 178"/>
                <a:gd name="T3" fmla="*/ 55 h 161"/>
                <a:gd name="T4" fmla="*/ 135 w 178"/>
                <a:gd name="T5" fmla="*/ 152 h 161"/>
                <a:gd name="T6" fmla="*/ 90 w 178"/>
                <a:gd name="T7" fmla="*/ 161 h 161"/>
                <a:gd name="T8" fmla="*/ 9 w 178"/>
                <a:gd name="T9" fmla="*/ 142 h 161"/>
                <a:gd name="T10" fmla="*/ 0 w 178"/>
                <a:gd name="T11" fmla="*/ 29 h 161"/>
                <a:gd name="T12" fmla="*/ 90 w 178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61">
                  <a:moveTo>
                    <a:pt x="90" y="0"/>
                  </a:moveTo>
                  <a:lnTo>
                    <a:pt x="178" y="55"/>
                  </a:lnTo>
                  <a:lnTo>
                    <a:pt x="135" y="152"/>
                  </a:lnTo>
                  <a:lnTo>
                    <a:pt x="90" y="161"/>
                  </a:lnTo>
                  <a:lnTo>
                    <a:pt x="9" y="142"/>
                  </a:lnTo>
                  <a:lnTo>
                    <a:pt x="0" y="29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2" name="Freeform 44">
              <a:extLst>
                <a:ext uri="{FF2B5EF4-FFF2-40B4-BE49-F238E27FC236}">
                  <a16:creationId xmlns:a16="http://schemas.microsoft.com/office/drawing/2014/main" id="{C42A9358-F354-E194-4908-33AA74F20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3173"/>
              <a:ext cx="239" cy="239"/>
            </a:xfrm>
            <a:custGeom>
              <a:avLst/>
              <a:gdLst>
                <a:gd name="T0" fmla="*/ 230 w 239"/>
                <a:gd name="T1" fmla="*/ 52 h 239"/>
                <a:gd name="T2" fmla="*/ 239 w 239"/>
                <a:gd name="T3" fmla="*/ 97 h 239"/>
                <a:gd name="T4" fmla="*/ 97 w 239"/>
                <a:gd name="T5" fmla="*/ 194 h 239"/>
                <a:gd name="T6" fmla="*/ 26 w 239"/>
                <a:gd name="T7" fmla="*/ 239 h 239"/>
                <a:gd name="T8" fmla="*/ 0 w 239"/>
                <a:gd name="T9" fmla="*/ 204 h 239"/>
                <a:gd name="T10" fmla="*/ 151 w 239"/>
                <a:gd name="T11" fmla="*/ 0 h 239"/>
                <a:gd name="T12" fmla="*/ 230 w 239"/>
                <a:gd name="T13" fmla="*/ 5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239">
                  <a:moveTo>
                    <a:pt x="230" y="52"/>
                  </a:moveTo>
                  <a:lnTo>
                    <a:pt x="239" y="97"/>
                  </a:lnTo>
                  <a:lnTo>
                    <a:pt x="97" y="194"/>
                  </a:lnTo>
                  <a:lnTo>
                    <a:pt x="26" y="239"/>
                  </a:lnTo>
                  <a:lnTo>
                    <a:pt x="0" y="204"/>
                  </a:lnTo>
                  <a:lnTo>
                    <a:pt x="151" y="0"/>
                  </a:lnTo>
                  <a:lnTo>
                    <a:pt x="230" y="5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3" name="Freeform 45">
              <a:extLst>
                <a:ext uri="{FF2B5EF4-FFF2-40B4-BE49-F238E27FC236}">
                  <a16:creationId xmlns:a16="http://schemas.microsoft.com/office/drawing/2014/main" id="{789BA18F-66E0-5E2A-43C7-C1479C60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952"/>
              <a:ext cx="133" cy="227"/>
            </a:xfrm>
            <a:custGeom>
              <a:avLst/>
              <a:gdLst>
                <a:gd name="T0" fmla="*/ 45 w 133"/>
                <a:gd name="T1" fmla="*/ 227 h 227"/>
                <a:gd name="T2" fmla="*/ 106 w 133"/>
                <a:gd name="T3" fmla="*/ 201 h 227"/>
                <a:gd name="T4" fmla="*/ 133 w 133"/>
                <a:gd name="T5" fmla="*/ 140 h 227"/>
                <a:gd name="T6" fmla="*/ 133 w 133"/>
                <a:gd name="T7" fmla="*/ 59 h 227"/>
                <a:gd name="T8" fmla="*/ 92 w 133"/>
                <a:gd name="T9" fmla="*/ 0 h 227"/>
                <a:gd name="T10" fmla="*/ 35 w 133"/>
                <a:gd name="T11" fmla="*/ 7 h 227"/>
                <a:gd name="T12" fmla="*/ 0 w 133"/>
                <a:gd name="T13" fmla="*/ 33 h 227"/>
                <a:gd name="T14" fmla="*/ 0 w 133"/>
                <a:gd name="T15" fmla="*/ 140 h 227"/>
                <a:gd name="T16" fmla="*/ 45 w 133"/>
                <a:gd name="T17" fmla="*/ 175 h 227"/>
                <a:gd name="T18" fmla="*/ 45 w 133"/>
                <a:gd name="T1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227">
                  <a:moveTo>
                    <a:pt x="45" y="227"/>
                  </a:moveTo>
                  <a:lnTo>
                    <a:pt x="106" y="201"/>
                  </a:lnTo>
                  <a:lnTo>
                    <a:pt x="133" y="140"/>
                  </a:lnTo>
                  <a:lnTo>
                    <a:pt x="133" y="59"/>
                  </a:lnTo>
                  <a:lnTo>
                    <a:pt x="92" y="0"/>
                  </a:lnTo>
                  <a:lnTo>
                    <a:pt x="35" y="7"/>
                  </a:lnTo>
                  <a:lnTo>
                    <a:pt x="0" y="33"/>
                  </a:lnTo>
                  <a:lnTo>
                    <a:pt x="0" y="140"/>
                  </a:lnTo>
                  <a:lnTo>
                    <a:pt x="45" y="175"/>
                  </a:lnTo>
                  <a:lnTo>
                    <a:pt x="45" y="2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4" name="Freeform 46">
              <a:extLst>
                <a:ext uri="{FF2B5EF4-FFF2-40B4-BE49-F238E27FC236}">
                  <a16:creationId xmlns:a16="http://schemas.microsoft.com/office/drawing/2014/main" id="{A9ED3631-8C9C-7C93-5474-D4DAC8C7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1331"/>
              <a:ext cx="223" cy="159"/>
            </a:xfrm>
            <a:custGeom>
              <a:avLst/>
              <a:gdLst>
                <a:gd name="T0" fmla="*/ 116 w 223"/>
                <a:gd name="T1" fmla="*/ 17 h 159"/>
                <a:gd name="T2" fmla="*/ 171 w 223"/>
                <a:gd name="T3" fmla="*/ 0 h 159"/>
                <a:gd name="T4" fmla="*/ 223 w 223"/>
                <a:gd name="T5" fmla="*/ 78 h 159"/>
                <a:gd name="T6" fmla="*/ 152 w 223"/>
                <a:gd name="T7" fmla="*/ 159 h 159"/>
                <a:gd name="T8" fmla="*/ 61 w 223"/>
                <a:gd name="T9" fmla="*/ 142 h 159"/>
                <a:gd name="T10" fmla="*/ 0 w 223"/>
                <a:gd name="T11" fmla="*/ 80 h 159"/>
                <a:gd name="T12" fmla="*/ 116 w 223"/>
                <a:gd name="T13" fmla="*/ 1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159">
                  <a:moveTo>
                    <a:pt x="116" y="17"/>
                  </a:moveTo>
                  <a:lnTo>
                    <a:pt x="171" y="0"/>
                  </a:lnTo>
                  <a:lnTo>
                    <a:pt x="223" y="78"/>
                  </a:lnTo>
                  <a:lnTo>
                    <a:pt x="152" y="159"/>
                  </a:lnTo>
                  <a:lnTo>
                    <a:pt x="61" y="142"/>
                  </a:lnTo>
                  <a:lnTo>
                    <a:pt x="0" y="80"/>
                  </a:lnTo>
                  <a:lnTo>
                    <a:pt x="116" y="1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5" name="Freeform 47">
              <a:extLst>
                <a:ext uri="{FF2B5EF4-FFF2-40B4-BE49-F238E27FC236}">
                  <a16:creationId xmlns:a16="http://schemas.microsoft.com/office/drawing/2014/main" id="{28E8C720-1005-6DFD-B840-03A162BCE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" y="1596"/>
              <a:ext cx="233" cy="159"/>
            </a:xfrm>
            <a:custGeom>
              <a:avLst/>
              <a:gdLst>
                <a:gd name="T0" fmla="*/ 0 w 233"/>
                <a:gd name="T1" fmla="*/ 81 h 159"/>
                <a:gd name="T2" fmla="*/ 117 w 233"/>
                <a:gd name="T3" fmla="*/ 0 h 159"/>
                <a:gd name="T4" fmla="*/ 214 w 233"/>
                <a:gd name="T5" fmla="*/ 71 h 159"/>
                <a:gd name="T6" fmla="*/ 233 w 233"/>
                <a:gd name="T7" fmla="*/ 90 h 159"/>
                <a:gd name="T8" fmla="*/ 126 w 233"/>
                <a:gd name="T9" fmla="*/ 159 h 159"/>
                <a:gd name="T10" fmla="*/ 71 w 233"/>
                <a:gd name="T11" fmla="*/ 126 h 159"/>
                <a:gd name="T12" fmla="*/ 29 w 233"/>
                <a:gd name="T13" fmla="*/ 126 h 159"/>
                <a:gd name="T14" fmla="*/ 0 w 233"/>
                <a:gd name="T15" fmla="*/ 107 h 159"/>
                <a:gd name="T16" fmla="*/ 0 w 233"/>
                <a:gd name="T17" fmla="*/ 8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3" h="159">
                  <a:moveTo>
                    <a:pt x="0" y="81"/>
                  </a:moveTo>
                  <a:lnTo>
                    <a:pt x="117" y="0"/>
                  </a:lnTo>
                  <a:lnTo>
                    <a:pt x="214" y="71"/>
                  </a:lnTo>
                  <a:lnTo>
                    <a:pt x="233" y="90"/>
                  </a:lnTo>
                  <a:lnTo>
                    <a:pt x="126" y="159"/>
                  </a:lnTo>
                  <a:lnTo>
                    <a:pt x="71" y="126"/>
                  </a:lnTo>
                  <a:lnTo>
                    <a:pt x="29" y="126"/>
                  </a:lnTo>
                  <a:lnTo>
                    <a:pt x="0" y="107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6" name="Freeform 48">
              <a:extLst>
                <a:ext uri="{FF2B5EF4-FFF2-40B4-BE49-F238E27FC236}">
                  <a16:creationId xmlns:a16="http://schemas.microsoft.com/office/drawing/2014/main" id="{DBE6E4B9-3D81-B3FC-B40C-E7CE3CD3D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1686"/>
              <a:ext cx="259" cy="282"/>
            </a:xfrm>
            <a:custGeom>
              <a:avLst/>
              <a:gdLst>
                <a:gd name="T0" fmla="*/ 116 w 259"/>
                <a:gd name="T1" fmla="*/ 0 h 282"/>
                <a:gd name="T2" fmla="*/ 259 w 259"/>
                <a:gd name="T3" fmla="*/ 140 h 282"/>
                <a:gd name="T4" fmla="*/ 249 w 259"/>
                <a:gd name="T5" fmla="*/ 201 h 282"/>
                <a:gd name="T6" fmla="*/ 107 w 259"/>
                <a:gd name="T7" fmla="*/ 282 h 282"/>
                <a:gd name="T8" fmla="*/ 52 w 259"/>
                <a:gd name="T9" fmla="*/ 282 h 282"/>
                <a:gd name="T10" fmla="*/ 36 w 259"/>
                <a:gd name="T11" fmla="*/ 159 h 282"/>
                <a:gd name="T12" fmla="*/ 0 w 259"/>
                <a:gd name="T13" fmla="*/ 69 h 282"/>
                <a:gd name="T14" fmla="*/ 107 w 259"/>
                <a:gd name="T15" fmla="*/ 0 h 282"/>
                <a:gd name="T16" fmla="*/ 116 w 259"/>
                <a:gd name="T1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" h="282">
                  <a:moveTo>
                    <a:pt x="116" y="0"/>
                  </a:moveTo>
                  <a:lnTo>
                    <a:pt x="259" y="140"/>
                  </a:lnTo>
                  <a:lnTo>
                    <a:pt x="249" y="201"/>
                  </a:lnTo>
                  <a:lnTo>
                    <a:pt x="107" y="282"/>
                  </a:lnTo>
                  <a:lnTo>
                    <a:pt x="52" y="282"/>
                  </a:lnTo>
                  <a:lnTo>
                    <a:pt x="36" y="159"/>
                  </a:lnTo>
                  <a:lnTo>
                    <a:pt x="0" y="69"/>
                  </a:lnTo>
                  <a:lnTo>
                    <a:pt x="107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7" name="Freeform 49">
              <a:extLst>
                <a:ext uri="{FF2B5EF4-FFF2-40B4-BE49-F238E27FC236}">
                  <a16:creationId xmlns:a16="http://schemas.microsoft.com/office/drawing/2014/main" id="{79CFA2E9-1B5E-B7FE-290C-5D6C6582E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722"/>
              <a:ext cx="149" cy="246"/>
            </a:xfrm>
            <a:custGeom>
              <a:avLst/>
              <a:gdLst>
                <a:gd name="T0" fmla="*/ 52 w 149"/>
                <a:gd name="T1" fmla="*/ 246 h 246"/>
                <a:gd name="T2" fmla="*/ 61 w 149"/>
                <a:gd name="T3" fmla="*/ 87 h 246"/>
                <a:gd name="T4" fmla="*/ 0 w 149"/>
                <a:gd name="T5" fmla="*/ 0 h 246"/>
                <a:gd name="T6" fmla="*/ 42 w 149"/>
                <a:gd name="T7" fmla="*/ 0 h 246"/>
                <a:gd name="T8" fmla="*/ 97 w 149"/>
                <a:gd name="T9" fmla="*/ 33 h 246"/>
                <a:gd name="T10" fmla="*/ 133 w 149"/>
                <a:gd name="T11" fmla="*/ 123 h 246"/>
                <a:gd name="T12" fmla="*/ 149 w 149"/>
                <a:gd name="T13" fmla="*/ 246 h 246"/>
                <a:gd name="T14" fmla="*/ 52 w 149"/>
                <a:gd name="T1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246">
                  <a:moveTo>
                    <a:pt x="52" y="246"/>
                  </a:moveTo>
                  <a:lnTo>
                    <a:pt x="61" y="87"/>
                  </a:lnTo>
                  <a:lnTo>
                    <a:pt x="0" y="0"/>
                  </a:lnTo>
                  <a:lnTo>
                    <a:pt x="42" y="0"/>
                  </a:lnTo>
                  <a:lnTo>
                    <a:pt x="97" y="33"/>
                  </a:lnTo>
                  <a:lnTo>
                    <a:pt x="133" y="123"/>
                  </a:lnTo>
                  <a:lnTo>
                    <a:pt x="149" y="246"/>
                  </a:lnTo>
                  <a:lnTo>
                    <a:pt x="52" y="24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8" name="Freeform 50">
              <a:extLst>
                <a:ext uri="{FF2B5EF4-FFF2-40B4-BE49-F238E27FC236}">
                  <a16:creationId xmlns:a16="http://schemas.microsoft.com/office/drawing/2014/main" id="{0889CD5F-F473-E170-DB57-12B7571DC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1198"/>
              <a:ext cx="223" cy="225"/>
            </a:xfrm>
            <a:custGeom>
              <a:avLst/>
              <a:gdLst>
                <a:gd name="T0" fmla="*/ 152 w 223"/>
                <a:gd name="T1" fmla="*/ 10 h 225"/>
                <a:gd name="T2" fmla="*/ 168 w 223"/>
                <a:gd name="T3" fmla="*/ 36 h 225"/>
                <a:gd name="T4" fmla="*/ 223 w 223"/>
                <a:gd name="T5" fmla="*/ 123 h 225"/>
                <a:gd name="T6" fmla="*/ 187 w 223"/>
                <a:gd name="T7" fmla="*/ 150 h 225"/>
                <a:gd name="T8" fmla="*/ 152 w 223"/>
                <a:gd name="T9" fmla="*/ 213 h 225"/>
                <a:gd name="T10" fmla="*/ 71 w 223"/>
                <a:gd name="T11" fmla="*/ 225 h 225"/>
                <a:gd name="T12" fmla="*/ 45 w 223"/>
                <a:gd name="T13" fmla="*/ 213 h 225"/>
                <a:gd name="T14" fmla="*/ 54 w 223"/>
                <a:gd name="T15" fmla="*/ 178 h 225"/>
                <a:gd name="T16" fmla="*/ 0 w 223"/>
                <a:gd name="T17" fmla="*/ 97 h 225"/>
                <a:gd name="T18" fmla="*/ 126 w 223"/>
                <a:gd name="T19" fmla="*/ 0 h 225"/>
                <a:gd name="T20" fmla="*/ 152 w 223"/>
                <a:gd name="T21" fmla="*/ 1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225">
                  <a:moveTo>
                    <a:pt x="152" y="10"/>
                  </a:moveTo>
                  <a:lnTo>
                    <a:pt x="168" y="36"/>
                  </a:lnTo>
                  <a:lnTo>
                    <a:pt x="223" y="123"/>
                  </a:lnTo>
                  <a:lnTo>
                    <a:pt x="187" y="150"/>
                  </a:lnTo>
                  <a:lnTo>
                    <a:pt x="152" y="213"/>
                  </a:lnTo>
                  <a:lnTo>
                    <a:pt x="71" y="225"/>
                  </a:lnTo>
                  <a:lnTo>
                    <a:pt x="45" y="213"/>
                  </a:lnTo>
                  <a:lnTo>
                    <a:pt x="54" y="178"/>
                  </a:lnTo>
                  <a:lnTo>
                    <a:pt x="0" y="97"/>
                  </a:lnTo>
                  <a:lnTo>
                    <a:pt x="126" y="0"/>
                  </a:lnTo>
                  <a:lnTo>
                    <a:pt x="152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9" name="Freeform 51">
              <a:extLst>
                <a:ext uri="{FF2B5EF4-FFF2-40B4-BE49-F238E27FC236}">
                  <a16:creationId xmlns:a16="http://schemas.microsoft.com/office/drawing/2014/main" id="{6E634667-E381-2EF2-BE62-66B9EAAF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" y="2543"/>
              <a:ext cx="384" cy="239"/>
            </a:xfrm>
            <a:custGeom>
              <a:avLst/>
              <a:gdLst>
                <a:gd name="T0" fmla="*/ 339 w 384"/>
                <a:gd name="T1" fmla="*/ 10 h 239"/>
                <a:gd name="T2" fmla="*/ 384 w 384"/>
                <a:gd name="T3" fmla="*/ 52 h 239"/>
                <a:gd name="T4" fmla="*/ 365 w 384"/>
                <a:gd name="T5" fmla="*/ 69 h 239"/>
                <a:gd name="T6" fmla="*/ 311 w 384"/>
                <a:gd name="T7" fmla="*/ 81 h 239"/>
                <a:gd name="T8" fmla="*/ 339 w 384"/>
                <a:gd name="T9" fmla="*/ 221 h 239"/>
                <a:gd name="T10" fmla="*/ 304 w 384"/>
                <a:gd name="T11" fmla="*/ 239 h 239"/>
                <a:gd name="T12" fmla="*/ 107 w 384"/>
                <a:gd name="T13" fmla="*/ 133 h 239"/>
                <a:gd name="T14" fmla="*/ 35 w 384"/>
                <a:gd name="T15" fmla="*/ 142 h 239"/>
                <a:gd name="T16" fmla="*/ 0 w 384"/>
                <a:gd name="T17" fmla="*/ 97 h 239"/>
                <a:gd name="T18" fmla="*/ 54 w 384"/>
                <a:gd name="T19" fmla="*/ 81 h 239"/>
                <a:gd name="T20" fmla="*/ 135 w 384"/>
                <a:gd name="T21" fmla="*/ 71 h 239"/>
                <a:gd name="T22" fmla="*/ 168 w 384"/>
                <a:gd name="T23" fmla="*/ 0 h 239"/>
                <a:gd name="T24" fmla="*/ 213 w 384"/>
                <a:gd name="T25" fmla="*/ 0 h 239"/>
                <a:gd name="T26" fmla="*/ 294 w 384"/>
                <a:gd name="T27" fmla="*/ 19 h 239"/>
                <a:gd name="T28" fmla="*/ 339 w 384"/>
                <a:gd name="T29" fmla="*/ 1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4" h="239">
                  <a:moveTo>
                    <a:pt x="339" y="10"/>
                  </a:moveTo>
                  <a:lnTo>
                    <a:pt x="384" y="52"/>
                  </a:lnTo>
                  <a:lnTo>
                    <a:pt x="365" y="69"/>
                  </a:lnTo>
                  <a:lnTo>
                    <a:pt x="311" y="81"/>
                  </a:lnTo>
                  <a:lnTo>
                    <a:pt x="339" y="221"/>
                  </a:lnTo>
                  <a:lnTo>
                    <a:pt x="304" y="239"/>
                  </a:lnTo>
                  <a:lnTo>
                    <a:pt x="107" y="133"/>
                  </a:lnTo>
                  <a:lnTo>
                    <a:pt x="35" y="142"/>
                  </a:lnTo>
                  <a:lnTo>
                    <a:pt x="0" y="97"/>
                  </a:lnTo>
                  <a:lnTo>
                    <a:pt x="54" y="81"/>
                  </a:lnTo>
                  <a:lnTo>
                    <a:pt x="135" y="71"/>
                  </a:lnTo>
                  <a:lnTo>
                    <a:pt x="168" y="0"/>
                  </a:lnTo>
                  <a:lnTo>
                    <a:pt x="213" y="0"/>
                  </a:lnTo>
                  <a:lnTo>
                    <a:pt x="294" y="19"/>
                  </a:lnTo>
                  <a:lnTo>
                    <a:pt x="339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0" name="Freeform 52">
              <a:extLst>
                <a:ext uri="{FF2B5EF4-FFF2-40B4-BE49-F238E27FC236}">
                  <a16:creationId xmlns:a16="http://schemas.microsoft.com/office/drawing/2014/main" id="{B82C2977-360A-D0EE-B16D-B7B064E4C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340"/>
              <a:ext cx="365" cy="247"/>
            </a:xfrm>
            <a:custGeom>
              <a:avLst/>
              <a:gdLst>
                <a:gd name="T0" fmla="*/ 301 w 365"/>
                <a:gd name="T1" fmla="*/ 0 h 247"/>
                <a:gd name="T2" fmla="*/ 346 w 365"/>
                <a:gd name="T3" fmla="*/ 17 h 247"/>
                <a:gd name="T4" fmla="*/ 365 w 365"/>
                <a:gd name="T5" fmla="*/ 71 h 247"/>
                <a:gd name="T6" fmla="*/ 194 w 365"/>
                <a:gd name="T7" fmla="*/ 124 h 247"/>
                <a:gd name="T8" fmla="*/ 194 w 365"/>
                <a:gd name="T9" fmla="*/ 195 h 247"/>
                <a:gd name="T10" fmla="*/ 107 w 365"/>
                <a:gd name="T11" fmla="*/ 247 h 247"/>
                <a:gd name="T12" fmla="*/ 45 w 365"/>
                <a:gd name="T13" fmla="*/ 211 h 247"/>
                <a:gd name="T14" fmla="*/ 0 w 365"/>
                <a:gd name="T15" fmla="*/ 169 h 247"/>
                <a:gd name="T16" fmla="*/ 168 w 365"/>
                <a:gd name="T17" fmla="*/ 53 h 247"/>
                <a:gd name="T18" fmla="*/ 204 w 365"/>
                <a:gd name="T19" fmla="*/ 53 h 247"/>
                <a:gd name="T20" fmla="*/ 301 w 365"/>
                <a:gd name="T2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247">
                  <a:moveTo>
                    <a:pt x="301" y="0"/>
                  </a:moveTo>
                  <a:lnTo>
                    <a:pt x="346" y="17"/>
                  </a:lnTo>
                  <a:lnTo>
                    <a:pt x="365" y="71"/>
                  </a:lnTo>
                  <a:lnTo>
                    <a:pt x="194" y="124"/>
                  </a:lnTo>
                  <a:lnTo>
                    <a:pt x="194" y="195"/>
                  </a:lnTo>
                  <a:lnTo>
                    <a:pt x="107" y="247"/>
                  </a:lnTo>
                  <a:lnTo>
                    <a:pt x="45" y="211"/>
                  </a:lnTo>
                  <a:lnTo>
                    <a:pt x="0" y="169"/>
                  </a:lnTo>
                  <a:lnTo>
                    <a:pt x="168" y="53"/>
                  </a:lnTo>
                  <a:lnTo>
                    <a:pt x="204" y="53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1" name="Freeform 53">
              <a:extLst>
                <a:ext uri="{FF2B5EF4-FFF2-40B4-BE49-F238E27FC236}">
                  <a16:creationId xmlns:a16="http://schemas.microsoft.com/office/drawing/2014/main" id="{CA59C6E1-BB5D-4B72-6647-A6ABADBFA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1473"/>
              <a:ext cx="268" cy="213"/>
            </a:xfrm>
            <a:custGeom>
              <a:avLst/>
              <a:gdLst>
                <a:gd name="T0" fmla="*/ 223 w 268"/>
                <a:gd name="T1" fmla="*/ 17 h 213"/>
                <a:gd name="T2" fmla="*/ 268 w 268"/>
                <a:gd name="T3" fmla="*/ 104 h 213"/>
                <a:gd name="T4" fmla="*/ 232 w 268"/>
                <a:gd name="T5" fmla="*/ 166 h 213"/>
                <a:gd name="T6" fmla="*/ 125 w 268"/>
                <a:gd name="T7" fmla="*/ 213 h 213"/>
                <a:gd name="T8" fmla="*/ 116 w 268"/>
                <a:gd name="T9" fmla="*/ 213 h 213"/>
                <a:gd name="T10" fmla="*/ 97 w 268"/>
                <a:gd name="T11" fmla="*/ 194 h 213"/>
                <a:gd name="T12" fmla="*/ 0 w 268"/>
                <a:gd name="T13" fmla="*/ 123 h 213"/>
                <a:gd name="T14" fmla="*/ 19 w 268"/>
                <a:gd name="T15" fmla="*/ 78 h 213"/>
                <a:gd name="T16" fmla="*/ 132 w 268"/>
                <a:gd name="T17" fmla="*/ 0 h 213"/>
                <a:gd name="T18" fmla="*/ 223 w 268"/>
                <a:gd name="T19" fmla="*/ 1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213">
                  <a:moveTo>
                    <a:pt x="223" y="17"/>
                  </a:moveTo>
                  <a:lnTo>
                    <a:pt x="268" y="104"/>
                  </a:lnTo>
                  <a:lnTo>
                    <a:pt x="232" y="166"/>
                  </a:lnTo>
                  <a:lnTo>
                    <a:pt x="125" y="213"/>
                  </a:lnTo>
                  <a:lnTo>
                    <a:pt x="116" y="213"/>
                  </a:lnTo>
                  <a:lnTo>
                    <a:pt x="97" y="194"/>
                  </a:lnTo>
                  <a:lnTo>
                    <a:pt x="0" y="123"/>
                  </a:lnTo>
                  <a:lnTo>
                    <a:pt x="19" y="78"/>
                  </a:lnTo>
                  <a:lnTo>
                    <a:pt x="132" y="0"/>
                  </a:lnTo>
                  <a:lnTo>
                    <a:pt x="223" y="1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2" name="Freeform 54">
              <a:extLst>
                <a:ext uri="{FF2B5EF4-FFF2-40B4-BE49-F238E27FC236}">
                  <a16:creationId xmlns:a16="http://schemas.microsoft.com/office/drawing/2014/main" id="{358D5090-FC17-64BC-479A-62AC9CB73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084"/>
              <a:ext cx="249" cy="213"/>
            </a:xfrm>
            <a:custGeom>
              <a:avLst/>
              <a:gdLst>
                <a:gd name="T0" fmla="*/ 204 w 249"/>
                <a:gd name="T1" fmla="*/ 0 h 213"/>
                <a:gd name="T2" fmla="*/ 249 w 249"/>
                <a:gd name="T3" fmla="*/ 43 h 213"/>
                <a:gd name="T4" fmla="*/ 214 w 249"/>
                <a:gd name="T5" fmla="*/ 88 h 213"/>
                <a:gd name="T6" fmla="*/ 178 w 249"/>
                <a:gd name="T7" fmla="*/ 142 h 213"/>
                <a:gd name="T8" fmla="*/ 107 w 249"/>
                <a:gd name="T9" fmla="*/ 213 h 213"/>
                <a:gd name="T10" fmla="*/ 45 w 249"/>
                <a:gd name="T11" fmla="*/ 194 h 213"/>
                <a:gd name="T12" fmla="*/ 55 w 249"/>
                <a:gd name="T13" fmla="*/ 178 h 213"/>
                <a:gd name="T14" fmla="*/ 0 w 249"/>
                <a:gd name="T15" fmla="*/ 78 h 213"/>
                <a:gd name="T16" fmla="*/ 19 w 249"/>
                <a:gd name="T17" fmla="*/ 43 h 213"/>
                <a:gd name="T18" fmla="*/ 36 w 249"/>
                <a:gd name="T19" fmla="*/ 35 h 213"/>
                <a:gd name="T20" fmla="*/ 204 w 249"/>
                <a:gd name="T2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9" h="213">
                  <a:moveTo>
                    <a:pt x="204" y="0"/>
                  </a:moveTo>
                  <a:lnTo>
                    <a:pt x="249" y="43"/>
                  </a:lnTo>
                  <a:lnTo>
                    <a:pt x="214" y="88"/>
                  </a:lnTo>
                  <a:lnTo>
                    <a:pt x="178" y="142"/>
                  </a:lnTo>
                  <a:lnTo>
                    <a:pt x="107" y="213"/>
                  </a:lnTo>
                  <a:lnTo>
                    <a:pt x="45" y="194"/>
                  </a:lnTo>
                  <a:lnTo>
                    <a:pt x="55" y="178"/>
                  </a:lnTo>
                  <a:lnTo>
                    <a:pt x="0" y="78"/>
                  </a:lnTo>
                  <a:lnTo>
                    <a:pt x="19" y="43"/>
                  </a:lnTo>
                  <a:lnTo>
                    <a:pt x="36" y="35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3" name="Freeform 55">
              <a:extLst>
                <a:ext uri="{FF2B5EF4-FFF2-40B4-BE49-F238E27FC236}">
                  <a16:creationId xmlns:a16="http://schemas.microsoft.com/office/drawing/2014/main" id="{45DACA33-E2F6-40DB-D30F-4AFB5227A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" y="2633"/>
              <a:ext cx="291" cy="168"/>
            </a:xfrm>
            <a:custGeom>
              <a:avLst/>
              <a:gdLst>
                <a:gd name="T0" fmla="*/ 16 w 291"/>
                <a:gd name="T1" fmla="*/ 17 h 168"/>
                <a:gd name="T2" fmla="*/ 106 w 291"/>
                <a:gd name="T3" fmla="*/ 0 h 168"/>
                <a:gd name="T4" fmla="*/ 256 w 291"/>
                <a:gd name="T5" fmla="*/ 7 h 168"/>
                <a:gd name="T6" fmla="*/ 291 w 291"/>
                <a:gd name="T7" fmla="*/ 52 h 168"/>
                <a:gd name="T8" fmla="*/ 275 w 291"/>
                <a:gd name="T9" fmla="*/ 168 h 168"/>
                <a:gd name="T10" fmla="*/ 142 w 291"/>
                <a:gd name="T11" fmla="*/ 168 h 168"/>
                <a:gd name="T12" fmla="*/ 87 w 291"/>
                <a:gd name="T13" fmla="*/ 133 h 168"/>
                <a:gd name="T14" fmla="*/ 80 w 291"/>
                <a:gd name="T15" fmla="*/ 78 h 168"/>
                <a:gd name="T16" fmla="*/ 0 w 291"/>
                <a:gd name="T17" fmla="*/ 43 h 168"/>
                <a:gd name="T18" fmla="*/ 16 w 291"/>
                <a:gd name="T19" fmla="*/ 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1" h="168">
                  <a:moveTo>
                    <a:pt x="16" y="17"/>
                  </a:moveTo>
                  <a:lnTo>
                    <a:pt x="106" y="0"/>
                  </a:lnTo>
                  <a:lnTo>
                    <a:pt x="256" y="7"/>
                  </a:lnTo>
                  <a:lnTo>
                    <a:pt x="291" y="52"/>
                  </a:lnTo>
                  <a:lnTo>
                    <a:pt x="275" y="168"/>
                  </a:lnTo>
                  <a:lnTo>
                    <a:pt x="142" y="168"/>
                  </a:lnTo>
                  <a:lnTo>
                    <a:pt x="87" y="133"/>
                  </a:lnTo>
                  <a:lnTo>
                    <a:pt x="80" y="78"/>
                  </a:lnTo>
                  <a:lnTo>
                    <a:pt x="0" y="43"/>
                  </a:lnTo>
                  <a:lnTo>
                    <a:pt x="16" y="1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4" name="Freeform 56">
              <a:extLst>
                <a:ext uri="{FF2B5EF4-FFF2-40B4-BE49-F238E27FC236}">
                  <a16:creationId xmlns:a16="http://schemas.microsoft.com/office/drawing/2014/main" id="{6903FA2E-4A29-4024-E847-EEB844872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056"/>
              <a:ext cx="240" cy="265"/>
            </a:xfrm>
            <a:custGeom>
              <a:avLst/>
              <a:gdLst>
                <a:gd name="T0" fmla="*/ 0 w 240"/>
                <a:gd name="T1" fmla="*/ 159 h 265"/>
                <a:gd name="T2" fmla="*/ 54 w 240"/>
                <a:gd name="T3" fmla="*/ 36 h 265"/>
                <a:gd name="T4" fmla="*/ 164 w 240"/>
                <a:gd name="T5" fmla="*/ 0 h 265"/>
                <a:gd name="T6" fmla="*/ 209 w 240"/>
                <a:gd name="T7" fmla="*/ 26 h 265"/>
                <a:gd name="T8" fmla="*/ 187 w 240"/>
                <a:gd name="T9" fmla="*/ 71 h 265"/>
                <a:gd name="T10" fmla="*/ 240 w 240"/>
                <a:gd name="T11" fmla="*/ 265 h 265"/>
                <a:gd name="T12" fmla="*/ 187 w 240"/>
                <a:gd name="T13" fmla="*/ 265 h 265"/>
                <a:gd name="T14" fmla="*/ 0 w 240"/>
                <a:gd name="T15" fmla="*/ 15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265">
                  <a:moveTo>
                    <a:pt x="0" y="159"/>
                  </a:moveTo>
                  <a:lnTo>
                    <a:pt x="54" y="36"/>
                  </a:lnTo>
                  <a:lnTo>
                    <a:pt x="164" y="0"/>
                  </a:lnTo>
                  <a:lnTo>
                    <a:pt x="209" y="26"/>
                  </a:lnTo>
                  <a:lnTo>
                    <a:pt x="187" y="71"/>
                  </a:lnTo>
                  <a:lnTo>
                    <a:pt x="240" y="265"/>
                  </a:lnTo>
                  <a:lnTo>
                    <a:pt x="187" y="265"/>
                  </a:lnTo>
                  <a:lnTo>
                    <a:pt x="0" y="15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5" name="Freeform 57">
              <a:extLst>
                <a:ext uri="{FF2B5EF4-FFF2-40B4-BE49-F238E27FC236}">
                  <a16:creationId xmlns:a16="http://schemas.microsoft.com/office/drawing/2014/main" id="{FD381DE6-F9B7-392A-01E8-046807590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1880"/>
              <a:ext cx="175" cy="142"/>
            </a:xfrm>
            <a:custGeom>
              <a:avLst/>
              <a:gdLst>
                <a:gd name="T0" fmla="*/ 78 w 175"/>
                <a:gd name="T1" fmla="*/ 0 h 142"/>
                <a:gd name="T2" fmla="*/ 175 w 175"/>
                <a:gd name="T3" fmla="*/ 43 h 142"/>
                <a:gd name="T4" fmla="*/ 159 w 175"/>
                <a:gd name="T5" fmla="*/ 114 h 142"/>
                <a:gd name="T6" fmla="*/ 42 w 175"/>
                <a:gd name="T7" fmla="*/ 142 h 142"/>
                <a:gd name="T8" fmla="*/ 26 w 175"/>
                <a:gd name="T9" fmla="*/ 133 h 142"/>
                <a:gd name="T10" fmla="*/ 0 w 175"/>
                <a:gd name="T11" fmla="*/ 52 h 142"/>
                <a:gd name="T12" fmla="*/ 78 w 175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42">
                  <a:moveTo>
                    <a:pt x="78" y="0"/>
                  </a:moveTo>
                  <a:lnTo>
                    <a:pt x="175" y="43"/>
                  </a:lnTo>
                  <a:lnTo>
                    <a:pt x="159" y="114"/>
                  </a:lnTo>
                  <a:lnTo>
                    <a:pt x="42" y="142"/>
                  </a:lnTo>
                  <a:lnTo>
                    <a:pt x="26" y="133"/>
                  </a:lnTo>
                  <a:lnTo>
                    <a:pt x="0" y="52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6" name="Freeform 58">
              <a:extLst>
                <a:ext uri="{FF2B5EF4-FFF2-40B4-BE49-F238E27FC236}">
                  <a16:creationId xmlns:a16="http://schemas.microsoft.com/office/drawing/2014/main" id="{ADDDE99D-9683-0710-343A-E02C6F40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1411"/>
              <a:ext cx="107" cy="98"/>
            </a:xfrm>
            <a:custGeom>
              <a:avLst/>
              <a:gdLst>
                <a:gd name="T0" fmla="*/ 0 w 107"/>
                <a:gd name="T1" fmla="*/ 62 h 98"/>
                <a:gd name="T2" fmla="*/ 72 w 107"/>
                <a:gd name="T3" fmla="*/ 0 h 98"/>
                <a:gd name="T4" fmla="*/ 107 w 107"/>
                <a:gd name="T5" fmla="*/ 53 h 98"/>
                <a:gd name="T6" fmla="*/ 55 w 107"/>
                <a:gd name="T7" fmla="*/ 98 h 98"/>
                <a:gd name="T8" fmla="*/ 0 w 107"/>
                <a:gd name="T9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8">
                  <a:moveTo>
                    <a:pt x="0" y="62"/>
                  </a:moveTo>
                  <a:lnTo>
                    <a:pt x="72" y="0"/>
                  </a:lnTo>
                  <a:lnTo>
                    <a:pt x="107" y="53"/>
                  </a:lnTo>
                  <a:lnTo>
                    <a:pt x="55" y="98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7" name="Freeform 59">
              <a:extLst>
                <a:ext uri="{FF2B5EF4-FFF2-40B4-BE49-F238E27FC236}">
                  <a16:creationId xmlns:a16="http://schemas.microsoft.com/office/drawing/2014/main" id="{C64096A5-1436-E375-B6C0-A52751E9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321"/>
              <a:ext cx="185" cy="230"/>
            </a:xfrm>
            <a:custGeom>
              <a:avLst/>
              <a:gdLst>
                <a:gd name="T0" fmla="*/ 133 w 185"/>
                <a:gd name="T1" fmla="*/ 0 h 230"/>
                <a:gd name="T2" fmla="*/ 185 w 185"/>
                <a:gd name="T3" fmla="*/ 72 h 230"/>
                <a:gd name="T4" fmla="*/ 71 w 185"/>
                <a:gd name="T5" fmla="*/ 230 h 230"/>
                <a:gd name="T6" fmla="*/ 45 w 185"/>
                <a:gd name="T7" fmla="*/ 230 h 230"/>
                <a:gd name="T8" fmla="*/ 35 w 185"/>
                <a:gd name="T9" fmla="*/ 133 h 230"/>
                <a:gd name="T10" fmla="*/ 0 w 185"/>
                <a:gd name="T11" fmla="*/ 90 h 230"/>
                <a:gd name="T12" fmla="*/ 35 w 185"/>
                <a:gd name="T13" fmla="*/ 27 h 230"/>
                <a:gd name="T14" fmla="*/ 71 w 185"/>
                <a:gd name="T15" fmla="*/ 0 h 230"/>
                <a:gd name="T16" fmla="*/ 133 w 185"/>
                <a:gd name="T1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" h="230">
                  <a:moveTo>
                    <a:pt x="133" y="0"/>
                  </a:moveTo>
                  <a:lnTo>
                    <a:pt x="185" y="72"/>
                  </a:lnTo>
                  <a:lnTo>
                    <a:pt x="71" y="230"/>
                  </a:lnTo>
                  <a:lnTo>
                    <a:pt x="45" y="230"/>
                  </a:lnTo>
                  <a:lnTo>
                    <a:pt x="35" y="133"/>
                  </a:lnTo>
                  <a:lnTo>
                    <a:pt x="0" y="90"/>
                  </a:lnTo>
                  <a:lnTo>
                    <a:pt x="35" y="27"/>
                  </a:lnTo>
                  <a:lnTo>
                    <a:pt x="71" y="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8" name="Freeform 60">
              <a:extLst>
                <a:ext uri="{FF2B5EF4-FFF2-40B4-BE49-F238E27FC236}">
                  <a16:creationId xmlns:a16="http://schemas.microsoft.com/office/drawing/2014/main" id="{8274809F-0489-1416-A168-280FE9AE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997"/>
              <a:ext cx="225" cy="272"/>
            </a:xfrm>
            <a:custGeom>
              <a:avLst/>
              <a:gdLst>
                <a:gd name="T0" fmla="*/ 80 w 225"/>
                <a:gd name="T1" fmla="*/ 272 h 272"/>
                <a:gd name="T2" fmla="*/ 107 w 225"/>
                <a:gd name="T3" fmla="*/ 237 h 272"/>
                <a:gd name="T4" fmla="*/ 97 w 225"/>
                <a:gd name="T5" fmla="*/ 192 h 272"/>
                <a:gd name="T6" fmla="*/ 225 w 225"/>
                <a:gd name="T7" fmla="*/ 128 h 272"/>
                <a:gd name="T8" fmla="*/ 216 w 225"/>
                <a:gd name="T9" fmla="*/ 59 h 272"/>
                <a:gd name="T10" fmla="*/ 180 w 225"/>
                <a:gd name="T11" fmla="*/ 0 h 272"/>
                <a:gd name="T12" fmla="*/ 76 w 225"/>
                <a:gd name="T13" fmla="*/ 24 h 272"/>
                <a:gd name="T14" fmla="*/ 12 w 225"/>
                <a:gd name="T15" fmla="*/ 59 h 272"/>
                <a:gd name="T16" fmla="*/ 0 w 225"/>
                <a:gd name="T17" fmla="*/ 147 h 272"/>
                <a:gd name="T18" fmla="*/ 80 w 225"/>
                <a:gd name="T1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" h="272">
                  <a:moveTo>
                    <a:pt x="80" y="272"/>
                  </a:moveTo>
                  <a:lnTo>
                    <a:pt x="107" y="237"/>
                  </a:lnTo>
                  <a:lnTo>
                    <a:pt x="97" y="192"/>
                  </a:lnTo>
                  <a:lnTo>
                    <a:pt x="225" y="128"/>
                  </a:lnTo>
                  <a:lnTo>
                    <a:pt x="216" y="59"/>
                  </a:lnTo>
                  <a:lnTo>
                    <a:pt x="180" y="0"/>
                  </a:lnTo>
                  <a:lnTo>
                    <a:pt x="76" y="24"/>
                  </a:lnTo>
                  <a:lnTo>
                    <a:pt x="12" y="59"/>
                  </a:lnTo>
                  <a:lnTo>
                    <a:pt x="0" y="147"/>
                  </a:lnTo>
                  <a:lnTo>
                    <a:pt x="80" y="27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9" name="Freeform 61">
              <a:extLst>
                <a:ext uri="{FF2B5EF4-FFF2-40B4-BE49-F238E27FC236}">
                  <a16:creationId xmlns:a16="http://schemas.microsoft.com/office/drawing/2014/main" id="{85BBB18A-D344-3008-D5F2-F533E74C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402"/>
              <a:ext cx="123" cy="107"/>
            </a:xfrm>
            <a:custGeom>
              <a:avLst/>
              <a:gdLst>
                <a:gd name="T0" fmla="*/ 0 w 123"/>
                <a:gd name="T1" fmla="*/ 52 h 107"/>
                <a:gd name="T2" fmla="*/ 99 w 123"/>
                <a:gd name="T3" fmla="*/ 107 h 107"/>
                <a:gd name="T4" fmla="*/ 123 w 123"/>
                <a:gd name="T5" fmla="*/ 21 h 107"/>
                <a:gd name="T6" fmla="*/ 97 w 123"/>
                <a:gd name="T7" fmla="*/ 9 h 107"/>
                <a:gd name="T8" fmla="*/ 35 w 123"/>
                <a:gd name="T9" fmla="*/ 0 h 107"/>
                <a:gd name="T10" fmla="*/ 0 w 123"/>
                <a:gd name="T11" fmla="*/ 5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07">
                  <a:moveTo>
                    <a:pt x="0" y="52"/>
                  </a:moveTo>
                  <a:lnTo>
                    <a:pt x="99" y="107"/>
                  </a:lnTo>
                  <a:lnTo>
                    <a:pt x="123" y="21"/>
                  </a:lnTo>
                  <a:lnTo>
                    <a:pt x="97" y="9"/>
                  </a:lnTo>
                  <a:lnTo>
                    <a:pt x="3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0" name="Freeform 62">
              <a:extLst>
                <a:ext uri="{FF2B5EF4-FFF2-40B4-BE49-F238E27FC236}">
                  <a16:creationId xmlns:a16="http://schemas.microsoft.com/office/drawing/2014/main" id="{0693A39D-E665-466E-9047-F72EEB058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1435"/>
              <a:ext cx="259" cy="258"/>
            </a:xfrm>
            <a:custGeom>
              <a:avLst/>
              <a:gdLst>
                <a:gd name="T0" fmla="*/ 10 w 259"/>
                <a:gd name="T1" fmla="*/ 145 h 258"/>
                <a:gd name="T2" fmla="*/ 0 w 259"/>
                <a:gd name="T3" fmla="*/ 223 h 258"/>
                <a:gd name="T4" fmla="*/ 55 w 259"/>
                <a:gd name="T5" fmla="*/ 258 h 258"/>
                <a:gd name="T6" fmla="*/ 259 w 259"/>
                <a:gd name="T7" fmla="*/ 116 h 258"/>
                <a:gd name="T8" fmla="*/ 214 w 259"/>
                <a:gd name="T9" fmla="*/ 74 h 258"/>
                <a:gd name="T10" fmla="*/ 107 w 259"/>
                <a:gd name="T11" fmla="*/ 0 h 258"/>
                <a:gd name="T12" fmla="*/ 10 w 259"/>
                <a:gd name="T13" fmla="*/ 14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258">
                  <a:moveTo>
                    <a:pt x="10" y="145"/>
                  </a:moveTo>
                  <a:lnTo>
                    <a:pt x="0" y="223"/>
                  </a:lnTo>
                  <a:lnTo>
                    <a:pt x="55" y="258"/>
                  </a:lnTo>
                  <a:lnTo>
                    <a:pt x="259" y="116"/>
                  </a:lnTo>
                  <a:lnTo>
                    <a:pt x="214" y="74"/>
                  </a:lnTo>
                  <a:lnTo>
                    <a:pt x="107" y="0"/>
                  </a:lnTo>
                  <a:lnTo>
                    <a:pt x="10" y="14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1" name="Freeform 63">
              <a:extLst>
                <a:ext uri="{FF2B5EF4-FFF2-40B4-BE49-F238E27FC236}">
                  <a16:creationId xmlns:a16="http://schemas.microsoft.com/office/drawing/2014/main" id="{076B3062-7B15-D241-CF9A-CD62821CE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3" y="1393"/>
              <a:ext cx="188" cy="187"/>
            </a:xfrm>
            <a:custGeom>
              <a:avLst/>
              <a:gdLst>
                <a:gd name="T0" fmla="*/ 188 w 188"/>
                <a:gd name="T1" fmla="*/ 44 h 187"/>
                <a:gd name="T2" fmla="*/ 116 w 188"/>
                <a:gd name="T3" fmla="*/ 0 h 187"/>
                <a:gd name="T4" fmla="*/ 0 w 188"/>
                <a:gd name="T5" fmla="*/ 158 h 187"/>
                <a:gd name="T6" fmla="*/ 90 w 188"/>
                <a:gd name="T7" fmla="*/ 187 h 187"/>
                <a:gd name="T8" fmla="*/ 188 w 188"/>
                <a:gd name="T9" fmla="*/ 4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7">
                  <a:moveTo>
                    <a:pt x="188" y="44"/>
                  </a:moveTo>
                  <a:lnTo>
                    <a:pt x="116" y="0"/>
                  </a:lnTo>
                  <a:lnTo>
                    <a:pt x="0" y="158"/>
                  </a:lnTo>
                  <a:lnTo>
                    <a:pt x="90" y="187"/>
                  </a:lnTo>
                  <a:lnTo>
                    <a:pt x="188" y="4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2" name="Freeform 64">
              <a:extLst>
                <a:ext uri="{FF2B5EF4-FFF2-40B4-BE49-F238E27FC236}">
                  <a16:creationId xmlns:a16="http://schemas.microsoft.com/office/drawing/2014/main" id="{BF648BB3-2699-3805-1A14-1FA421EAB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994"/>
              <a:ext cx="152" cy="90"/>
            </a:xfrm>
            <a:custGeom>
              <a:avLst/>
              <a:gdLst>
                <a:gd name="T0" fmla="*/ 0 w 152"/>
                <a:gd name="T1" fmla="*/ 28 h 90"/>
                <a:gd name="T2" fmla="*/ 64 w 152"/>
                <a:gd name="T3" fmla="*/ 90 h 90"/>
                <a:gd name="T4" fmla="*/ 152 w 152"/>
                <a:gd name="T5" fmla="*/ 54 h 90"/>
                <a:gd name="T6" fmla="*/ 117 w 152"/>
                <a:gd name="T7" fmla="*/ 0 h 90"/>
                <a:gd name="T8" fmla="*/ 0 w 152"/>
                <a:gd name="T9" fmla="*/ 2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90">
                  <a:moveTo>
                    <a:pt x="0" y="28"/>
                  </a:moveTo>
                  <a:lnTo>
                    <a:pt x="64" y="90"/>
                  </a:lnTo>
                  <a:lnTo>
                    <a:pt x="152" y="54"/>
                  </a:lnTo>
                  <a:lnTo>
                    <a:pt x="117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3" name="Freeform 65">
              <a:extLst>
                <a:ext uri="{FF2B5EF4-FFF2-40B4-BE49-F238E27FC236}">
                  <a16:creationId xmlns:a16="http://schemas.microsoft.com/office/drawing/2014/main" id="{8DFFFA4F-401D-2CBA-D66D-37389F095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224"/>
              <a:ext cx="143" cy="97"/>
            </a:xfrm>
            <a:custGeom>
              <a:avLst/>
              <a:gdLst>
                <a:gd name="T0" fmla="*/ 0 w 143"/>
                <a:gd name="T1" fmla="*/ 10 h 97"/>
                <a:gd name="T2" fmla="*/ 45 w 143"/>
                <a:gd name="T3" fmla="*/ 0 h 97"/>
                <a:gd name="T4" fmla="*/ 143 w 143"/>
                <a:gd name="T5" fmla="*/ 36 h 97"/>
                <a:gd name="T6" fmla="*/ 117 w 143"/>
                <a:gd name="T7" fmla="*/ 97 h 97"/>
                <a:gd name="T8" fmla="*/ 55 w 143"/>
                <a:gd name="T9" fmla="*/ 97 h 97"/>
                <a:gd name="T10" fmla="*/ 0 w 143"/>
                <a:gd name="T11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7">
                  <a:moveTo>
                    <a:pt x="0" y="10"/>
                  </a:moveTo>
                  <a:lnTo>
                    <a:pt x="45" y="0"/>
                  </a:lnTo>
                  <a:lnTo>
                    <a:pt x="143" y="36"/>
                  </a:lnTo>
                  <a:lnTo>
                    <a:pt x="117" y="97"/>
                  </a:lnTo>
                  <a:lnTo>
                    <a:pt x="55" y="97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4" name="Freeform 66">
              <a:extLst>
                <a:ext uri="{FF2B5EF4-FFF2-40B4-BE49-F238E27FC236}">
                  <a16:creationId xmlns:a16="http://schemas.microsoft.com/office/drawing/2014/main" id="{337E0992-A811-1D41-C8D9-434B29F6A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1056"/>
              <a:ext cx="247" cy="337"/>
            </a:xfrm>
            <a:custGeom>
              <a:avLst/>
              <a:gdLst>
                <a:gd name="T0" fmla="*/ 22 w 247"/>
                <a:gd name="T1" fmla="*/ 26 h 337"/>
                <a:gd name="T2" fmla="*/ 100 w 247"/>
                <a:gd name="T3" fmla="*/ 0 h 337"/>
                <a:gd name="T4" fmla="*/ 162 w 247"/>
                <a:gd name="T5" fmla="*/ 0 h 337"/>
                <a:gd name="T6" fmla="*/ 150 w 247"/>
                <a:gd name="T7" fmla="*/ 88 h 337"/>
                <a:gd name="T8" fmla="*/ 230 w 247"/>
                <a:gd name="T9" fmla="*/ 213 h 337"/>
                <a:gd name="T10" fmla="*/ 247 w 247"/>
                <a:gd name="T11" fmla="*/ 284 h 337"/>
                <a:gd name="T12" fmla="*/ 150 w 247"/>
                <a:gd name="T13" fmla="*/ 337 h 337"/>
                <a:gd name="T14" fmla="*/ 114 w 247"/>
                <a:gd name="T15" fmla="*/ 337 h 337"/>
                <a:gd name="T16" fmla="*/ 53 w 247"/>
                <a:gd name="T17" fmla="*/ 265 h 337"/>
                <a:gd name="T18" fmla="*/ 0 w 247"/>
                <a:gd name="T19" fmla="*/ 71 h 337"/>
                <a:gd name="T20" fmla="*/ 22 w 247"/>
                <a:gd name="T21" fmla="*/ 2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337">
                  <a:moveTo>
                    <a:pt x="22" y="26"/>
                  </a:moveTo>
                  <a:lnTo>
                    <a:pt x="100" y="0"/>
                  </a:lnTo>
                  <a:lnTo>
                    <a:pt x="162" y="0"/>
                  </a:lnTo>
                  <a:lnTo>
                    <a:pt x="150" y="88"/>
                  </a:lnTo>
                  <a:lnTo>
                    <a:pt x="230" y="213"/>
                  </a:lnTo>
                  <a:lnTo>
                    <a:pt x="247" y="284"/>
                  </a:lnTo>
                  <a:lnTo>
                    <a:pt x="150" y="337"/>
                  </a:lnTo>
                  <a:lnTo>
                    <a:pt x="114" y="337"/>
                  </a:lnTo>
                  <a:lnTo>
                    <a:pt x="53" y="265"/>
                  </a:lnTo>
                  <a:lnTo>
                    <a:pt x="0" y="71"/>
                  </a:lnTo>
                  <a:lnTo>
                    <a:pt x="22" y="2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5" name="Freeform 67">
              <a:extLst>
                <a:ext uri="{FF2B5EF4-FFF2-40B4-BE49-F238E27FC236}">
                  <a16:creationId xmlns:a16="http://schemas.microsoft.com/office/drawing/2014/main" id="{89EBD0A3-3C39-E921-B4D7-46B4726E9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1968"/>
              <a:ext cx="209" cy="106"/>
            </a:xfrm>
            <a:custGeom>
              <a:avLst/>
              <a:gdLst>
                <a:gd name="T0" fmla="*/ 209 w 209"/>
                <a:gd name="T1" fmla="*/ 88 h 106"/>
                <a:gd name="T2" fmla="*/ 178 w 209"/>
                <a:gd name="T3" fmla="*/ 0 h 106"/>
                <a:gd name="T4" fmla="*/ 26 w 209"/>
                <a:gd name="T5" fmla="*/ 0 h 106"/>
                <a:gd name="T6" fmla="*/ 0 w 209"/>
                <a:gd name="T7" fmla="*/ 80 h 106"/>
                <a:gd name="T8" fmla="*/ 71 w 209"/>
                <a:gd name="T9" fmla="*/ 106 h 106"/>
                <a:gd name="T10" fmla="*/ 209 w 209"/>
                <a:gd name="T11" fmla="*/ 8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06">
                  <a:moveTo>
                    <a:pt x="209" y="88"/>
                  </a:moveTo>
                  <a:lnTo>
                    <a:pt x="178" y="0"/>
                  </a:lnTo>
                  <a:lnTo>
                    <a:pt x="26" y="0"/>
                  </a:lnTo>
                  <a:lnTo>
                    <a:pt x="0" y="80"/>
                  </a:lnTo>
                  <a:lnTo>
                    <a:pt x="71" y="106"/>
                  </a:lnTo>
                  <a:lnTo>
                    <a:pt x="209" y="8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4" name="Group 70">
            <a:extLst>
              <a:ext uri="{FF2B5EF4-FFF2-40B4-BE49-F238E27FC236}">
                <a16:creationId xmlns:a16="http://schemas.microsoft.com/office/drawing/2014/main" id="{98DD241D-70FA-B61A-8A34-19423ADA0B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06704" y="435561"/>
            <a:ext cx="4299685" cy="5626100"/>
            <a:chOff x="1344" y="693"/>
            <a:chExt cx="2435" cy="3186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5" name="Freeform 71">
              <a:extLst>
                <a:ext uri="{FF2B5EF4-FFF2-40B4-BE49-F238E27FC236}">
                  <a16:creationId xmlns:a16="http://schemas.microsoft.com/office/drawing/2014/main" id="{227A62B1-C39C-597F-846C-7B7E0219F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3410"/>
              <a:ext cx="382" cy="282"/>
            </a:xfrm>
            <a:custGeom>
              <a:avLst/>
              <a:gdLst>
                <a:gd name="T0" fmla="*/ 123 w 382"/>
                <a:gd name="T1" fmla="*/ 282 h 282"/>
                <a:gd name="T2" fmla="*/ 168 w 382"/>
                <a:gd name="T3" fmla="*/ 159 h 282"/>
                <a:gd name="T4" fmla="*/ 249 w 382"/>
                <a:gd name="T5" fmla="*/ 114 h 282"/>
                <a:gd name="T6" fmla="*/ 266 w 382"/>
                <a:gd name="T7" fmla="*/ 79 h 282"/>
                <a:gd name="T8" fmla="*/ 356 w 382"/>
                <a:gd name="T9" fmla="*/ 79 h 282"/>
                <a:gd name="T10" fmla="*/ 382 w 382"/>
                <a:gd name="T11" fmla="*/ 71 h 282"/>
                <a:gd name="T12" fmla="*/ 372 w 382"/>
                <a:gd name="T13" fmla="*/ 8 h 282"/>
                <a:gd name="T14" fmla="*/ 142 w 382"/>
                <a:gd name="T15" fmla="*/ 0 h 282"/>
                <a:gd name="T16" fmla="*/ 0 w 382"/>
                <a:gd name="T17" fmla="*/ 71 h 282"/>
                <a:gd name="T18" fmla="*/ 0 w 382"/>
                <a:gd name="T19" fmla="*/ 88 h 282"/>
                <a:gd name="T20" fmla="*/ 71 w 382"/>
                <a:gd name="T21" fmla="*/ 140 h 282"/>
                <a:gd name="T22" fmla="*/ 26 w 382"/>
                <a:gd name="T23" fmla="*/ 204 h 282"/>
                <a:gd name="T24" fmla="*/ 45 w 382"/>
                <a:gd name="T25" fmla="*/ 282 h 282"/>
                <a:gd name="T26" fmla="*/ 123 w 382"/>
                <a:gd name="T27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282">
                  <a:moveTo>
                    <a:pt x="123" y="282"/>
                  </a:moveTo>
                  <a:lnTo>
                    <a:pt x="168" y="159"/>
                  </a:lnTo>
                  <a:lnTo>
                    <a:pt x="249" y="114"/>
                  </a:lnTo>
                  <a:lnTo>
                    <a:pt x="266" y="79"/>
                  </a:lnTo>
                  <a:lnTo>
                    <a:pt x="356" y="79"/>
                  </a:lnTo>
                  <a:lnTo>
                    <a:pt x="382" y="71"/>
                  </a:lnTo>
                  <a:lnTo>
                    <a:pt x="372" y="8"/>
                  </a:lnTo>
                  <a:lnTo>
                    <a:pt x="142" y="0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71" y="140"/>
                  </a:lnTo>
                  <a:lnTo>
                    <a:pt x="26" y="204"/>
                  </a:lnTo>
                  <a:lnTo>
                    <a:pt x="45" y="282"/>
                  </a:lnTo>
                  <a:lnTo>
                    <a:pt x="123" y="28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72">
              <a:extLst>
                <a:ext uri="{FF2B5EF4-FFF2-40B4-BE49-F238E27FC236}">
                  <a16:creationId xmlns:a16="http://schemas.microsoft.com/office/drawing/2014/main" id="{8134612A-ACEA-0EB1-B464-995F97D0E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" y="3534"/>
              <a:ext cx="488" cy="345"/>
            </a:xfrm>
            <a:custGeom>
              <a:avLst/>
              <a:gdLst>
                <a:gd name="T0" fmla="*/ 0 w 488"/>
                <a:gd name="T1" fmla="*/ 184 h 345"/>
                <a:gd name="T2" fmla="*/ 133 w 488"/>
                <a:gd name="T3" fmla="*/ 35 h 345"/>
                <a:gd name="T4" fmla="*/ 197 w 488"/>
                <a:gd name="T5" fmla="*/ 52 h 345"/>
                <a:gd name="T6" fmla="*/ 320 w 488"/>
                <a:gd name="T7" fmla="*/ 0 h 345"/>
                <a:gd name="T8" fmla="*/ 453 w 488"/>
                <a:gd name="T9" fmla="*/ 45 h 345"/>
                <a:gd name="T10" fmla="*/ 381 w 488"/>
                <a:gd name="T11" fmla="*/ 184 h 345"/>
                <a:gd name="T12" fmla="*/ 408 w 488"/>
                <a:gd name="T13" fmla="*/ 265 h 345"/>
                <a:gd name="T14" fmla="*/ 488 w 488"/>
                <a:gd name="T15" fmla="*/ 284 h 345"/>
                <a:gd name="T16" fmla="*/ 488 w 488"/>
                <a:gd name="T17" fmla="*/ 319 h 345"/>
                <a:gd name="T18" fmla="*/ 204 w 488"/>
                <a:gd name="T19" fmla="*/ 345 h 345"/>
                <a:gd name="T20" fmla="*/ 126 w 488"/>
                <a:gd name="T21" fmla="*/ 326 h 345"/>
                <a:gd name="T22" fmla="*/ 107 w 488"/>
                <a:gd name="T23" fmla="*/ 291 h 345"/>
                <a:gd name="T24" fmla="*/ 62 w 488"/>
                <a:gd name="T25" fmla="*/ 274 h 345"/>
                <a:gd name="T26" fmla="*/ 0 w 488"/>
                <a:gd name="T27" fmla="*/ 18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8" h="345">
                  <a:moveTo>
                    <a:pt x="0" y="184"/>
                  </a:moveTo>
                  <a:lnTo>
                    <a:pt x="133" y="35"/>
                  </a:lnTo>
                  <a:lnTo>
                    <a:pt x="197" y="52"/>
                  </a:lnTo>
                  <a:lnTo>
                    <a:pt x="320" y="0"/>
                  </a:lnTo>
                  <a:lnTo>
                    <a:pt x="453" y="45"/>
                  </a:lnTo>
                  <a:lnTo>
                    <a:pt x="381" y="184"/>
                  </a:lnTo>
                  <a:lnTo>
                    <a:pt x="408" y="265"/>
                  </a:lnTo>
                  <a:lnTo>
                    <a:pt x="488" y="284"/>
                  </a:lnTo>
                  <a:lnTo>
                    <a:pt x="488" y="319"/>
                  </a:lnTo>
                  <a:lnTo>
                    <a:pt x="204" y="345"/>
                  </a:lnTo>
                  <a:lnTo>
                    <a:pt x="126" y="326"/>
                  </a:lnTo>
                  <a:lnTo>
                    <a:pt x="107" y="291"/>
                  </a:lnTo>
                  <a:lnTo>
                    <a:pt x="62" y="274"/>
                  </a:lnTo>
                  <a:lnTo>
                    <a:pt x="0" y="18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5332D8F5-A2F3-7B66-E871-40133EEA0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1" y="1772"/>
              <a:ext cx="263" cy="220"/>
            </a:xfrm>
            <a:custGeom>
              <a:avLst/>
              <a:gdLst>
                <a:gd name="T0" fmla="*/ 0 w 263"/>
                <a:gd name="T1" fmla="*/ 71 h 220"/>
                <a:gd name="T2" fmla="*/ 24 w 263"/>
                <a:gd name="T3" fmla="*/ 0 h 220"/>
                <a:gd name="T4" fmla="*/ 95 w 263"/>
                <a:gd name="T5" fmla="*/ 10 h 220"/>
                <a:gd name="T6" fmla="*/ 173 w 263"/>
                <a:gd name="T7" fmla="*/ 88 h 220"/>
                <a:gd name="T8" fmla="*/ 218 w 263"/>
                <a:gd name="T9" fmla="*/ 81 h 220"/>
                <a:gd name="T10" fmla="*/ 263 w 263"/>
                <a:gd name="T11" fmla="*/ 116 h 220"/>
                <a:gd name="T12" fmla="*/ 235 w 263"/>
                <a:gd name="T13" fmla="*/ 178 h 220"/>
                <a:gd name="T14" fmla="*/ 121 w 263"/>
                <a:gd name="T15" fmla="*/ 220 h 220"/>
                <a:gd name="T16" fmla="*/ 102 w 263"/>
                <a:gd name="T17" fmla="*/ 194 h 220"/>
                <a:gd name="T18" fmla="*/ 15 w 263"/>
                <a:gd name="T19" fmla="*/ 142 h 220"/>
                <a:gd name="T20" fmla="*/ 0 w 263"/>
                <a:gd name="T21" fmla="*/ 7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3" h="220">
                  <a:moveTo>
                    <a:pt x="0" y="71"/>
                  </a:moveTo>
                  <a:lnTo>
                    <a:pt x="24" y="0"/>
                  </a:lnTo>
                  <a:lnTo>
                    <a:pt x="95" y="10"/>
                  </a:lnTo>
                  <a:lnTo>
                    <a:pt x="173" y="88"/>
                  </a:lnTo>
                  <a:lnTo>
                    <a:pt x="218" y="81"/>
                  </a:lnTo>
                  <a:lnTo>
                    <a:pt x="263" y="116"/>
                  </a:lnTo>
                  <a:lnTo>
                    <a:pt x="235" y="178"/>
                  </a:lnTo>
                  <a:lnTo>
                    <a:pt x="121" y="220"/>
                  </a:lnTo>
                  <a:lnTo>
                    <a:pt x="102" y="194"/>
                  </a:lnTo>
                  <a:lnTo>
                    <a:pt x="15" y="142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B78EAADE-A0BB-99E4-9D5F-2D0D82492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843"/>
              <a:ext cx="142" cy="149"/>
            </a:xfrm>
            <a:custGeom>
              <a:avLst/>
              <a:gdLst>
                <a:gd name="T0" fmla="*/ 55 w 142"/>
                <a:gd name="T1" fmla="*/ 149 h 149"/>
                <a:gd name="T2" fmla="*/ 71 w 142"/>
                <a:gd name="T3" fmla="*/ 149 h 149"/>
                <a:gd name="T4" fmla="*/ 107 w 142"/>
                <a:gd name="T5" fmla="*/ 88 h 149"/>
                <a:gd name="T6" fmla="*/ 142 w 142"/>
                <a:gd name="T7" fmla="*/ 71 h 149"/>
                <a:gd name="T8" fmla="*/ 45 w 142"/>
                <a:gd name="T9" fmla="*/ 0 h 149"/>
                <a:gd name="T10" fmla="*/ 0 w 142"/>
                <a:gd name="T11" fmla="*/ 97 h 149"/>
                <a:gd name="T12" fmla="*/ 55 w 142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49">
                  <a:moveTo>
                    <a:pt x="55" y="149"/>
                  </a:moveTo>
                  <a:lnTo>
                    <a:pt x="71" y="149"/>
                  </a:lnTo>
                  <a:lnTo>
                    <a:pt x="107" y="88"/>
                  </a:lnTo>
                  <a:lnTo>
                    <a:pt x="142" y="71"/>
                  </a:lnTo>
                  <a:lnTo>
                    <a:pt x="45" y="0"/>
                  </a:lnTo>
                  <a:lnTo>
                    <a:pt x="0" y="97"/>
                  </a:lnTo>
                  <a:lnTo>
                    <a:pt x="55" y="14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68184103-BAD4-0FE2-001A-6AFC28B6E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3498"/>
              <a:ext cx="222" cy="220"/>
            </a:xfrm>
            <a:custGeom>
              <a:avLst/>
              <a:gdLst>
                <a:gd name="T0" fmla="*/ 151 w 222"/>
                <a:gd name="T1" fmla="*/ 0 h 220"/>
                <a:gd name="T2" fmla="*/ 222 w 222"/>
                <a:gd name="T3" fmla="*/ 52 h 220"/>
                <a:gd name="T4" fmla="*/ 177 w 222"/>
                <a:gd name="T5" fmla="*/ 116 h 220"/>
                <a:gd name="T6" fmla="*/ 196 w 222"/>
                <a:gd name="T7" fmla="*/ 194 h 220"/>
                <a:gd name="T8" fmla="*/ 125 w 222"/>
                <a:gd name="T9" fmla="*/ 220 h 220"/>
                <a:gd name="T10" fmla="*/ 19 w 222"/>
                <a:gd name="T11" fmla="*/ 187 h 220"/>
                <a:gd name="T12" fmla="*/ 0 w 222"/>
                <a:gd name="T13" fmla="*/ 133 h 220"/>
                <a:gd name="T14" fmla="*/ 151 w 222"/>
                <a:gd name="T1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20">
                  <a:moveTo>
                    <a:pt x="151" y="0"/>
                  </a:moveTo>
                  <a:lnTo>
                    <a:pt x="222" y="52"/>
                  </a:lnTo>
                  <a:lnTo>
                    <a:pt x="177" y="116"/>
                  </a:lnTo>
                  <a:lnTo>
                    <a:pt x="196" y="194"/>
                  </a:lnTo>
                  <a:lnTo>
                    <a:pt x="125" y="220"/>
                  </a:lnTo>
                  <a:lnTo>
                    <a:pt x="19" y="187"/>
                  </a:lnTo>
                  <a:lnTo>
                    <a:pt x="0" y="13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D28A5FEC-5F25-FF72-C375-BF4CBD71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648"/>
              <a:ext cx="275" cy="239"/>
            </a:xfrm>
            <a:custGeom>
              <a:avLst/>
              <a:gdLst>
                <a:gd name="T0" fmla="*/ 0 w 275"/>
                <a:gd name="T1" fmla="*/ 107 h 239"/>
                <a:gd name="T2" fmla="*/ 71 w 275"/>
                <a:gd name="T3" fmla="*/ 230 h 239"/>
                <a:gd name="T4" fmla="*/ 213 w 275"/>
                <a:gd name="T5" fmla="*/ 239 h 239"/>
                <a:gd name="T6" fmla="*/ 275 w 275"/>
                <a:gd name="T7" fmla="*/ 133 h 239"/>
                <a:gd name="T8" fmla="*/ 187 w 275"/>
                <a:gd name="T9" fmla="*/ 71 h 239"/>
                <a:gd name="T10" fmla="*/ 187 w 275"/>
                <a:gd name="T11" fmla="*/ 10 h 239"/>
                <a:gd name="T12" fmla="*/ 116 w 275"/>
                <a:gd name="T13" fmla="*/ 0 h 239"/>
                <a:gd name="T14" fmla="*/ 0 w 275"/>
                <a:gd name="T15" fmla="*/ 10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239">
                  <a:moveTo>
                    <a:pt x="0" y="107"/>
                  </a:moveTo>
                  <a:lnTo>
                    <a:pt x="71" y="230"/>
                  </a:lnTo>
                  <a:lnTo>
                    <a:pt x="213" y="239"/>
                  </a:lnTo>
                  <a:lnTo>
                    <a:pt x="275" y="133"/>
                  </a:lnTo>
                  <a:lnTo>
                    <a:pt x="187" y="71"/>
                  </a:lnTo>
                  <a:lnTo>
                    <a:pt x="187" y="10"/>
                  </a:lnTo>
                  <a:lnTo>
                    <a:pt x="116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305072CC-4B45-2197-A3F9-ABBD09DED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480"/>
              <a:ext cx="265" cy="372"/>
            </a:xfrm>
            <a:custGeom>
              <a:avLst/>
              <a:gdLst>
                <a:gd name="T0" fmla="*/ 204 w 265"/>
                <a:gd name="T1" fmla="*/ 372 h 372"/>
                <a:gd name="T2" fmla="*/ 265 w 265"/>
                <a:gd name="T3" fmla="*/ 336 h 372"/>
                <a:gd name="T4" fmla="*/ 168 w 265"/>
                <a:gd name="T5" fmla="*/ 194 h 372"/>
                <a:gd name="T6" fmla="*/ 194 w 265"/>
                <a:gd name="T7" fmla="*/ 159 h 372"/>
                <a:gd name="T8" fmla="*/ 265 w 265"/>
                <a:gd name="T9" fmla="*/ 152 h 372"/>
                <a:gd name="T10" fmla="*/ 256 w 265"/>
                <a:gd name="T11" fmla="*/ 62 h 372"/>
                <a:gd name="T12" fmla="*/ 133 w 265"/>
                <a:gd name="T13" fmla="*/ 0 h 372"/>
                <a:gd name="T14" fmla="*/ 97 w 265"/>
                <a:gd name="T15" fmla="*/ 10 h 372"/>
                <a:gd name="T16" fmla="*/ 0 w 265"/>
                <a:gd name="T17" fmla="*/ 159 h 372"/>
                <a:gd name="T18" fmla="*/ 123 w 265"/>
                <a:gd name="T19" fmla="*/ 265 h 372"/>
                <a:gd name="T20" fmla="*/ 204 w 265"/>
                <a:gd name="T21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372">
                  <a:moveTo>
                    <a:pt x="204" y="372"/>
                  </a:moveTo>
                  <a:lnTo>
                    <a:pt x="265" y="336"/>
                  </a:lnTo>
                  <a:lnTo>
                    <a:pt x="168" y="194"/>
                  </a:lnTo>
                  <a:lnTo>
                    <a:pt x="194" y="159"/>
                  </a:lnTo>
                  <a:lnTo>
                    <a:pt x="265" y="152"/>
                  </a:lnTo>
                  <a:lnTo>
                    <a:pt x="256" y="62"/>
                  </a:lnTo>
                  <a:lnTo>
                    <a:pt x="133" y="0"/>
                  </a:lnTo>
                  <a:lnTo>
                    <a:pt x="97" y="10"/>
                  </a:lnTo>
                  <a:lnTo>
                    <a:pt x="0" y="159"/>
                  </a:lnTo>
                  <a:lnTo>
                    <a:pt x="123" y="265"/>
                  </a:lnTo>
                  <a:lnTo>
                    <a:pt x="204" y="37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A5A17BF8-4B60-7AAE-EEFD-EEB7B225A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1294"/>
              <a:ext cx="158" cy="178"/>
            </a:xfrm>
            <a:custGeom>
              <a:avLst/>
              <a:gdLst>
                <a:gd name="T0" fmla="*/ 132 w 158"/>
                <a:gd name="T1" fmla="*/ 116 h 178"/>
                <a:gd name="T2" fmla="*/ 158 w 158"/>
                <a:gd name="T3" fmla="*/ 52 h 178"/>
                <a:gd name="T4" fmla="*/ 61 w 158"/>
                <a:gd name="T5" fmla="*/ 0 h 178"/>
                <a:gd name="T6" fmla="*/ 0 w 158"/>
                <a:gd name="T7" fmla="*/ 97 h 178"/>
                <a:gd name="T8" fmla="*/ 16 w 158"/>
                <a:gd name="T9" fmla="*/ 168 h 178"/>
                <a:gd name="T10" fmla="*/ 61 w 158"/>
                <a:gd name="T11" fmla="*/ 178 h 178"/>
                <a:gd name="T12" fmla="*/ 132 w 158"/>
                <a:gd name="T13" fmla="*/ 11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78">
                  <a:moveTo>
                    <a:pt x="132" y="116"/>
                  </a:moveTo>
                  <a:lnTo>
                    <a:pt x="158" y="52"/>
                  </a:lnTo>
                  <a:lnTo>
                    <a:pt x="61" y="0"/>
                  </a:lnTo>
                  <a:lnTo>
                    <a:pt x="0" y="97"/>
                  </a:lnTo>
                  <a:lnTo>
                    <a:pt x="16" y="168"/>
                  </a:lnTo>
                  <a:lnTo>
                    <a:pt x="61" y="178"/>
                  </a:lnTo>
                  <a:lnTo>
                    <a:pt x="132" y="11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EE903BF8-9874-EC7B-422C-46742C3CC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693"/>
              <a:ext cx="275" cy="265"/>
            </a:xfrm>
            <a:custGeom>
              <a:avLst/>
              <a:gdLst>
                <a:gd name="T0" fmla="*/ 0 w 275"/>
                <a:gd name="T1" fmla="*/ 151 h 265"/>
                <a:gd name="T2" fmla="*/ 48 w 275"/>
                <a:gd name="T3" fmla="*/ 40 h 265"/>
                <a:gd name="T4" fmla="*/ 76 w 275"/>
                <a:gd name="T5" fmla="*/ 26 h 265"/>
                <a:gd name="T6" fmla="*/ 216 w 275"/>
                <a:gd name="T7" fmla="*/ 12 h 265"/>
                <a:gd name="T8" fmla="*/ 240 w 275"/>
                <a:gd name="T9" fmla="*/ 0 h 265"/>
                <a:gd name="T10" fmla="*/ 268 w 275"/>
                <a:gd name="T11" fmla="*/ 12 h 265"/>
                <a:gd name="T12" fmla="*/ 275 w 275"/>
                <a:gd name="T13" fmla="*/ 23 h 265"/>
                <a:gd name="T14" fmla="*/ 251 w 275"/>
                <a:gd name="T15" fmla="*/ 83 h 265"/>
                <a:gd name="T16" fmla="*/ 173 w 275"/>
                <a:gd name="T17" fmla="*/ 194 h 265"/>
                <a:gd name="T18" fmla="*/ 86 w 275"/>
                <a:gd name="T19" fmla="*/ 265 h 265"/>
                <a:gd name="T20" fmla="*/ 5 w 275"/>
                <a:gd name="T21" fmla="*/ 255 h 265"/>
                <a:gd name="T22" fmla="*/ 0 w 275"/>
                <a:gd name="T23" fmla="*/ 151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5" h="265">
                  <a:moveTo>
                    <a:pt x="0" y="151"/>
                  </a:moveTo>
                  <a:lnTo>
                    <a:pt x="48" y="40"/>
                  </a:lnTo>
                  <a:lnTo>
                    <a:pt x="76" y="26"/>
                  </a:lnTo>
                  <a:lnTo>
                    <a:pt x="216" y="12"/>
                  </a:lnTo>
                  <a:lnTo>
                    <a:pt x="240" y="0"/>
                  </a:lnTo>
                  <a:lnTo>
                    <a:pt x="268" y="12"/>
                  </a:lnTo>
                  <a:lnTo>
                    <a:pt x="275" y="23"/>
                  </a:lnTo>
                  <a:lnTo>
                    <a:pt x="251" y="83"/>
                  </a:lnTo>
                  <a:lnTo>
                    <a:pt x="173" y="194"/>
                  </a:lnTo>
                  <a:lnTo>
                    <a:pt x="86" y="265"/>
                  </a:lnTo>
                  <a:lnTo>
                    <a:pt x="5" y="255"/>
                  </a:lnTo>
                  <a:lnTo>
                    <a:pt x="0" y="15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5C8A7659-D599-3BE2-A446-1A798514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3524"/>
              <a:ext cx="187" cy="275"/>
            </a:xfrm>
            <a:custGeom>
              <a:avLst/>
              <a:gdLst>
                <a:gd name="T0" fmla="*/ 45 w 187"/>
                <a:gd name="T1" fmla="*/ 275 h 275"/>
                <a:gd name="T2" fmla="*/ 97 w 187"/>
                <a:gd name="T3" fmla="*/ 265 h 275"/>
                <a:gd name="T4" fmla="*/ 178 w 187"/>
                <a:gd name="T5" fmla="*/ 187 h 275"/>
                <a:gd name="T6" fmla="*/ 187 w 187"/>
                <a:gd name="T7" fmla="*/ 55 h 275"/>
                <a:gd name="T8" fmla="*/ 178 w 187"/>
                <a:gd name="T9" fmla="*/ 0 h 275"/>
                <a:gd name="T10" fmla="*/ 97 w 187"/>
                <a:gd name="T11" fmla="*/ 0 h 275"/>
                <a:gd name="T12" fmla="*/ 26 w 187"/>
                <a:gd name="T13" fmla="*/ 81 h 275"/>
                <a:gd name="T14" fmla="*/ 0 w 187"/>
                <a:gd name="T15" fmla="*/ 152 h 275"/>
                <a:gd name="T16" fmla="*/ 45 w 187"/>
                <a:gd name="T17" fmla="*/ 187 h 275"/>
                <a:gd name="T18" fmla="*/ 45 w 187"/>
                <a:gd name="T1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75">
                  <a:moveTo>
                    <a:pt x="45" y="275"/>
                  </a:moveTo>
                  <a:lnTo>
                    <a:pt x="97" y="265"/>
                  </a:lnTo>
                  <a:lnTo>
                    <a:pt x="178" y="187"/>
                  </a:lnTo>
                  <a:lnTo>
                    <a:pt x="187" y="55"/>
                  </a:lnTo>
                  <a:lnTo>
                    <a:pt x="178" y="0"/>
                  </a:lnTo>
                  <a:lnTo>
                    <a:pt x="97" y="0"/>
                  </a:lnTo>
                  <a:lnTo>
                    <a:pt x="26" y="81"/>
                  </a:lnTo>
                  <a:lnTo>
                    <a:pt x="0" y="152"/>
                  </a:lnTo>
                  <a:lnTo>
                    <a:pt x="45" y="187"/>
                  </a:lnTo>
                  <a:lnTo>
                    <a:pt x="45" y="27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81">
              <a:extLst>
                <a:ext uri="{FF2B5EF4-FFF2-40B4-BE49-F238E27FC236}">
                  <a16:creationId xmlns:a16="http://schemas.microsoft.com/office/drawing/2014/main" id="{A7F5DB91-CF2A-05FF-6A70-AC9A911CC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3249"/>
              <a:ext cx="177" cy="143"/>
            </a:xfrm>
            <a:custGeom>
              <a:avLst/>
              <a:gdLst>
                <a:gd name="T0" fmla="*/ 0 w 177"/>
                <a:gd name="T1" fmla="*/ 81 h 143"/>
                <a:gd name="T2" fmla="*/ 52 w 177"/>
                <a:gd name="T3" fmla="*/ 143 h 143"/>
                <a:gd name="T4" fmla="*/ 132 w 177"/>
                <a:gd name="T5" fmla="*/ 143 h 143"/>
                <a:gd name="T6" fmla="*/ 177 w 177"/>
                <a:gd name="T7" fmla="*/ 90 h 143"/>
                <a:gd name="T8" fmla="*/ 116 w 177"/>
                <a:gd name="T9" fmla="*/ 0 h 143"/>
                <a:gd name="T10" fmla="*/ 0 w 177"/>
                <a:gd name="T11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43">
                  <a:moveTo>
                    <a:pt x="0" y="81"/>
                  </a:moveTo>
                  <a:lnTo>
                    <a:pt x="52" y="143"/>
                  </a:lnTo>
                  <a:lnTo>
                    <a:pt x="132" y="143"/>
                  </a:lnTo>
                  <a:lnTo>
                    <a:pt x="177" y="90"/>
                  </a:lnTo>
                  <a:lnTo>
                    <a:pt x="116" y="0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82">
              <a:extLst>
                <a:ext uri="{FF2B5EF4-FFF2-40B4-BE49-F238E27FC236}">
                  <a16:creationId xmlns:a16="http://schemas.microsoft.com/office/drawing/2014/main" id="{EDB675E8-75A6-1B2D-5319-76EE36E8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3171"/>
              <a:ext cx="488" cy="176"/>
            </a:xfrm>
            <a:custGeom>
              <a:avLst/>
              <a:gdLst>
                <a:gd name="T0" fmla="*/ 142 w 488"/>
                <a:gd name="T1" fmla="*/ 176 h 176"/>
                <a:gd name="T2" fmla="*/ 274 w 488"/>
                <a:gd name="T3" fmla="*/ 176 h 176"/>
                <a:gd name="T4" fmla="*/ 452 w 488"/>
                <a:gd name="T5" fmla="*/ 88 h 176"/>
                <a:gd name="T6" fmla="*/ 488 w 488"/>
                <a:gd name="T7" fmla="*/ 26 h 176"/>
                <a:gd name="T8" fmla="*/ 407 w 488"/>
                <a:gd name="T9" fmla="*/ 7 h 176"/>
                <a:gd name="T10" fmla="*/ 362 w 488"/>
                <a:gd name="T11" fmla="*/ 36 h 176"/>
                <a:gd name="T12" fmla="*/ 45 w 488"/>
                <a:gd name="T13" fmla="*/ 0 h 176"/>
                <a:gd name="T14" fmla="*/ 0 w 488"/>
                <a:gd name="T15" fmla="*/ 64 h 176"/>
                <a:gd name="T16" fmla="*/ 116 w 488"/>
                <a:gd name="T17" fmla="*/ 97 h 176"/>
                <a:gd name="T18" fmla="*/ 97 w 488"/>
                <a:gd name="T19" fmla="*/ 133 h 176"/>
                <a:gd name="T20" fmla="*/ 142 w 488"/>
                <a:gd name="T2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8" h="176">
                  <a:moveTo>
                    <a:pt x="142" y="176"/>
                  </a:moveTo>
                  <a:lnTo>
                    <a:pt x="274" y="176"/>
                  </a:lnTo>
                  <a:lnTo>
                    <a:pt x="452" y="88"/>
                  </a:lnTo>
                  <a:lnTo>
                    <a:pt x="488" y="26"/>
                  </a:lnTo>
                  <a:lnTo>
                    <a:pt x="407" y="7"/>
                  </a:lnTo>
                  <a:lnTo>
                    <a:pt x="362" y="36"/>
                  </a:lnTo>
                  <a:lnTo>
                    <a:pt x="45" y="0"/>
                  </a:lnTo>
                  <a:lnTo>
                    <a:pt x="0" y="64"/>
                  </a:lnTo>
                  <a:lnTo>
                    <a:pt x="116" y="97"/>
                  </a:lnTo>
                  <a:lnTo>
                    <a:pt x="97" y="133"/>
                  </a:lnTo>
                  <a:lnTo>
                    <a:pt x="142" y="17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id="{BAE3497D-130F-361C-2479-26CA2FD54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632"/>
              <a:ext cx="178" cy="132"/>
            </a:xfrm>
            <a:custGeom>
              <a:avLst/>
              <a:gdLst>
                <a:gd name="T0" fmla="*/ 27 w 178"/>
                <a:gd name="T1" fmla="*/ 113 h 132"/>
                <a:gd name="T2" fmla="*/ 72 w 178"/>
                <a:gd name="T3" fmla="*/ 132 h 132"/>
                <a:gd name="T4" fmla="*/ 117 w 178"/>
                <a:gd name="T5" fmla="*/ 132 h 132"/>
                <a:gd name="T6" fmla="*/ 178 w 178"/>
                <a:gd name="T7" fmla="*/ 87 h 132"/>
                <a:gd name="T8" fmla="*/ 152 w 178"/>
                <a:gd name="T9" fmla="*/ 35 h 132"/>
                <a:gd name="T10" fmla="*/ 72 w 178"/>
                <a:gd name="T11" fmla="*/ 0 h 132"/>
                <a:gd name="T12" fmla="*/ 10 w 178"/>
                <a:gd name="T13" fmla="*/ 7 h 132"/>
                <a:gd name="T14" fmla="*/ 0 w 178"/>
                <a:gd name="T15" fmla="*/ 71 h 132"/>
                <a:gd name="T16" fmla="*/ 27 w 178"/>
                <a:gd name="T17" fmla="*/ 11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32">
                  <a:moveTo>
                    <a:pt x="27" y="113"/>
                  </a:moveTo>
                  <a:lnTo>
                    <a:pt x="72" y="132"/>
                  </a:lnTo>
                  <a:lnTo>
                    <a:pt x="117" y="132"/>
                  </a:lnTo>
                  <a:lnTo>
                    <a:pt x="178" y="87"/>
                  </a:lnTo>
                  <a:lnTo>
                    <a:pt x="152" y="35"/>
                  </a:lnTo>
                  <a:lnTo>
                    <a:pt x="72" y="0"/>
                  </a:lnTo>
                  <a:lnTo>
                    <a:pt x="10" y="7"/>
                  </a:lnTo>
                  <a:lnTo>
                    <a:pt x="0" y="71"/>
                  </a:lnTo>
                  <a:lnTo>
                    <a:pt x="27" y="11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8AB822D9-F2DD-00D4-C198-8B5E9A8C5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" y="2400"/>
              <a:ext cx="292" cy="371"/>
            </a:xfrm>
            <a:custGeom>
              <a:avLst/>
              <a:gdLst>
                <a:gd name="T0" fmla="*/ 26 w 292"/>
                <a:gd name="T1" fmla="*/ 319 h 371"/>
                <a:gd name="T2" fmla="*/ 88 w 292"/>
                <a:gd name="T3" fmla="*/ 345 h 371"/>
                <a:gd name="T4" fmla="*/ 88 w 292"/>
                <a:gd name="T5" fmla="*/ 371 h 371"/>
                <a:gd name="T6" fmla="*/ 88 w 292"/>
                <a:gd name="T7" fmla="*/ 355 h 371"/>
                <a:gd name="T8" fmla="*/ 97 w 292"/>
                <a:gd name="T9" fmla="*/ 355 h 371"/>
                <a:gd name="T10" fmla="*/ 239 w 292"/>
                <a:gd name="T11" fmla="*/ 345 h 371"/>
                <a:gd name="T12" fmla="*/ 292 w 292"/>
                <a:gd name="T13" fmla="*/ 303 h 371"/>
                <a:gd name="T14" fmla="*/ 275 w 292"/>
                <a:gd name="T15" fmla="*/ 284 h 371"/>
                <a:gd name="T16" fmla="*/ 292 w 292"/>
                <a:gd name="T17" fmla="*/ 151 h 371"/>
                <a:gd name="T18" fmla="*/ 230 w 292"/>
                <a:gd name="T19" fmla="*/ 116 h 371"/>
                <a:gd name="T20" fmla="*/ 204 w 292"/>
                <a:gd name="T21" fmla="*/ 19 h 371"/>
                <a:gd name="T22" fmla="*/ 78 w 292"/>
                <a:gd name="T23" fmla="*/ 0 h 371"/>
                <a:gd name="T24" fmla="*/ 0 w 292"/>
                <a:gd name="T25" fmla="*/ 151 h 371"/>
                <a:gd name="T26" fmla="*/ 26 w 292"/>
                <a:gd name="T27" fmla="*/ 203 h 371"/>
                <a:gd name="T28" fmla="*/ 26 w 292"/>
                <a:gd name="T29" fmla="*/ 31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2" h="371">
                  <a:moveTo>
                    <a:pt x="26" y="319"/>
                  </a:moveTo>
                  <a:lnTo>
                    <a:pt x="88" y="345"/>
                  </a:lnTo>
                  <a:lnTo>
                    <a:pt x="88" y="371"/>
                  </a:lnTo>
                  <a:lnTo>
                    <a:pt x="88" y="355"/>
                  </a:lnTo>
                  <a:lnTo>
                    <a:pt x="97" y="355"/>
                  </a:lnTo>
                  <a:lnTo>
                    <a:pt x="239" y="345"/>
                  </a:lnTo>
                  <a:lnTo>
                    <a:pt x="292" y="303"/>
                  </a:lnTo>
                  <a:lnTo>
                    <a:pt x="275" y="284"/>
                  </a:lnTo>
                  <a:lnTo>
                    <a:pt x="292" y="151"/>
                  </a:lnTo>
                  <a:lnTo>
                    <a:pt x="230" y="116"/>
                  </a:lnTo>
                  <a:lnTo>
                    <a:pt x="204" y="19"/>
                  </a:lnTo>
                  <a:lnTo>
                    <a:pt x="78" y="0"/>
                  </a:lnTo>
                  <a:lnTo>
                    <a:pt x="0" y="151"/>
                  </a:lnTo>
                  <a:lnTo>
                    <a:pt x="26" y="203"/>
                  </a:lnTo>
                  <a:lnTo>
                    <a:pt x="26" y="3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Freeform 85">
              <a:extLst>
                <a:ext uri="{FF2B5EF4-FFF2-40B4-BE49-F238E27FC236}">
                  <a16:creationId xmlns:a16="http://schemas.microsoft.com/office/drawing/2014/main" id="{E961592B-AB20-9441-6CDF-2E31B4667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1249"/>
              <a:ext cx="184" cy="168"/>
            </a:xfrm>
            <a:custGeom>
              <a:avLst/>
              <a:gdLst>
                <a:gd name="T0" fmla="*/ 35 w 184"/>
                <a:gd name="T1" fmla="*/ 55 h 168"/>
                <a:gd name="T2" fmla="*/ 106 w 184"/>
                <a:gd name="T3" fmla="*/ 0 h 168"/>
                <a:gd name="T4" fmla="*/ 184 w 184"/>
                <a:gd name="T5" fmla="*/ 36 h 168"/>
                <a:gd name="T6" fmla="*/ 184 w 184"/>
                <a:gd name="T7" fmla="*/ 71 h 168"/>
                <a:gd name="T8" fmla="*/ 52 w 184"/>
                <a:gd name="T9" fmla="*/ 168 h 168"/>
                <a:gd name="T10" fmla="*/ 0 w 184"/>
                <a:gd name="T11" fmla="*/ 152 h 168"/>
                <a:gd name="T12" fmla="*/ 35 w 184"/>
                <a:gd name="T13" fmla="*/ 5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68">
                  <a:moveTo>
                    <a:pt x="35" y="55"/>
                  </a:moveTo>
                  <a:lnTo>
                    <a:pt x="106" y="0"/>
                  </a:lnTo>
                  <a:lnTo>
                    <a:pt x="184" y="36"/>
                  </a:lnTo>
                  <a:lnTo>
                    <a:pt x="184" y="71"/>
                  </a:lnTo>
                  <a:lnTo>
                    <a:pt x="52" y="168"/>
                  </a:lnTo>
                  <a:lnTo>
                    <a:pt x="0" y="152"/>
                  </a:lnTo>
                  <a:lnTo>
                    <a:pt x="35" y="5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id="{9CEC35D7-1938-53C1-4447-DD5F83DF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719"/>
              <a:ext cx="318" cy="133"/>
            </a:xfrm>
            <a:custGeom>
              <a:avLst/>
              <a:gdLst>
                <a:gd name="T0" fmla="*/ 256 w 318"/>
                <a:gd name="T1" fmla="*/ 0 h 133"/>
                <a:gd name="T2" fmla="*/ 318 w 318"/>
                <a:gd name="T3" fmla="*/ 26 h 133"/>
                <a:gd name="T4" fmla="*/ 318 w 318"/>
                <a:gd name="T5" fmla="*/ 52 h 133"/>
                <a:gd name="T6" fmla="*/ 221 w 318"/>
                <a:gd name="T7" fmla="*/ 133 h 133"/>
                <a:gd name="T8" fmla="*/ 105 w 318"/>
                <a:gd name="T9" fmla="*/ 107 h 133"/>
                <a:gd name="T10" fmla="*/ 0 w 318"/>
                <a:gd name="T11" fmla="*/ 26 h 133"/>
                <a:gd name="T12" fmla="*/ 52 w 318"/>
                <a:gd name="T13" fmla="*/ 10 h 133"/>
                <a:gd name="T14" fmla="*/ 105 w 318"/>
                <a:gd name="T15" fmla="*/ 0 h 133"/>
                <a:gd name="T16" fmla="*/ 256 w 318"/>
                <a:gd name="T1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133">
                  <a:moveTo>
                    <a:pt x="256" y="0"/>
                  </a:moveTo>
                  <a:lnTo>
                    <a:pt x="318" y="26"/>
                  </a:lnTo>
                  <a:lnTo>
                    <a:pt x="318" y="52"/>
                  </a:lnTo>
                  <a:lnTo>
                    <a:pt x="221" y="133"/>
                  </a:lnTo>
                  <a:lnTo>
                    <a:pt x="105" y="107"/>
                  </a:lnTo>
                  <a:lnTo>
                    <a:pt x="0" y="26"/>
                  </a:lnTo>
                  <a:lnTo>
                    <a:pt x="52" y="10"/>
                  </a:lnTo>
                  <a:lnTo>
                    <a:pt x="105" y="0"/>
                  </a:lnTo>
                  <a:lnTo>
                    <a:pt x="25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reeform 87">
              <a:extLst>
                <a:ext uri="{FF2B5EF4-FFF2-40B4-BE49-F238E27FC236}">
                  <a16:creationId xmlns:a16="http://schemas.microsoft.com/office/drawing/2014/main" id="{D2BAC0A7-E66C-4536-79C8-4F87FC596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745"/>
              <a:ext cx="452" cy="320"/>
            </a:xfrm>
            <a:custGeom>
              <a:avLst/>
              <a:gdLst>
                <a:gd name="T0" fmla="*/ 0 w 452"/>
                <a:gd name="T1" fmla="*/ 107 h 320"/>
                <a:gd name="T2" fmla="*/ 61 w 452"/>
                <a:gd name="T3" fmla="*/ 71 h 320"/>
                <a:gd name="T4" fmla="*/ 185 w 452"/>
                <a:gd name="T5" fmla="*/ 0 h 320"/>
                <a:gd name="T6" fmla="*/ 230 w 452"/>
                <a:gd name="T7" fmla="*/ 19 h 320"/>
                <a:gd name="T8" fmla="*/ 194 w 452"/>
                <a:gd name="T9" fmla="*/ 81 h 320"/>
                <a:gd name="T10" fmla="*/ 327 w 452"/>
                <a:gd name="T11" fmla="*/ 142 h 320"/>
                <a:gd name="T12" fmla="*/ 398 w 452"/>
                <a:gd name="T13" fmla="*/ 126 h 320"/>
                <a:gd name="T14" fmla="*/ 452 w 452"/>
                <a:gd name="T15" fmla="*/ 159 h 320"/>
                <a:gd name="T16" fmla="*/ 417 w 452"/>
                <a:gd name="T17" fmla="*/ 265 h 320"/>
                <a:gd name="T18" fmla="*/ 265 w 452"/>
                <a:gd name="T19" fmla="*/ 320 h 320"/>
                <a:gd name="T20" fmla="*/ 230 w 452"/>
                <a:gd name="T21" fmla="*/ 294 h 320"/>
                <a:gd name="T22" fmla="*/ 52 w 452"/>
                <a:gd name="T23" fmla="*/ 310 h 320"/>
                <a:gd name="T24" fmla="*/ 0 w 452"/>
                <a:gd name="T25" fmla="*/ 10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2" h="320">
                  <a:moveTo>
                    <a:pt x="0" y="107"/>
                  </a:moveTo>
                  <a:lnTo>
                    <a:pt x="61" y="71"/>
                  </a:lnTo>
                  <a:lnTo>
                    <a:pt x="185" y="0"/>
                  </a:lnTo>
                  <a:lnTo>
                    <a:pt x="230" y="19"/>
                  </a:lnTo>
                  <a:lnTo>
                    <a:pt x="194" y="81"/>
                  </a:lnTo>
                  <a:lnTo>
                    <a:pt x="327" y="142"/>
                  </a:lnTo>
                  <a:lnTo>
                    <a:pt x="398" y="126"/>
                  </a:lnTo>
                  <a:lnTo>
                    <a:pt x="452" y="159"/>
                  </a:lnTo>
                  <a:lnTo>
                    <a:pt x="417" y="265"/>
                  </a:lnTo>
                  <a:lnTo>
                    <a:pt x="265" y="320"/>
                  </a:lnTo>
                  <a:lnTo>
                    <a:pt x="230" y="294"/>
                  </a:lnTo>
                  <a:lnTo>
                    <a:pt x="52" y="31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Freeform 88">
              <a:extLst>
                <a:ext uri="{FF2B5EF4-FFF2-40B4-BE49-F238E27FC236}">
                  <a16:creationId xmlns:a16="http://schemas.microsoft.com/office/drawing/2014/main" id="{01730C3D-E46A-7C09-F015-62D46A22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" y="1685"/>
              <a:ext cx="284" cy="326"/>
            </a:xfrm>
            <a:custGeom>
              <a:avLst/>
              <a:gdLst>
                <a:gd name="T0" fmla="*/ 187 w 284"/>
                <a:gd name="T1" fmla="*/ 326 h 326"/>
                <a:gd name="T2" fmla="*/ 284 w 284"/>
                <a:gd name="T3" fmla="*/ 210 h 326"/>
                <a:gd name="T4" fmla="*/ 239 w 284"/>
                <a:gd name="T5" fmla="*/ 97 h 326"/>
                <a:gd name="T6" fmla="*/ 267 w 284"/>
                <a:gd name="T7" fmla="*/ 52 h 326"/>
                <a:gd name="T8" fmla="*/ 125 w 284"/>
                <a:gd name="T9" fmla="*/ 0 h 326"/>
                <a:gd name="T10" fmla="*/ 64 w 284"/>
                <a:gd name="T11" fmla="*/ 42 h 326"/>
                <a:gd name="T12" fmla="*/ 0 w 284"/>
                <a:gd name="T13" fmla="*/ 113 h 326"/>
                <a:gd name="T14" fmla="*/ 90 w 284"/>
                <a:gd name="T15" fmla="*/ 220 h 326"/>
                <a:gd name="T16" fmla="*/ 71 w 284"/>
                <a:gd name="T17" fmla="*/ 272 h 326"/>
                <a:gd name="T18" fmla="*/ 80 w 284"/>
                <a:gd name="T19" fmla="*/ 300 h 326"/>
                <a:gd name="T20" fmla="*/ 187 w 284"/>
                <a:gd name="T21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326">
                  <a:moveTo>
                    <a:pt x="187" y="326"/>
                  </a:moveTo>
                  <a:lnTo>
                    <a:pt x="284" y="210"/>
                  </a:lnTo>
                  <a:lnTo>
                    <a:pt x="239" y="97"/>
                  </a:lnTo>
                  <a:lnTo>
                    <a:pt x="267" y="52"/>
                  </a:lnTo>
                  <a:lnTo>
                    <a:pt x="125" y="0"/>
                  </a:lnTo>
                  <a:lnTo>
                    <a:pt x="64" y="42"/>
                  </a:lnTo>
                  <a:lnTo>
                    <a:pt x="0" y="113"/>
                  </a:lnTo>
                  <a:lnTo>
                    <a:pt x="90" y="220"/>
                  </a:lnTo>
                  <a:lnTo>
                    <a:pt x="71" y="272"/>
                  </a:lnTo>
                  <a:lnTo>
                    <a:pt x="80" y="300"/>
                  </a:lnTo>
                  <a:lnTo>
                    <a:pt x="187" y="3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8C4D2F5F-CDC6-57B4-2580-E9049BA4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985"/>
              <a:ext cx="337" cy="107"/>
            </a:xfrm>
            <a:custGeom>
              <a:avLst/>
              <a:gdLst>
                <a:gd name="T0" fmla="*/ 81 w 337"/>
                <a:gd name="T1" fmla="*/ 107 h 107"/>
                <a:gd name="T2" fmla="*/ 126 w 337"/>
                <a:gd name="T3" fmla="*/ 88 h 107"/>
                <a:gd name="T4" fmla="*/ 223 w 337"/>
                <a:gd name="T5" fmla="*/ 107 h 107"/>
                <a:gd name="T6" fmla="*/ 337 w 337"/>
                <a:gd name="T7" fmla="*/ 26 h 107"/>
                <a:gd name="T8" fmla="*/ 337 w 337"/>
                <a:gd name="T9" fmla="*/ 17 h 107"/>
                <a:gd name="T10" fmla="*/ 126 w 337"/>
                <a:gd name="T11" fmla="*/ 0 h 107"/>
                <a:gd name="T12" fmla="*/ 29 w 337"/>
                <a:gd name="T13" fmla="*/ 26 h 107"/>
                <a:gd name="T14" fmla="*/ 0 w 337"/>
                <a:gd name="T15" fmla="*/ 52 h 107"/>
                <a:gd name="T16" fmla="*/ 81 w 33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7" h="107">
                  <a:moveTo>
                    <a:pt x="81" y="107"/>
                  </a:moveTo>
                  <a:lnTo>
                    <a:pt x="126" y="88"/>
                  </a:lnTo>
                  <a:lnTo>
                    <a:pt x="223" y="107"/>
                  </a:lnTo>
                  <a:lnTo>
                    <a:pt x="337" y="26"/>
                  </a:lnTo>
                  <a:lnTo>
                    <a:pt x="337" y="17"/>
                  </a:lnTo>
                  <a:lnTo>
                    <a:pt x="126" y="0"/>
                  </a:lnTo>
                  <a:lnTo>
                    <a:pt x="29" y="26"/>
                  </a:lnTo>
                  <a:lnTo>
                    <a:pt x="0" y="52"/>
                  </a:lnTo>
                  <a:lnTo>
                    <a:pt x="81" y="10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reeform 90">
              <a:extLst>
                <a:ext uri="{FF2B5EF4-FFF2-40B4-BE49-F238E27FC236}">
                  <a16:creationId xmlns:a16="http://schemas.microsoft.com/office/drawing/2014/main" id="{F2A804BB-9CD8-8CB2-C32B-B74CC859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1498"/>
              <a:ext cx="294" cy="319"/>
            </a:xfrm>
            <a:custGeom>
              <a:avLst/>
              <a:gdLst>
                <a:gd name="T0" fmla="*/ 133 w 294"/>
                <a:gd name="T1" fmla="*/ 319 h 319"/>
                <a:gd name="T2" fmla="*/ 223 w 294"/>
                <a:gd name="T3" fmla="*/ 274 h 319"/>
                <a:gd name="T4" fmla="*/ 204 w 294"/>
                <a:gd name="T5" fmla="*/ 222 h 319"/>
                <a:gd name="T6" fmla="*/ 294 w 294"/>
                <a:gd name="T7" fmla="*/ 151 h 319"/>
                <a:gd name="T8" fmla="*/ 230 w 294"/>
                <a:gd name="T9" fmla="*/ 71 h 319"/>
                <a:gd name="T10" fmla="*/ 178 w 294"/>
                <a:gd name="T11" fmla="*/ 61 h 319"/>
                <a:gd name="T12" fmla="*/ 143 w 294"/>
                <a:gd name="T13" fmla="*/ 0 h 319"/>
                <a:gd name="T14" fmla="*/ 98 w 294"/>
                <a:gd name="T15" fmla="*/ 0 h 319"/>
                <a:gd name="T16" fmla="*/ 62 w 294"/>
                <a:gd name="T17" fmla="*/ 87 h 319"/>
                <a:gd name="T18" fmla="*/ 98 w 294"/>
                <a:gd name="T19" fmla="*/ 168 h 319"/>
                <a:gd name="T20" fmla="*/ 0 w 294"/>
                <a:gd name="T21" fmla="*/ 255 h 319"/>
                <a:gd name="T22" fmla="*/ 133 w 294"/>
                <a:gd name="T2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4" h="319">
                  <a:moveTo>
                    <a:pt x="133" y="319"/>
                  </a:moveTo>
                  <a:lnTo>
                    <a:pt x="223" y="274"/>
                  </a:lnTo>
                  <a:lnTo>
                    <a:pt x="204" y="222"/>
                  </a:lnTo>
                  <a:lnTo>
                    <a:pt x="294" y="151"/>
                  </a:lnTo>
                  <a:lnTo>
                    <a:pt x="230" y="71"/>
                  </a:lnTo>
                  <a:lnTo>
                    <a:pt x="178" y="61"/>
                  </a:lnTo>
                  <a:lnTo>
                    <a:pt x="143" y="0"/>
                  </a:lnTo>
                  <a:lnTo>
                    <a:pt x="98" y="0"/>
                  </a:lnTo>
                  <a:lnTo>
                    <a:pt x="62" y="87"/>
                  </a:lnTo>
                  <a:lnTo>
                    <a:pt x="98" y="168"/>
                  </a:lnTo>
                  <a:lnTo>
                    <a:pt x="0" y="255"/>
                  </a:lnTo>
                  <a:lnTo>
                    <a:pt x="133" y="3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Freeform 91">
              <a:extLst>
                <a:ext uri="{FF2B5EF4-FFF2-40B4-BE49-F238E27FC236}">
                  <a16:creationId xmlns:a16="http://schemas.microsoft.com/office/drawing/2014/main" id="{E1AC8950-4F27-A2AE-55C0-C92A51A9B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3508"/>
              <a:ext cx="204" cy="229"/>
            </a:xfrm>
            <a:custGeom>
              <a:avLst/>
              <a:gdLst>
                <a:gd name="T0" fmla="*/ 0 w 204"/>
                <a:gd name="T1" fmla="*/ 203 h 229"/>
                <a:gd name="T2" fmla="*/ 116 w 204"/>
                <a:gd name="T3" fmla="*/ 229 h 229"/>
                <a:gd name="T4" fmla="*/ 204 w 204"/>
                <a:gd name="T5" fmla="*/ 97 h 229"/>
                <a:gd name="T6" fmla="*/ 52 w 204"/>
                <a:gd name="T7" fmla="*/ 0 h 229"/>
                <a:gd name="T8" fmla="*/ 0 w 204"/>
                <a:gd name="T9" fmla="*/ 16 h 229"/>
                <a:gd name="T10" fmla="*/ 9 w 204"/>
                <a:gd name="T11" fmla="*/ 71 h 229"/>
                <a:gd name="T12" fmla="*/ 0 w 204"/>
                <a:gd name="T13" fmla="*/ 20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229">
                  <a:moveTo>
                    <a:pt x="0" y="203"/>
                  </a:moveTo>
                  <a:lnTo>
                    <a:pt x="116" y="229"/>
                  </a:lnTo>
                  <a:lnTo>
                    <a:pt x="204" y="97"/>
                  </a:lnTo>
                  <a:lnTo>
                    <a:pt x="52" y="0"/>
                  </a:lnTo>
                  <a:lnTo>
                    <a:pt x="0" y="16"/>
                  </a:lnTo>
                  <a:lnTo>
                    <a:pt x="9" y="71"/>
                  </a:lnTo>
                  <a:lnTo>
                    <a:pt x="0" y="20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Freeform 92">
              <a:extLst>
                <a:ext uri="{FF2B5EF4-FFF2-40B4-BE49-F238E27FC236}">
                  <a16:creationId xmlns:a16="http://schemas.microsoft.com/office/drawing/2014/main" id="{1AF68B4F-CD81-C8B0-5AEA-F788A7CC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1675"/>
              <a:ext cx="301" cy="327"/>
            </a:xfrm>
            <a:custGeom>
              <a:avLst/>
              <a:gdLst>
                <a:gd name="T0" fmla="*/ 10 w 301"/>
                <a:gd name="T1" fmla="*/ 310 h 327"/>
                <a:gd name="T2" fmla="*/ 221 w 301"/>
                <a:gd name="T3" fmla="*/ 327 h 327"/>
                <a:gd name="T4" fmla="*/ 285 w 301"/>
                <a:gd name="T5" fmla="*/ 282 h 327"/>
                <a:gd name="T6" fmla="*/ 249 w 301"/>
                <a:gd name="T7" fmla="*/ 194 h 327"/>
                <a:gd name="T8" fmla="*/ 301 w 301"/>
                <a:gd name="T9" fmla="*/ 123 h 327"/>
                <a:gd name="T10" fmla="*/ 230 w 301"/>
                <a:gd name="T11" fmla="*/ 0 h 327"/>
                <a:gd name="T12" fmla="*/ 133 w 301"/>
                <a:gd name="T13" fmla="*/ 26 h 327"/>
                <a:gd name="T14" fmla="*/ 97 w 301"/>
                <a:gd name="T15" fmla="*/ 230 h 327"/>
                <a:gd name="T16" fmla="*/ 0 w 301"/>
                <a:gd name="T17" fmla="*/ 256 h 327"/>
                <a:gd name="T18" fmla="*/ 10 w 301"/>
                <a:gd name="T19" fmla="*/ 31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1" h="327">
                  <a:moveTo>
                    <a:pt x="10" y="310"/>
                  </a:moveTo>
                  <a:lnTo>
                    <a:pt x="221" y="327"/>
                  </a:lnTo>
                  <a:lnTo>
                    <a:pt x="285" y="282"/>
                  </a:lnTo>
                  <a:lnTo>
                    <a:pt x="249" y="194"/>
                  </a:lnTo>
                  <a:lnTo>
                    <a:pt x="301" y="123"/>
                  </a:lnTo>
                  <a:lnTo>
                    <a:pt x="230" y="0"/>
                  </a:lnTo>
                  <a:lnTo>
                    <a:pt x="133" y="26"/>
                  </a:lnTo>
                  <a:lnTo>
                    <a:pt x="97" y="230"/>
                  </a:lnTo>
                  <a:lnTo>
                    <a:pt x="0" y="256"/>
                  </a:lnTo>
                  <a:lnTo>
                    <a:pt x="10" y="3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Freeform 93">
              <a:extLst>
                <a:ext uri="{FF2B5EF4-FFF2-40B4-BE49-F238E27FC236}">
                  <a16:creationId xmlns:a16="http://schemas.microsoft.com/office/drawing/2014/main" id="{B94C6940-4D3B-DFCC-9BD1-AF9C98FAD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" y="1171"/>
              <a:ext cx="133" cy="185"/>
            </a:xfrm>
            <a:custGeom>
              <a:avLst/>
              <a:gdLst>
                <a:gd name="T0" fmla="*/ 0 w 133"/>
                <a:gd name="T1" fmla="*/ 107 h 185"/>
                <a:gd name="T2" fmla="*/ 97 w 133"/>
                <a:gd name="T3" fmla="*/ 185 h 185"/>
                <a:gd name="T4" fmla="*/ 133 w 133"/>
                <a:gd name="T5" fmla="*/ 168 h 185"/>
                <a:gd name="T6" fmla="*/ 133 w 133"/>
                <a:gd name="T7" fmla="*/ 114 h 185"/>
                <a:gd name="T8" fmla="*/ 123 w 133"/>
                <a:gd name="T9" fmla="*/ 17 h 185"/>
                <a:gd name="T10" fmla="*/ 114 w 133"/>
                <a:gd name="T11" fmla="*/ 7 h 185"/>
                <a:gd name="T12" fmla="*/ 114 w 133"/>
                <a:gd name="T13" fmla="*/ 0 h 185"/>
                <a:gd name="T14" fmla="*/ 7 w 133"/>
                <a:gd name="T15" fmla="*/ 52 h 185"/>
                <a:gd name="T16" fmla="*/ 0 w 133"/>
                <a:gd name="T17" fmla="*/ 10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85">
                  <a:moveTo>
                    <a:pt x="0" y="107"/>
                  </a:moveTo>
                  <a:lnTo>
                    <a:pt x="97" y="185"/>
                  </a:lnTo>
                  <a:lnTo>
                    <a:pt x="133" y="168"/>
                  </a:lnTo>
                  <a:lnTo>
                    <a:pt x="133" y="114"/>
                  </a:lnTo>
                  <a:lnTo>
                    <a:pt x="123" y="17"/>
                  </a:lnTo>
                  <a:lnTo>
                    <a:pt x="114" y="7"/>
                  </a:lnTo>
                  <a:lnTo>
                    <a:pt x="114" y="0"/>
                  </a:lnTo>
                  <a:lnTo>
                    <a:pt x="7" y="52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Freeform 94">
              <a:extLst>
                <a:ext uri="{FF2B5EF4-FFF2-40B4-BE49-F238E27FC236}">
                  <a16:creationId xmlns:a16="http://schemas.microsoft.com/office/drawing/2014/main" id="{A8F2C226-12B2-743E-2B39-34CF7EC66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" y="2826"/>
              <a:ext cx="504" cy="416"/>
            </a:xfrm>
            <a:custGeom>
              <a:avLst/>
              <a:gdLst>
                <a:gd name="T0" fmla="*/ 159 w 504"/>
                <a:gd name="T1" fmla="*/ 0 h 416"/>
                <a:gd name="T2" fmla="*/ 275 w 504"/>
                <a:gd name="T3" fmla="*/ 26 h 416"/>
                <a:gd name="T4" fmla="*/ 372 w 504"/>
                <a:gd name="T5" fmla="*/ 113 h 416"/>
                <a:gd name="T6" fmla="*/ 488 w 504"/>
                <a:gd name="T7" fmla="*/ 132 h 416"/>
                <a:gd name="T8" fmla="*/ 504 w 504"/>
                <a:gd name="T9" fmla="*/ 168 h 416"/>
                <a:gd name="T10" fmla="*/ 488 w 504"/>
                <a:gd name="T11" fmla="*/ 203 h 416"/>
                <a:gd name="T12" fmla="*/ 355 w 504"/>
                <a:gd name="T13" fmla="*/ 248 h 416"/>
                <a:gd name="T14" fmla="*/ 346 w 504"/>
                <a:gd name="T15" fmla="*/ 362 h 416"/>
                <a:gd name="T16" fmla="*/ 223 w 504"/>
                <a:gd name="T17" fmla="*/ 416 h 416"/>
                <a:gd name="T18" fmla="*/ 133 w 504"/>
                <a:gd name="T19" fmla="*/ 336 h 416"/>
                <a:gd name="T20" fmla="*/ 9 w 504"/>
                <a:gd name="T21" fmla="*/ 336 h 416"/>
                <a:gd name="T22" fmla="*/ 0 w 504"/>
                <a:gd name="T23" fmla="*/ 300 h 416"/>
                <a:gd name="T24" fmla="*/ 47 w 504"/>
                <a:gd name="T25" fmla="*/ 265 h 416"/>
                <a:gd name="T26" fmla="*/ 97 w 504"/>
                <a:gd name="T27" fmla="*/ 194 h 416"/>
                <a:gd name="T28" fmla="*/ 54 w 504"/>
                <a:gd name="T29" fmla="*/ 71 h 416"/>
                <a:gd name="T30" fmla="*/ 159 w 504"/>
                <a:gd name="T31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4" h="416">
                  <a:moveTo>
                    <a:pt x="159" y="0"/>
                  </a:moveTo>
                  <a:lnTo>
                    <a:pt x="275" y="26"/>
                  </a:lnTo>
                  <a:lnTo>
                    <a:pt x="372" y="113"/>
                  </a:lnTo>
                  <a:lnTo>
                    <a:pt x="488" y="132"/>
                  </a:lnTo>
                  <a:lnTo>
                    <a:pt x="504" y="168"/>
                  </a:lnTo>
                  <a:lnTo>
                    <a:pt x="488" y="203"/>
                  </a:lnTo>
                  <a:lnTo>
                    <a:pt x="355" y="248"/>
                  </a:lnTo>
                  <a:lnTo>
                    <a:pt x="346" y="362"/>
                  </a:lnTo>
                  <a:lnTo>
                    <a:pt x="223" y="416"/>
                  </a:lnTo>
                  <a:lnTo>
                    <a:pt x="133" y="336"/>
                  </a:lnTo>
                  <a:lnTo>
                    <a:pt x="9" y="336"/>
                  </a:lnTo>
                  <a:lnTo>
                    <a:pt x="0" y="300"/>
                  </a:lnTo>
                  <a:lnTo>
                    <a:pt x="47" y="265"/>
                  </a:lnTo>
                  <a:lnTo>
                    <a:pt x="97" y="194"/>
                  </a:lnTo>
                  <a:lnTo>
                    <a:pt x="54" y="71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Freeform 95">
              <a:extLst>
                <a:ext uri="{FF2B5EF4-FFF2-40B4-BE49-F238E27FC236}">
                  <a16:creationId xmlns:a16="http://schemas.microsoft.com/office/drawing/2014/main" id="{AE3E2C8C-67A9-9BF6-2AEF-D63880D72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3162"/>
              <a:ext cx="275" cy="239"/>
            </a:xfrm>
            <a:custGeom>
              <a:avLst/>
              <a:gdLst>
                <a:gd name="T0" fmla="*/ 61 w 275"/>
                <a:gd name="T1" fmla="*/ 0 h 239"/>
                <a:gd name="T2" fmla="*/ 185 w 275"/>
                <a:gd name="T3" fmla="*/ 0 h 239"/>
                <a:gd name="T4" fmla="*/ 275 w 275"/>
                <a:gd name="T5" fmla="*/ 80 h 239"/>
                <a:gd name="T6" fmla="*/ 246 w 275"/>
                <a:gd name="T7" fmla="*/ 230 h 239"/>
                <a:gd name="T8" fmla="*/ 175 w 275"/>
                <a:gd name="T9" fmla="*/ 239 h 239"/>
                <a:gd name="T10" fmla="*/ 106 w 275"/>
                <a:gd name="T11" fmla="*/ 177 h 239"/>
                <a:gd name="T12" fmla="*/ 0 w 275"/>
                <a:gd name="T13" fmla="*/ 80 h 239"/>
                <a:gd name="T14" fmla="*/ 61 w 275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" h="239">
                  <a:moveTo>
                    <a:pt x="61" y="0"/>
                  </a:moveTo>
                  <a:lnTo>
                    <a:pt x="185" y="0"/>
                  </a:lnTo>
                  <a:lnTo>
                    <a:pt x="275" y="80"/>
                  </a:lnTo>
                  <a:lnTo>
                    <a:pt x="246" y="230"/>
                  </a:lnTo>
                  <a:lnTo>
                    <a:pt x="175" y="239"/>
                  </a:lnTo>
                  <a:lnTo>
                    <a:pt x="106" y="177"/>
                  </a:lnTo>
                  <a:lnTo>
                    <a:pt x="0" y="8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Freeform 96">
              <a:extLst>
                <a:ext uri="{FF2B5EF4-FFF2-40B4-BE49-F238E27FC236}">
                  <a16:creationId xmlns:a16="http://schemas.microsoft.com/office/drawing/2014/main" id="{E86116AD-B3EE-8F5A-B1DD-2F6694FCA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295"/>
              <a:ext cx="194" cy="195"/>
            </a:xfrm>
            <a:custGeom>
              <a:avLst/>
              <a:gdLst>
                <a:gd name="T0" fmla="*/ 45 w 194"/>
                <a:gd name="T1" fmla="*/ 0 h 195"/>
                <a:gd name="T2" fmla="*/ 71 w 194"/>
                <a:gd name="T3" fmla="*/ 0 h 195"/>
                <a:gd name="T4" fmla="*/ 116 w 194"/>
                <a:gd name="T5" fmla="*/ 43 h 195"/>
                <a:gd name="T6" fmla="*/ 168 w 194"/>
                <a:gd name="T7" fmla="*/ 62 h 195"/>
                <a:gd name="T8" fmla="*/ 194 w 194"/>
                <a:gd name="T9" fmla="*/ 105 h 195"/>
                <a:gd name="T10" fmla="*/ 132 w 194"/>
                <a:gd name="T11" fmla="*/ 124 h 195"/>
                <a:gd name="T12" fmla="*/ 97 w 194"/>
                <a:gd name="T13" fmla="*/ 185 h 195"/>
                <a:gd name="T14" fmla="*/ 61 w 194"/>
                <a:gd name="T15" fmla="*/ 195 h 195"/>
                <a:gd name="T16" fmla="*/ 16 w 194"/>
                <a:gd name="T17" fmla="*/ 169 h 195"/>
                <a:gd name="T18" fmla="*/ 0 w 194"/>
                <a:gd name="T19" fmla="*/ 98 h 195"/>
                <a:gd name="T20" fmla="*/ 45 w 194"/>
                <a:gd name="T2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195">
                  <a:moveTo>
                    <a:pt x="45" y="0"/>
                  </a:moveTo>
                  <a:lnTo>
                    <a:pt x="71" y="0"/>
                  </a:lnTo>
                  <a:lnTo>
                    <a:pt x="116" y="43"/>
                  </a:lnTo>
                  <a:lnTo>
                    <a:pt x="168" y="62"/>
                  </a:lnTo>
                  <a:lnTo>
                    <a:pt x="194" y="105"/>
                  </a:lnTo>
                  <a:lnTo>
                    <a:pt x="132" y="124"/>
                  </a:lnTo>
                  <a:lnTo>
                    <a:pt x="97" y="185"/>
                  </a:lnTo>
                  <a:lnTo>
                    <a:pt x="61" y="195"/>
                  </a:lnTo>
                  <a:lnTo>
                    <a:pt x="16" y="169"/>
                  </a:lnTo>
                  <a:lnTo>
                    <a:pt x="0" y="98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" name="Freeform 97">
              <a:extLst>
                <a:ext uri="{FF2B5EF4-FFF2-40B4-BE49-F238E27FC236}">
                  <a16:creationId xmlns:a16="http://schemas.microsoft.com/office/drawing/2014/main" id="{0BDE0908-BF2B-E59D-D79C-B964C0651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1100"/>
              <a:ext cx="178" cy="123"/>
            </a:xfrm>
            <a:custGeom>
              <a:avLst/>
              <a:gdLst>
                <a:gd name="T0" fmla="*/ 124 w 178"/>
                <a:gd name="T1" fmla="*/ 123 h 123"/>
                <a:gd name="T2" fmla="*/ 178 w 178"/>
                <a:gd name="T3" fmla="*/ 88 h 123"/>
                <a:gd name="T4" fmla="*/ 159 w 178"/>
                <a:gd name="T5" fmla="*/ 43 h 123"/>
                <a:gd name="T6" fmla="*/ 45 w 178"/>
                <a:gd name="T7" fmla="*/ 0 h 123"/>
                <a:gd name="T8" fmla="*/ 0 w 178"/>
                <a:gd name="T9" fmla="*/ 52 h 123"/>
                <a:gd name="T10" fmla="*/ 53 w 178"/>
                <a:gd name="T11" fmla="*/ 97 h 123"/>
                <a:gd name="T12" fmla="*/ 124 w 178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23">
                  <a:moveTo>
                    <a:pt x="124" y="123"/>
                  </a:moveTo>
                  <a:lnTo>
                    <a:pt x="178" y="88"/>
                  </a:lnTo>
                  <a:lnTo>
                    <a:pt x="159" y="43"/>
                  </a:lnTo>
                  <a:lnTo>
                    <a:pt x="45" y="0"/>
                  </a:lnTo>
                  <a:lnTo>
                    <a:pt x="0" y="52"/>
                  </a:lnTo>
                  <a:lnTo>
                    <a:pt x="53" y="97"/>
                  </a:lnTo>
                  <a:lnTo>
                    <a:pt x="124" y="12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3014ED83-74DD-C3DA-39C9-F10BA004A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596"/>
              <a:ext cx="168" cy="159"/>
            </a:xfrm>
            <a:custGeom>
              <a:avLst/>
              <a:gdLst>
                <a:gd name="T0" fmla="*/ 42 w 168"/>
                <a:gd name="T1" fmla="*/ 159 h 159"/>
                <a:gd name="T2" fmla="*/ 0 w 168"/>
                <a:gd name="T3" fmla="*/ 88 h 159"/>
                <a:gd name="T4" fmla="*/ 78 w 168"/>
                <a:gd name="T5" fmla="*/ 0 h 159"/>
                <a:gd name="T6" fmla="*/ 168 w 168"/>
                <a:gd name="T7" fmla="*/ 52 h 159"/>
                <a:gd name="T8" fmla="*/ 52 w 168"/>
                <a:gd name="T9" fmla="*/ 159 h 159"/>
                <a:gd name="T10" fmla="*/ 42 w 168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59">
                  <a:moveTo>
                    <a:pt x="42" y="159"/>
                  </a:moveTo>
                  <a:lnTo>
                    <a:pt x="0" y="88"/>
                  </a:lnTo>
                  <a:lnTo>
                    <a:pt x="78" y="0"/>
                  </a:lnTo>
                  <a:lnTo>
                    <a:pt x="168" y="52"/>
                  </a:lnTo>
                  <a:lnTo>
                    <a:pt x="52" y="159"/>
                  </a:lnTo>
                  <a:lnTo>
                    <a:pt x="42" y="15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id="{4F40B80E-A64C-3C39-8093-2896C3CAF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108"/>
              <a:ext cx="211" cy="169"/>
            </a:xfrm>
            <a:custGeom>
              <a:avLst/>
              <a:gdLst>
                <a:gd name="T0" fmla="*/ 0 w 211"/>
                <a:gd name="T1" fmla="*/ 169 h 169"/>
                <a:gd name="T2" fmla="*/ 42 w 211"/>
                <a:gd name="T3" fmla="*/ 0 h 169"/>
                <a:gd name="T4" fmla="*/ 104 w 211"/>
                <a:gd name="T5" fmla="*/ 0 h 169"/>
                <a:gd name="T6" fmla="*/ 211 w 211"/>
                <a:gd name="T7" fmla="*/ 71 h 169"/>
                <a:gd name="T8" fmla="*/ 185 w 211"/>
                <a:gd name="T9" fmla="*/ 116 h 169"/>
                <a:gd name="T10" fmla="*/ 159 w 211"/>
                <a:gd name="T11" fmla="*/ 142 h 169"/>
                <a:gd name="T12" fmla="*/ 0 w 211"/>
                <a:gd name="T1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69">
                  <a:moveTo>
                    <a:pt x="0" y="169"/>
                  </a:moveTo>
                  <a:lnTo>
                    <a:pt x="42" y="0"/>
                  </a:lnTo>
                  <a:lnTo>
                    <a:pt x="104" y="0"/>
                  </a:lnTo>
                  <a:lnTo>
                    <a:pt x="211" y="71"/>
                  </a:lnTo>
                  <a:lnTo>
                    <a:pt x="185" y="116"/>
                  </a:lnTo>
                  <a:lnTo>
                    <a:pt x="159" y="142"/>
                  </a:lnTo>
                  <a:lnTo>
                    <a:pt x="0" y="16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Freeform 100">
              <a:extLst>
                <a:ext uri="{FF2B5EF4-FFF2-40B4-BE49-F238E27FC236}">
                  <a16:creationId xmlns:a16="http://schemas.microsoft.com/office/drawing/2014/main" id="{5DECA575-12D7-0A0A-C791-9A6CCA754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074"/>
              <a:ext cx="178" cy="175"/>
            </a:xfrm>
            <a:custGeom>
              <a:avLst/>
              <a:gdLst>
                <a:gd name="T0" fmla="*/ 0 w 178"/>
                <a:gd name="T1" fmla="*/ 69 h 175"/>
                <a:gd name="T2" fmla="*/ 19 w 178"/>
                <a:gd name="T3" fmla="*/ 114 h 175"/>
                <a:gd name="T4" fmla="*/ 90 w 178"/>
                <a:gd name="T5" fmla="*/ 175 h 175"/>
                <a:gd name="T6" fmla="*/ 126 w 178"/>
                <a:gd name="T7" fmla="*/ 175 h 175"/>
                <a:gd name="T8" fmla="*/ 178 w 178"/>
                <a:gd name="T9" fmla="*/ 69 h 175"/>
                <a:gd name="T10" fmla="*/ 168 w 178"/>
                <a:gd name="T11" fmla="*/ 16 h 175"/>
                <a:gd name="T12" fmla="*/ 71 w 178"/>
                <a:gd name="T13" fmla="*/ 0 h 175"/>
                <a:gd name="T14" fmla="*/ 0 w 178"/>
                <a:gd name="T15" fmla="*/ 6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75">
                  <a:moveTo>
                    <a:pt x="0" y="69"/>
                  </a:moveTo>
                  <a:lnTo>
                    <a:pt x="19" y="114"/>
                  </a:lnTo>
                  <a:lnTo>
                    <a:pt x="90" y="175"/>
                  </a:lnTo>
                  <a:lnTo>
                    <a:pt x="126" y="175"/>
                  </a:lnTo>
                  <a:lnTo>
                    <a:pt x="178" y="69"/>
                  </a:lnTo>
                  <a:lnTo>
                    <a:pt x="168" y="16"/>
                  </a:lnTo>
                  <a:lnTo>
                    <a:pt x="71" y="0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" name="Freeform 101">
              <a:extLst>
                <a:ext uri="{FF2B5EF4-FFF2-40B4-BE49-F238E27FC236}">
                  <a16:creationId xmlns:a16="http://schemas.microsoft.com/office/drawing/2014/main" id="{EAA954C4-D185-2CED-55B5-96B6F517F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2329"/>
              <a:ext cx="294" cy="329"/>
            </a:xfrm>
            <a:custGeom>
              <a:avLst/>
              <a:gdLst>
                <a:gd name="T0" fmla="*/ 7 w 294"/>
                <a:gd name="T1" fmla="*/ 194 h 329"/>
                <a:gd name="T2" fmla="*/ 90 w 294"/>
                <a:gd name="T3" fmla="*/ 0 h 329"/>
                <a:gd name="T4" fmla="*/ 168 w 294"/>
                <a:gd name="T5" fmla="*/ 0 h 329"/>
                <a:gd name="T6" fmla="*/ 168 w 294"/>
                <a:gd name="T7" fmla="*/ 54 h 329"/>
                <a:gd name="T8" fmla="*/ 232 w 294"/>
                <a:gd name="T9" fmla="*/ 106 h 329"/>
                <a:gd name="T10" fmla="*/ 294 w 294"/>
                <a:gd name="T11" fmla="*/ 239 h 329"/>
                <a:gd name="T12" fmla="*/ 161 w 294"/>
                <a:gd name="T13" fmla="*/ 329 h 329"/>
                <a:gd name="T14" fmla="*/ 90 w 294"/>
                <a:gd name="T15" fmla="*/ 319 h 329"/>
                <a:gd name="T16" fmla="*/ 0 w 294"/>
                <a:gd name="T17" fmla="*/ 267 h 329"/>
                <a:gd name="T18" fmla="*/ 17 w 294"/>
                <a:gd name="T19" fmla="*/ 220 h 329"/>
                <a:gd name="T20" fmla="*/ 7 w 294"/>
                <a:gd name="T21" fmla="*/ 19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329">
                  <a:moveTo>
                    <a:pt x="7" y="194"/>
                  </a:moveTo>
                  <a:lnTo>
                    <a:pt x="90" y="0"/>
                  </a:lnTo>
                  <a:lnTo>
                    <a:pt x="168" y="0"/>
                  </a:lnTo>
                  <a:lnTo>
                    <a:pt x="168" y="54"/>
                  </a:lnTo>
                  <a:lnTo>
                    <a:pt x="232" y="106"/>
                  </a:lnTo>
                  <a:lnTo>
                    <a:pt x="294" y="239"/>
                  </a:lnTo>
                  <a:lnTo>
                    <a:pt x="161" y="329"/>
                  </a:lnTo>
                  <a:lnTo>
                    <a:pt x="90" y="319"/>
                  </a:lnTo>
                  <a:lnTo>
                    <a:pt x="0" y="267"/>
                  </a:lnTo>
                  <a:lnTo>
                    <a:pt x="17" y="220"/>
                  </a:lnTo>
                  <a:lnTo>
                    <a:pt x="7" y="19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" name="Freeform 102">
              <a:extLst>
                <a:ext uri="{FF2B5EF4-FFF2-40B4-BE49-F238E27FC236}">
                  <a16:creationId xmlns:a16="http://schemas.microsoft.com/office/drawing/2014/main" id="{26EA3CB4-11E4-B6A9-2533-FF172E0AB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949"/>
              <a:ext cx="284" cy="161"/>
            </a:xfrm>
            <a:custGeom>
              <a:avLst/>
              <a:gdLst>
                <a:gd name="T0" fmla="*/ 187 w 284"/>
                <a:gd name="T1" fmla="*/ 0 h 161"/>
                <a:gd name="T2" fmla="*/ 239 w 284"/>
                <a:gd name="T3" fmla="*/ 54 h 161"/>
                <a:gd name="T4" fmla="*/ 284 w 284"/>
                <a:gd name="T5" fmla="*/ 125 h 161"/>
                <a:gd name="T6" fmla="*/ 9 w 284"/>
                <a:gd name="T7" fmla="*/ 161 h 161"/>
                <a:gd name="T8" fmla="*/ 0 w 284"/>
                <a:gd name="T9" fmla="*/ 106 h 161"/>
                <a:gd name="T10" fmla="*/ 97 w 284"/>
                <a:gd name="T11" fmla="*/ 71 h 161"/>
                <a:gd name="T12" fmla="*/ 116 w 284"/>
                <a:gd name="T13" fmla="*/ 26 h 161"/>
                <a:gd name="T14" fmla="*/ 187 w 284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61">
                  <a:moveTo>
                    <a:pt x="187" y="0"/>
                  </a:moveTo>
                  <a:lnTo>
                    <a:pt x="239" y="54"/>
                  </a:lnTo>
                  <a:lnTo>
                    <a:pt x="284" y="125"/>
                  </a:lnTo>
                  <a:lnTo>
                    <a:pt x="9" y="161"/>
                  </a:lnTo>
                  <a:lnTo>
                    <a:pt x="0" y="106"/>
                  </a:lnTo>
                  <a:lnTo>
                    <a:pt x="97" y="71"/>
                  </a:lnTo>
                  <a:lnTo>
                    <a:pt x="116" y="26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id="{0C121F43-047A-C0C4-A974-A1AE287E7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772"/>
              <a:ext cx="178" cy="133"/>
            </a:xfrm>
            <a:custGeom>
              <a:avLst/>
              <a:gdLst>
                <a:gd name="T0" fmla="*/ 26 w 178"/>
                <a:gd name="T1" fmla="*/ 45 h 133"/>
                <a:gd name="T2" fmla="*/ 116 w 178"/>
                <a:gd name="T3" fmla="*/ 0 h 133"/>
                <a:gd name="T4" fmla="*/ 178 w 178"/>
                <a:gd name="T5" fmla="*/ 52 h 133"/>
                <a:gd name="T6" fmla="*/ 133 w 178"/>
                <a:gd name="T7" fmla="*/ 116 h 133"/>
                <a:gd name="T8" fmla="*/ 107 w 178"/>
                <a:gd name="T9" fmla="*/ 133 h 133"/>
                <a:gd name="T10" fmla="*/ 0 w 178"/>
                <a:gd name="T11" fmla="*/ 107 h 133"/>
                <a:gd name="T12" fmla="*/ 26 w 178"/>
                <a:gd name="T13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33">
                  <a:moveTo>
                    <a:pt x="26" y="45"/>
                  </a:moveTo>
                  <a:lnTo>
                    <a:pt x="116" y="0"/>
                  </a:lnTo>
                  <a:lnTo>
                    <a:pt x="178" y="52"/>
                  </a:lnTo>
                  <a:lnTo>
                    <a:pt x="133" y="116"/>
                  </a:lnTo>
                  <a:lnTo>
                    <a:pt x="107" y="133"/>
                  </a:lnTo>
                  <a:lnTo>
                    <a:pt x="0" y="107"/>
                  </a:lnTo>
                  <a:lnTo>
                    <a:pt x="26" y="4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" name="Freeform 104">
              <a:extLst>
                <a:ext uri="{FF2B5EF4-FFF2-40B4-BE49-F238E27FC236}">
                  <a16:creationId xmlns:a16="http://schemas.microsoft.com/office/drawing/2014/main" id="{F73D8631-759A-DFE9-18E4-D2DA96B6E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658"/>
              <a:ext cx="282" cy="246"/>
            </a:xfrm>
            <a:custGeom>
              <a:avLst/>
              <a:gdLst>
                <a:gd name="T0" fmla="*/ 0 w 282"/>
                <a:gd name="T1" fmla="*/ 106 h 246"/>
                <a:gd name="T2" fmla="*/ 61 w 282"/>
                <a:gd name="T3" fmla="*/ 61 h 246"/>
                <a:gd name="T4" fmla="*/ 132 w 282"/>
                <a:gd name="T5" fmla="*/ 61 h 246"/>
                <a:gd name="T6" fmla="*/ 203 w 282"/>
                <a:gd name="T7" fmla="*/ 0 h 246"/>
                <a:gd name="T8" fmla="*/ 255 w 282"/>
                <a:gd name="T9" fmla="*/ 16 h 246"/>
                <a:gd name="T10" fmla="*/ 282 w 282"/>
                <a:gd name="T11" fmla="*/ 168 h 246"/>
                <a:gd name="T12" fmla="*/ 177 w 282"/>
                <a:gd name="T13" fmla="*/ 246 h 246"/>
                <a:gd name="T14" fmla="*/ 123 w 282"/>
                <a:gd name="T15" fmla="*/ 213 h 246"/>
                <a:gd name="T16" fmla="*/ 0 w 282"/>
                <a:gd name="T17" fmla="*/ 10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246">
                  <a:moveTo>
                    <a:pt x="0" y="106"/>
                  </a:moveTo>
                  <a:lnTo>
                    <a:pt x="61" y="61"/>
                  </a:lnTo>
                  <a:lnTo>
                    <a:pt x="132" y="61"/>
                  </a:lnTo>
                  <a:lnTo>
                    <a:pt x="203" y="0"/>
                  </a:lnTo>
                  <a:lnTo>
                    <a:pt x="255" y="16"/>
                  </a:lnTo>
                  <a:lnTo>
                    <a:pt x="282" y="168"/>
                  </a:lnTo>
                  <a:lnTo>
                    <a:pt x="177" y="246"/>
                  </a:lnTo>
                  <a:lnTo>
                    <a:pt x="123" y="213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" name="Freeform 105">
              <a:extLst>
                <a:ext uri="{FF2B5EF4-FFF2-40B4-BE49-F238E27FC236}">
                  <a16:creationId xmlns:a16="http://schemas.microsoft.com/office/drawing/2014/main" id="{4C5A433B-6B9B-AF98-695F-9D304A3EB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080"/>
              <a:ext cx="562" cy="391"/>
            </a:xfrm>
            <a:custGeom>
              <a:avLst/>
              <a:gdLst>
                <a:gd name="T0" fmla="*/ 161 w 562"/>
                <a:gd name="T1" fmla="*/ 0 h 391"/>
                <a:gd name="T2" fmla="*/ 410 w 562"/>
                <a:gd name="T3" fmla="*/ 38 h 391"/>
                <a:gd name="T4" fmla="*/ 562 w 562"/>
                <a:gd name="T5" fmla="*/ 109 h 391"/>
                <a:gd name="T6" fmla="*/ 507 w 562"/>
                <a:gd name="T7" fmla="*/ 180 h 391"/>
                <a:gd name="T8" fmla="*/ 543 w 562"/>
                <a:gd name="T9" fmla="*/ 348 h 391"/>
                <a:gd name="T10" fmla="*/ 507 w 562"/>
                <a:gd name="T11" fmla="*/ 391 h 391"/>
                <a:gd name="T12" fmla="*/ 462 w 562"/>
                <a:gd name="T13" fmla="*/ 339 h 391"/>
                <a:gd name="T14" fmla="*/ 410 w 562"/>
                <a:gd name="T15" fmla="*/ 284 h 391"/>
                <a:gd name="T16" fmla="*/ 225 w 562"/>
                <a:gd name="T17" fmla="*/ 355 h 391"/>
                <a:gd name="T18" fmla="*/ 161 w 562"/>
                <a:gd name="T19" fmla="*/ 303 h 391"/>
                <a:gd name="T20" fmla="*/ 161 w 562"/>
                <a:gd name="T21" fmla="*/ 249 h 391"/>
                <a:gd name="T22" fmla="*/ 265 w 562"/>
                <a:gd name="T23" fmla="*/ 192 h 391"/>
                <a:gd name="T24" fmla="*/ 223 w 562"/>
                <a:gd name="T25" fmla="*/ 163 h 391"/>
                <a:gd name="T26" fmla="*/ 178 w 562"/>
                <a:gd name="T27" fmla="*/ 170 h 391"/>
                <a:gd name="T28" fmla="*/ 0 w 562"/>
                <a:gd name="T29" fmla="*/ 73 h 391"/>
                <a:gd name="T30" fmla="*/ 52 w 562"/>
                <a:gd name="T31" fmla="*/ 0 h 391"/>
                <a:gd name="T32" fmla="*/ 161 w 562"/>
                <a:gd name="T3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2" h="391">
                  <a:moveTo>
                    <a:pt x="161" y="0"/>
                  </a:moveTo>
                  <a:lnTo>
                    <a:pt x="410" y="38"/>
                  </a:lnTo>
                  <a:lnTo>
                    <a:pt x="562" y="109"/>
                  </a:lnTo>
                  <a:lnTo>
                    <a:pt x="507" y="180"/>
                  </a:lnTo>
                  <a:lnTo>
                    <a:pt x="543" y="348"/>
                  </a:lnTo>
                  <a:lnTo>
                    <a:pt x="507" y="391"/>
                  </a:lnTo>
                  <a:lnTo>
                    <a:pt x="462" y="339"/>
                  </a:lnTo>
                  <a:lnTo>
                    <a:pt x="410" y="284"/>
                  </a:lnTo>
                  <a:lnTo>
                    <a:pt x="225" y="355"/>
                  </a:lnTo>
                  <a:lnTo>
                    <a:pt x="161" y="303"/>
                  </a:lnTo>
                  <a:lnTo>
                    <a:pt x="161" y="249"/>
                  </a:lnTo>
                  <a:lnTo>
                    <a:pt x="265" y="192"/>
                  </a:lnTo>
                  <a:lnTo>
                    <a:pt x="223" y="163"/>
                  </a:lnTo>
                  <a:lnTo>
                    <a:pt x="178" y="170"/>
                  </a:lnTo>
                  <a:lnTo>
                    <a:pt x="0" y="73"/>
                  </a:lnTo>
                  <a:lnTo>
                    <a:pt x="52" y="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" name="Freeform 106">
              <a:extLst>
                <a:ext uri="{FF2B5EF4-FFF2-40B4-BE49-F238E27FC236}">
                  <a16:creationId xmlns:a16="http://schemas.microsoft.com/office/drawing/2014/main" id="{02C4452A-0E9D-7100-C86E-2DE3C6B7D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" y="1940"/>
              <a:ext cx="232" cy="97"/>
            </a:xfrm>
            <a:custGeom>
              <a:avLst/>
              <a:gdLst>
                <a:gd name="T0" fmla="*/ 177 w 232"/>
                <a:gd name="T1" fmla="*/ 0 h 97"/>
                <a:gd name="T2" fmla="*/ 232 w 232"/>
                <a:gd name="T3" fmla="*/ 52 h 97"/>
                <a:gd name="T4" fmla="*/ 151 w 232"/>
                <a:gd name="T5" fmla="*/ 97 h 97"/>
                <a:gd name="T6" fmla="*/ 125 w 232"/>
                <a:gd name="T7" fmla="*/ 88 h 97"/>
                <a:gd name="T8" fmla="*/ 64 w 232"/>
                <a:gd name="T9" fmla="*/ 97 h 97"/>
                <a:gd name="T10" fmla="*/ 0 w 232"/>
                <a:gd name="T11" fmla="*/ 71 h 97"/>
                <a:gd name="T12" fmla="*/ 0 w 232"/>
                <a:gd name="T13" fmla="*/ 62 h 97"/>
                <a:gd name="T14" fmla="*/ 64 w 232"/>
                <a:gd name="T15" fmla="*/ 17 h 97"/>
                <a:gd name="T16" fmla="*/ 177 w 232"/>
                <a:gd name="T1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97">
                  <a:moveTo>
                    <a:pt x="177" y="0"/>
                  </a:moveTo>
                  <a:lnTo>
                    <a:pt x="232" y="52"/>
                  </a:lnTo>
                  <a:lnTo>
                    <a:pt x="151" y="97"/>
                  </a:lnTo>
                  <a:lnTo>
                    <a:pt x="125" y="88"/>
                  </a:lnTo>
                  <a:lnTo>
                    <a:pt x="64" y="97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64" y="17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" name="Freeform 107">
              <a:extLst>
                <a:ext uri="{FF2B5EF4-FFF2-40B4-BE49-F238E27FC236}">
                  <a16:creationId xmlns:a16="http://schemas.microsoft.com/office/drawing/2014/main" id="{1AA3B130-B3CE-2147-A53A-424C3774E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3621"/>
              <a:ext cx="237" cy="178"/>
            </a:xfrm>
            <a:custGeom>
              <a:avLst/>
              <a:gdLst>
                <a:gd name="T0" fmla="*/ 105 w 237"/>
                <a:gd name="T1" fmla="*/ 10 h 178"/>
                <a:gd name="T2" fmla="*/ 124 w 237"/>
                <a:gd name="T3" fmla="*/ 64 h 178"/>
                <a:gd name="T4" fmla="*/ 230 w 237"/>
                <a:gd name="T5" fmla="*/ 97 h 178"/>
                <a:gd name="T6" fmla="*/ 237 w 237"/>
                <a:gd name="T7" fmla="*/ 178 h 178"/>
                <a:gd name="T8" fmla="*/ 26 w 237"/>
                <a:gd name="T9" fmla="*/ 178 h 178"/>
                <a:gd name="T10" fmla="*/ 0 w 237"/>
                <a:gd name="T11" fmla="*/ 133 h 178"/>
                <a:gd name="T12" fmla="*/ 17 w 237"/>
                <a:gd name="T13" fmla="*/ 97 h 178"/>
                <a:gd name="T14" fmla="*/ 62 w 237"/>
                <a:gd name="T15" fmla="*/ 0 h 178"/>
                <a:gd name="T16" fmla="*/ 105 w 237"/>
                <a:gd name="T17" fmla="*/ 1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78">
                  <a:moveTo>
                    <a:pt x="105" y="10"/>
                  </a:moveTo>
                  <a:lnTo>
                    <a:pt x="124" y="64"/>
                  </a:lnTo>
                  <a:lnTo>
                    <a:pt x="230" y="97"/>
                  </a:lnTo>
                  <a:lnTo>
                    <a:pt x="237" y="178"/>
                  </a:lnTo>
                  <a:lnTo>
                    <a:pt x="26" y="178"/>
                  </a:lnTo>
                  <a:lnTo>
                    <a:pt x="0" y="133"/>
                  </a:lnTo>
                  <a:lnTo>
                    <a:pt x="17" y="97"/>
                  </a:lnTo>
                  <a:lnTo>
                    <a:pt x="62" y="0"/>
                  </a:lnTo>
                  <a:lnTo>
                    <a:pt x="105" y="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id="{3EB925AF-7E46-6135-62A7-4F7C23192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2745"/>
              <a:ext cx="779" cy="514"/>
            </a:xfrm>
            <a:custGeom>
              <a:avLst/>
              <a:gdLst>
                <a:gd name="T0" fmla="*/ 26 w 779"/>
                <a:gd name="T1" fmla="*/ 26 h 514"/>
                <a:gd name="T2" fmla="*/ 26 w 779"/>
                <a:gd name="T3" fmla="*/ 10 h 514"/>
                <a:gd name="T4" fmla="*/ 177 w 779"/>
                <a:gd name="T5" fmla="*/ 0 h 514"/>
                <a:gd name="T6" fmla="*/ 256 w 779"/>
                <a:gd name="T7" fmla="*/ 71 h 514"/>
                <a:gd name="T8" fmla="*/ 452 w 779"/>
                <a:gd name="T9" fmla="*/ 55 h 514"/>
                <a:gd name="T10" fmla="*/ 779 w 779"/>
                <a:gd name="T11" fmla="*/ 417 h 514"/>
                <a:gd name="T12" fmla="*/ 718 w 779"/>
                <a:gd name="T13" fmla="*/ 452 h 514"/>
                <a:gd name="T14" fmla="*/ 637 w 779"/>
                <a:gd name="T15" fmla="*/ 433 h 514"/>
                <a:gd name="T16" fmla="*/ 381 w 779"/>
                <a:gd name="T17" fmla="*/ 294 h 514"/>
                <a:gd name="T18" fmla="*/ 291 w 779"/>
                <a:gd name="T19" fmla="*/ 381 h 514"/>
                <a:gd name="T20" fmla="*/ 275 w 779"/>
                <a:gd name="T21" fmla="*/ 426 h 514"/>
                <a:gd name="T22" fmla="*/ 230 w 779"/>
                <a:gd name="T23" fmla="*/ 490 h 514"/>
                <a:gd name="T24" fmla="*/ 116 w 779"/>
                <a:gd name="T25" fmla="*/ 514 h 514"/>
                <a:gd name="T26" fmla="*/ 0 w 779"/>
                <a:gd name="T27" fmla="*/ 443 h 514"/>
                <a:gd name="T28" fmla="*/ 9 w 779"/>
                <a:gd name="T29" fmla="*/ 329 h 514"/>
                <a:gd name="T30" fmla="*/ 142 w 779"/>
                <a:gd name="T31" fmla="*/ 284 h 514"/>
                <a:gd name="T32" fmla="*/ 158 w 779"/>
                <a:gd name="T33" fmla="*/ 249 h 514"/>
                <a:gd name="T34" fmla="*/ 142 w 779"/>
                <a:gd name="T35" fmla="*/ 213 h 514"/>
                <a:gd name="T36" fmla="*/ 177 w 779"/>
                <a:gd name="T37" fmla="*/ 126 h 514"/>
                <a:gd name="T38" fmla="*/ 26 w 779"/>
                <a:gd name="T39" fmla="*/ 2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9" h="514">
                  <a:moveTo>
                    <a:pt x="26" y="26"/>
                  </a:moveTo>
                  <a:lnTo>
                    <a:pt x="26" y="10"/>
                  </a:lnTo>
                  <a:lnTo>
                    <a:pt x="177" y="0"/>
                  </a:lnTo>
                  <a:lnTo>
                    <a:pt x="256" y="71"/>
                  </a:lnTo>
                  <a:lnTo>
                    <a:pt x="452" y="55"/>
                  </a:lnTo>
                  <a:lnTo>
                    <a:pt x="779" y="417"/>
                  </a:lnTo>
                  <a:lnTo>
                    <a:pt x="718" y="452"/>
                  </a:lnTo>
                  <a:lnTo>
                    <a:pt x="637" y="433"/>
                  </a:lnTo>
                  <a:lnTo>
                    <a:pt x="381" y="294"/>
                  </a:lnTo>
                  <a:lnTo>
                    <a:pt x="291" y="381"/>
                  </a:lnTo>
                  <a:lnTo>
                    <a:pt x="275" y="426"/>
                  </a:lnTo>
                  <a:lnTo>
                    <a:pt x="230" y="490"/>
                  </a:lnTo>
                  <a:lnTo>
                    <a:pt x="116" y="514"/>
                  </a:lnTo>
                  <a:lnTo>
                    <a:pt x="0" y="443"/>
                  </a:lnTo>
                  <a:lnTo>
                    <a:pt x="9" y="329"/>
                  </a:lnTo>
                  <a:lnTo>
                    <a:pt x="142" y="284"/>
                  </a:lnTo>
                  <a:lnTo>
                    <a:pt x="158" y="249"/>
                  </a:lnTo>
                  <a:lnTo>
                    <a:pt x="142" y="213"/>
                  </a:lnTo>
                  <a:lnTo>
                    <a:pt x="177" y="1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id="{7F2ED1C3-AF73-4CA7-91F0-6E85E966E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393"/>
              <a:ext cx="372" cy="281"/>
            </a:xfrm>
            <a:custGeom>
              <a:avLst/>
              <a:gdLst>
                <a:gd name="T0" fmla="*/ 311 w 372"/>
                <a:gd name="T1" fmla="*/ 0 h 281"/>
                <a:gd name="T2" fmla="*/ 327 w 372"/>
                <a:gd name="T3" fmla="*/ 71 h 281"/>
                <a:gd name="T4" fmla="*/ 372 w 372"/>
                <a:gd name="T5" fmla="*/ 97 h 281"/>
                <a:gd name="T6" fmla="*/ 275 w 372"/>
                <a:gd name="T7" fmla="*/ 246 h 281"/>
                <a:gd name="T8" fmla="*/ 133 w 372"/>
                <a:gd name="T9" fmla="*/ 281 h 281"/>
                <a:gd name="T10" fmla="*/ 26 w 372"/>
                <a:gd name="T11" fmla="*/ 229 h 281"/>
                <a:gd name="T12" fmla="*/ 0 w 372"/>
                <a:gd name="T13" fmla="*/ 168 h 281"/>
                <a:gd name="T14" fmla="*/ 52 w 372"/>
                <a:gd name="T15" fmla="*/ 106 h 281"/>
                <a:gd name="T16" fmla="*/ 168 w 372"/>
                <a:gd name="T17" fmla="*/ 113 h 281"/>
                <a:gd name="T18" fmla="*/ 230 w 372"/>
                <a:gd name="T19" fmla="*/ 0 h 281"/>
                <a:gd name="T20" fmla="*/ 311 w 372"/>
                <a:gd name="T2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281">
                  <a:moveTo>
                    <a:pt x="311" y="0"/>
                  </a:moveTo>
                  <a:lnTo>
                    <a:pt x="327" y="71"/>
                  </a:lnTo>
                  <a:lnTo>
                    <a:pt x="372" y="97"/>
                  </a:lnTo>
                  <a:lnTo>
                    <a:pt x="275" y="246"/>
                  </a:lnTo>
                  <a:lnTo>
                    <a:pt x="133" y="281"/>
                  </a:lnTo>
                  <a:lnTo>
                    <a:pt x="26" y="229"/>
                  </a:lnTo>
                  <a:lnTo>
                    <a:pt x="0" y="168"/>
                  </a:lnTo>
                  <a:lnTo>
                    <a:pt x="52" y="106"/>
                  </a:lnTo>
                  <a:lnTo>
                    <a:pt x="168" y="113"/>
                  </a:lnTo>
                  <a:lnTo>
                    <a:pt x="230" y="0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C79A6BD6-7EB1-0BB3-4A5F-C1BC421FD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3347"/>
              <a:ext cx="194" cy="134"/>
            </a:xfrm>
            <a:custGeom>
              <a:avLst/>
              <a:gdLst>
                <a:gd name="T0" fmla="*/ 17 w 194"/>
                <a:gd name="T1" fmla="*/ 0 h 134"/>
                <a:gd name="T2" fmla="*/ 149 w 194"/>
                <a:gd name="T3" fmla="*/ 0 h 134"/>
                <a:gd name="T4" fmla="*/ 194 w 194"/>
                <a:gd name="T5" fmla="*/ 63 h 134"/>
                <a:gd name="T6" fmla="*/ 52 w 194"/>
                <a:gd name="T7" fmla="*/ 134 h 134"/>
                <a:gd name="T8" fmla="*/ 0 w 194"/>
                <a:gd name="T9" fmla="*/ 18 h 134"/>
                <a:gd name="T10" fmla="*/ 17 w 194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34">
                  <a:moveTo>
                    <a:pt x="17" y="0"/>
                  </a:moveTo>
                  <a:lnTo>
                    <a:pt x="149" y="0"/>
                  </a:lnTo>
                  <a:lnTo>
                    <a:pt x="194" y="63"/>
                  </a:lnTo>
                  <a:lnTo>
                    <a:pt x="52" y="134"/>
                  </a:lnTo>
                  <a:lnTo>
                    <a:pt x="0" y="18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id="{003022B9-FB68-C578-6EB5-DA0AEFFB4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1621"/>
              <a:ext cx="285" cy="310"/>
            </a:xfrm>
            <a:custGeom>
              <a:avLst/>
              <a:gdLst>
                <a:gd name="T0" fmla="*/ 19 w 285"/>
                <a:gd name="T1" fmla="*/ 151 h 310"/>
                <a:gd name="T2" fmla="*/ 0 w 285"/>
                <a:gd name="T3" fmla="*/ 99 h 310"/>
                <a:gd name="T4" fmla="*/ 90 w 285"/>
                <a:gd name="T5" fmla="*/ 28 h 310"/>
                <a:gd name="T6" fmla="*/ 152 w 285"/>
                <a:gd name="T7" fmla="*/ 45 h 310"/>
                <a:gd name="T8" fmla="*/ 197 w 285"/>
                <a:gd name="T9" fmla="*/ 9 h 310"/>
                <a:gd name="T10" fmla="*/ 249 w 285"/>
                <a:gd name="T11" fmla="*/ 0 h 310"/>
                <a:gd name="T12" fmla="*/ 285 w 285"/>
                <a:gd name="T13" fmla="*/ 45 h 310"/>
                <a:gd name="T14" fmla="*/ 275 w 285"/>
                <a:gd name="T15" fmla="*/ 54 h 310"/>
                <a:gd name="T16" fmla="*/ 178 w 285"/>
                <a:gd name="T17" fmla="*/ 80 h 310"/>
                <a:gd name="T18" fmla="*/ 142 w 285"/>
                <a:gd name="T19" fmla="*/ 284 h 310"/>
                <a:gd name="T20" fmla="*/ 45 w 285"/>
                <a:gd name="T21" fmla="*/ 310 h 310"/>
                <a:gd name="T22" fmla="*/ 10 w 285"/>
                <a:gd name="T23" fmla="*/ 284 h 310"/>
                <a:gd name="T24" fmla="*/ 33 w 285"/>
                <a:gd name="T25" fmla="*/ 267 h 310"/>
                <a:gd name="T26" fmla="*/ 81 w 285"/>
                <a:gd name="T27" fmla="*/ 203 h 310"/>
                <a:gd name="T28" fmla="*/ 19 w 285"/>
                <a:gd name="T29" fmla="*/ 15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310">
                  <a:moveTo>
                    <a:pt x="19" y="151"/>
                  </a:moveTo>
                  <a:lnTo>
                    <a:pt x="0" y="99"/>
                  </a:lnTo>
                  <a:lnTo>
                    <a:pt x="90" y="28"/>
                  </a:lnTo>
                  <a:lnTo>
                    <a:pt x="152" y="45"/>
                  </a:lnTo>
                  <a:lnTo>
                    <a:pt x="197" y="9"/>
                  </a:lnTo>
                  <a:lnTo>
                    <a:pt x="249" y="0"/>
                  </a:lnTo>
                  <a:lnTo>
                    <a:pt x="285" y="45"/>
                  </a:lnTo>
                  <a:lnTo>
                    <a:pt x="275" y="54"/>
                  </a:lnTo>
                  <a:lnTo>
                    <a:pt x="178" y="80"/>
                  </a:lnTo>
                  <a:lnTo>
                    <a:pt x="142" y="284"/>
                  </a:lnTo>
                  <a:lnTo>
                    <a:pt x="45" y="310"/>
                  </a:lnTo>
                  <a:lnTo>
                    <a:pt x="10" y="284"/>
                  </a:lnTo>
                  <a:lnTo>
                    <a:pt x="33" y="267"/>
                  </a:lnTo>
                  <a:lnTo>
                    <a:pt x="81" y="203"/>
                  </a:lnTo>
                  <a:lnTo>
                    <a:pt x="19" y="15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id="{3ECDC69C-4F52-CC84-D1C2-D101E34B4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2551"/>
              <a:ext cx="230" cy="168"/>
            </a:xfrm>
            <a:custGeom>
              <a:avLst/>
              <a:gdLst>
                <a:gd name="T0" fmla="*/ 204 w 230"/>
                <a:gd name="T1" fmla="*/ 0 h 168"/>
                <a:gd name="T2" fmla="*/ 230 w 230"/>
                <a:gd name="T3" fmla="*/ 52 h 168"/>
                <a:gd name="T4" fmla="*/ 230 w 230"/>
                <a:gd name="T5" fmla="*/ 168 h 168"/>
                <a:gd name="T6" fmla="*/ 79 w 230"/>
                <a:gd name="T7" fmla="*/ 168 h 168"/>
                <a:gd name="T8" fmla="*/ 0 w 230"/>
                <a:gd name="T9" fmla="*/ 62 h 168"/>
                <a:gd name="T10" fmla="*/ 43 w 230"/>
                <a:gd name="T11" fmla="*/ 36 h 168"/>
                <a:gd name="T12" fmla="*/ 133 w 230"/>
                <a:gd name="T13" fmla="*/ 26 h 168"/>
                <a:gd name="T14" fmla="*/ 204 w 230"/>
                <a:gd name="T1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" h="168">
                  <a:moveTo>
                    <a:pt x="204" y="0"/>
                  </a:moveTo>
                  <a:lnTo>
                    <a:pt x="230" y="52"/>
                  </a:lnTo>
                  <a:lnTo>
                    <a:pt x="230" y="168"/>
                  </a:lnTo>
                  <a:lnTo>
                    <a:pt x="79" y="168"/>
                  </a:lnTo>
                  <a:lnTo>
                    <a:pt x="0" y="62"/>
                  </a:lnTo>
                  <a:lnTo>
                    <a:pt x="43" y="36"/>
                  </a:lnTo>
                  <a:lnTo>
                    <a:pt x="133" y="26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id="{BAA4A516-84D3-EE94-9329-F5AE234B4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3162"/>
              <a:ext cx="178" cy="168"/>
            </a:xfrm>
            <a:custGeom>
              <a:avLst/>
              <a:gdLst>
                <a:gd name="T0" fmla="*/ 36 w 178"/>
                <a:gd name="T1" fmla="*/ 35 h 168"/>
                <a:gd name="T2" fmla="*/ 97 w 178"/>
                <a:gd name="T3" fmla="*/ 0 h 168"/>
                <a:gd name="T4" fmla="*/ 97 w 178"/>
                <a:gd name="T5" fmla="*/ 0 h 168"/>
                <a:gd name="T6" fmla="*/ 178 w 178"/>
                <a:gd name="T7" fmla="*/ 16 h 168"/>
                <a:gd name="T8" fmla="*/ 178 w 178"/>
                <a:gd name="T9" fmla="*/ 87 h 168"/>
                <a:gd name="T10" fmla="*/ 62 w 178"/>
                <a:gd name="T11" fmla="*/ 168 h 168"/>
                <a:gd name="T12" fmla="*/ 0 w 178"/>
                <a:gd name="T13" fmla="*/ 97 h 168"/>
                <a:gd name="T14" fmla="*/ 36 w 178"/>
                <a:gd name="T15" fmla="*/ 3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68">
                  <a:moveTo>
                    <a:pt x="36" y="35"/>
                  </a:moveTo>
                  <a:lnTo>
                    <a:pt x="97" y="0"/>
                  </a:lnTo>
                  <a:lnTo>
                    <a:pt x="97" y="0"/>
                  </a:lnTo>
                  <a:lnTo>
                    <a:pt x="178" y="16"/>
                  </a:lnTo>
                  <a:lnTo>
                    <a:pt x="178" y="87"/>
                  </a:lnTo>
                  <a:lnTo>
                    <a:pt x="62" y="168"/>
                  </a:lnTo>
                  <a:lnTo>
                    <a:pt x="0" y="97"/>
                  </a:lnTo>
                  <a:lnTo>
                    <a:pt x="36" y="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" name="Freeform 114">
              <a:extLst>
                <a:ext uri="{FF2B5EF4-FFF2-40B4-BE49-F238E27FC236}">
                  <a16:creationId xmlns:a16="http://schemas.microsoft.com/office/drawing/2014/main" id="{F4F801CD-FFFB-20EA-CF5D-7EE085979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1" y="1585"/>
              <a:ext cx="379" cy="275"/>
            </a:xfrm>
            <a:custGeom>
              <a:avLst/>
              <a:gdLst>
                <a:gd name="T0" fmla="*/ 35 w 379"/>
                <a:gd name="T1" fmla="*/ 197 h 275"/>
                <a:gd name="T2" fmla="*/ 78 w 379"/>
                <a:gd name="T3" fmla="*/ 126 h 275"/>
                <a:gd name="T4" fmla="*/ 0 w 379"/>
                <a:gd name="T5" fmla="*/ 64 h 275"/>
                <a:gd name="T6" fmla="*/ 35 w 379"/>
                <a:gd name="T7" fmla="*/ 45 h 275"/>
                <a:gd name="T8" fmla="*/ 220 w 379"/>
                <a:gd name="T9" fmla="*/ 45 h 275"/>
                <a:gd name="T10" fmla="*/ 265 w 379"/>
                <a:gd name="T11" fmla="*/ 0 h 275"/>
                <a:gd name="T12" fmla="*/ 343 w 379"/>
                <a:gd name="T13" fmla="*/ 0 h 275"/>
                <a:gd name="T14" fmla="*/ 379 w 379"/>
                <a:gd name="T15" fmla="*/ 81 h 275"/>
                <a:gd name="T16" fmla="*/ 281 w 379"/>
                <a:gd name="T17" fmla="*/ 168 h 275"/>
                <a:gd name="T18" fmla="*/ 184 w 379"/>
                <a:gd name="T19" fmla="*/ 223 h 275"/>
                <a:gd name="T20" fmla="*/ 158 w 379"/>
                <a:gd name="T21" fmla="*/ 268 h 275"/>
                <a:gd name="T22" fmla="*/ 113 w 379"/>
                <a:gd name="T23" fmla="*/ 275 h 275"/>
                <a:gd name="T24" fmla="*/ 35 w 379"/>
                <a:gd name="T25" fmla="*/ 197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9" h="275">
                  <a:moveTo>
                    <a:pt x="35" y="197"/>
                  </a:moveTo>
                  <a:lnTo>
                    <a:pt x="78" y="126"/>
                  </a:lnTo>
                  <a:lnTo>
                    <a:pt x="0" y="64"/>
                  </a:lnTo>
                  <a:lnTo>
                    <a:pt x="35" y="45"/>
                  </a:lnTo>
                  <a:lnTo>
                    <a:pt x="220" y="45"/>
                  </a:lnTo>
                  <a:lnTo>
                    <a:pt x="265" y="0"/>
                  </a:lnTo>
                  <a:lnTo>
                    <a:pt x="343" y="0"/>
                  </a:lnTo>
                  <a:lnTo>
                    <a:pt x="379" y="81"/>
                  </a:lnTo>
                  <a:lnTo>
                    <a:pt x="281" y="168"/>
                  </a:lnTo>
                  <a:lnTo>
                    <a:pt x="184" y="223"/>
                  </a:lnTo>
                  <a:lnTo>
                    <a:pt x="158" y="268"/>
                  </a:lnTo>
                  <a:lnTo>
                    <a:pt x="113" y="275"/>
                  </a:lnTo>
                  <a:lnTo>
                    <a:pt x="35" y="19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" name="Freeform 115">
              <a:extLst>
                <a:ext uri="{FF2B5EF4-FFF2-40B4-BE49-F238E27FC236}">
                  <a16:creationId xmlns:a16="http://schemas.microsoft.com/office/drawing/2014/main" id="{F13E4BED-3054-F8C5-3DA9-6846779E8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1090"/>
              <a:ext cx="381" cy="204"/>
            </a:xfrm>
            <a:custGeom>
              <a:avLst/>
              <a:gdLst>
                <a:gd name="T0" fmla="*/ 71 w 381"/>
                <a:gd name="T1" fmla="*/ 10 h 204"/>
                <a:gd name="T2" fmla="*/ 78 w 381"/>
                <a:gd name="T3" fmla="*/ 10 h 204"/>
                <a:gd name="T4" fmla="*/ 123 w 381"/>
                <a:gd name="T5" fmla="*/ 0 h 204"/>
                <a:gd name="T6" fmla="*/ 265 w 381"/>
                <a:gd name="T7" fmla="*/ 53 h 204"/>
                <a:gd name="T8" fmla="*/ 310 w 381"/>
                <a:gd name="T9" fmla="*/ 0 h 204"/>
                <a:gd name="T10" fmla="*/ 381 w 381"/>
                <a:gd name="T11" fmla="*/ 10 h 204"/>
                <a:gd name="T12" fmla="*/ 353 w 381"/>
                <a:gd name="T13" fmla="*/ 81 h 204"/>
                <a:gd name="T14" fmla="*/ 246 w 381"/>
                <a:gd name="T15" fmla="*/ 133 h 204"/>
                <a:gd name="T16" fmla="*/ 239 w 381"/>
                <a:gd name="T17" fmla="*/ 188 h 204"/>
                <a:gd name="T18" fmla="*/ 133 w 381"/>
                <a:gd name="T19" fmla="*/ 204 h 204"/>
                <a:gd name="T20" fmla="*/ 0 w 381"/>
                <a:gd name="T21" fmla="*/ 116 h 204"/>
                <a:gd name="T22" fmla="*/ 71 w 381"/>
                <a:gd name="T23" fmla="*/ 1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1" h="204">
                  <a:moveTo>
                    <a:pt x="71" y="10"/>
                  </a:moveTo>
                  <a:lnTo>
                    <a:pt x="78" y="10"/>
                  </a:lnTo>
                  <a:lnTo>
                    <a:pt x="123" y="0"/>
                  </a:lnTo>
                  <a:lnTo>
                    <a:pt x="265" y="53"/>
                  </a:lnTo>
                  <a:lnTo>
                    <a:pt x="310" y="0"/>
                  </a:lnTo>
                  <a:lnTo>
                    <a:pt x="381" y="10"/>
                  </a:lnTo>
                  <a:lnTo>
                    <a:pt x="353" y="81"/>
                  </a:lnTo>
                  <a:lnTo>
                    <a:pt x="246" y="133"/>
                  </a:lnTo>
                  <a:lnTo>
                    <a:pt x="239" y="188"/>
                  </a:lnTo>
                  <a:lnTo>
                    <a:pt x="133" y="204"/>
                  </a:lnTo>
                  <a:lnTo>
                    <a:pt x="0" y="116"/>
                  </a:lnTo>
                  <a:lnTo>
                    <a:pt x="71" y="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" name="Freeform 116">
              <a:extLst>
                <a:ext uri="{FF2B5EF4-FFF2-40B4-BE49-F238E27FC236}">
                  <a16:creationId xmlns:a16="http://schemas.microsoft.com/office/drawing/2014/main" id="{7E9EFF49-EAB8-309A-19E0-FC9962045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" y="3285"/>
              <a:ext cx="400" cy="178"/>
            </a:xfrm>
            <a:custGeom>
              <a:avLst/>
              <a:gdLst>
                <a:gd name="T0" fmla="*/ 391 w 400"/>
                <a:gd name="T1" fmla="*/ 0 h 178"/>
                <a:gd name="T2" fmla="*/ 400 w 400"/>
                <a:gd name="T3" fmla="*/ 45 h 178"/>
                <a:gd name="T4" fmla="*/ 365 w 400"/>
                <a:gd name="T5" fmla="*/ 133 h 178"/>
                <a:gd name="T6" fmla="*/ 196 w 400"/>
                <a:gd name="T7" fmla="*/ 133 h 178"/>
                <a:gd name="T8" fmla="*/ 142 w 400"/>
                <a:gd name="T9" fmla="*/ 152 h 178"/>
                <a:gd name="T10" fmla="*/ 132 w 400"/>
                <a:gd name="T11" fmla="*/ 178 h 178"/>
                <a:gd name="T12" fmla="*/ 9 w 400"/>
                <a:gd name="T13" fmla="*/ 152 h 178"/>
                <a:gd name="T14" fmla="*/ 0 w 400"/>
                <a:gd name="T15" fmla="*/ 80 h 178"/>
                <a:gd name="T16" fmla="*/ 132 w 400"/>
                <a:gd name="T17" fmla="*/ 9 h 178"/>
                <a:gd name="T18" fmla="*/ 391 w 400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0" h="178">
                  <a:moveTo>
                    <a:pt x="391" y="0"/>
                  </a:moveTo>
                  <a:lnTo>
                    <a:pt x="400" y="45"/>
                  </a:lnTo>
                  <a:lnTo>
                    <a:pt x="365" y="133"/>
                  </a:lnTo>
                  <a:lnTo>
                    <a:pt x="196" y="133"/>
                  </a:lnTo>
                  <a:lnTo>
                    <a:pt x="142" y="152"/>
                  </a:lnTo>
                  <a:lnTo>
                    <a:pt x="132" y="178"/>
                  </a:lnTo>
                  <a:lnTo>
                    <a:pt x="9" y="152"/>
                  </a:lnTo>
                  <a:lnTo>
                    <a:pt x="0" y="80"/>
                  </a:lnTo>
                  <a:lnTo>
                    <a:pt x="132" y="9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" name="Freeform 117">
              <a:extLst>
                <a:ext uri="{FF2B5EF4-FFF2-40B4-BE49-F238E27FC236}">
                  <a16:creationId xmlns:a16="http://schemas.microsoft.com/office/drawing/2014/main" id="{BCCE0DB7-EFB5-E3EE-350A-1F3F1E688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1206"/>
              <a:ext cx="294" cy="292"/>
            </a:xfrm>
            <a:custGeom>
              <a:avLst/>
              <a:gdLst>
                <a:gd name="T0" fmla="*/ 0 w 294"/>
                <a:gd name="T1" fmla="*/ 72 h 292"/>
                <a:gd name="T2" fmla="*/ 45 w 294"/>
                <a:gd name="T3" fmla="*/ 0 h 292"/>
                <a:gd name="T4" fmla="*/ 81 w 294"/>
                <a:gd name="T5" fmla="*/ 0 h 292"/>
                <a:gd name="T6" fmla="*/ 214 w 294"/>
                <a:gd name="T7" fmla="*/ 88 h 292"/>
                <a:gd name="T8" fmla="*/ 294 w 294"/>
                <a:gd name="T9" fmla="*/ 221 h 292"/>
                <a:gd name="T10" fmla="*/ 240 w 294"/>
                <a:gd name="T11" fmla="*/ 292 h 292"/>
                <a:gd name="T12" fmla="*/ 195 w 294"/>
                <a:gd name="T13" fmla="*/ 292 h 292"/>
                <a:gd name="T14" fmla="*/ 71 w 294"/>
                <a:gd name="T15" fmla="*/ 221 h 292"/>
                <a:gd name="T16" fmla="*/ 81 w 294"/>
                <a:gd name="T17" fmla="*/ 114 h 292"/>
                <a:gd name="T18" fmla="*/ 0 w 294"/>
                <a:gd name="T19" fmla="*/ 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2">
                  <a:moveTo>
                    <a:pt x="0" y="72"/>
                  </a:moveTo>
                  <a:lnTo>
                    <a:pt x="45" y="0"/>
                  </a:lnTo>
                  <a:lnTo>
                    <a:pt x="81" y="0"/>
                  </a:lnTo>
                  <a:lnTo>
                    <a:pt x="214" y="88"/>
                  </a:lnTo>
                  <a:lnTo>
                    <a:pt x="294" y="221"/>
                  </a:lnTo>
                  <a:lnTo>
                    <a:pt x="240" y="292"/>
                  </a:lnTo>
                  <a:lnTo>
                    <a:pt x="195" y="292"/>
                  </a:lnTo>
                  <a:lnTo>
                    <a:pt x="71" y="221"/>
                  </a:lnTo>
                  <a:lnTo>
                    <a:pt x="81" y="114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" name="Freeform 118">
              <a:extLst>
                <a:ext uri="{FF2B5EF4-FFF2-40B4-BE49-F238E27FC236}">
                  <a16:creationId xmlns:a16="http://schemas.microsoft.com/office/drawing/2014/main" id="{EC53BF8F-0F31-93EF-7CFD-E38A1B121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1278"/>
              <a:ext cx="203" cy="168"/>
            </a:xfrm>
            <a:custGeom>
              <a:avLst/>
              <a:gdLst>
                <a:gd name="T0" fmla="*/ 106 w 203"/>
                <a:gd name="T1" fmla="*/ 0 h 168"/>
                <a:gd name="T2" fmla="*/ 203 w 203"/>
                <a:gd name="T3" fmla="*/ 78 h 168"/>
                <a:gd name="T4" fmla="*/ 149 w 203"/>
                <a:gd name="T5" fmla="*/ 168 h 168"/>
                <a:gd name="T6" fmla="*/ 80 w 203"/>
                <a:gd name="T7" fmla="*/ 149 h 168"/>
                <a:gd name="T8" fmla="*/ 0 w 203"/>
                <a:gd name="T9" fmla="*/ 16 h 168"/>
                <a:gd name="T10" fmla="*/ 106 w 203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68">
                  <a:moveTo>
                    <a:pt x="106" y="0"/>
                  </a:moveTo>
                  <a:lnTo>
                    <a:pt x="203" y="78"/>
                  </a:lnTo>
                  <a:lnTo>
                    <a:pt x="149" y="168"/>
                  </a:lnTo>
                  <a:lnTo>
                    <a:pt x="80" y="149"/>
                  </a:lnTo>
                  <a:lnTo>
                    <a:pt x="0" y="16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" name="Freeform 119">
              <a:extLst>
                <a:ext uri="{FF2B5EF4-FFF2-40B4-BE49-F238E27FC236}">
                  <a16:creationId xmlns:a16="http://schemas.microsoft.com/office/drawing/2014/main" id="{9A2E413C-AAE5-F3B5-E415-AC978E384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364"/>
              <a:ext cx="325" cy="249"/>
            </a:xfrm>
            <a:custGeom>
              <a:avLst/>
              <a:gdLst>
                <a:gd name="T0" fmla="*/ 62 w 325"/>
                <a:gd name="T1" fmla="*/ 204 h 249"/>
                <a:gd name="T2" fmla="*/ 0 w 325"/>
                <a:gd name="T3" fmla="*/ 71 h 249"/>
                <a:gd name="T4" fmla="*/ 185 w 325"/>
                <a:gd name="T5" fmla="*/ 0 h 249"/>
                <a:gd name="T6" fmla="*/ 237 w 325"/>
                <a:gd name="T7" fmla="*/ 55 h 249"/>
                <a:gd name="T8" fmla="*/ 282 w 325"/>
                <a:gd name="T9" fmla="*/ 107 h 249"/>
                <a:gd name="T10" fmla="*/ 325 w 325"/>
                <a:gd name="T11" fmla="*/ 213 h 249"/>
                <a:gd name="T12" fmla="*/ 237 w 325"/>
                <a:gd name="T13" fmla="*/ 223 h 249"/>
                <a:gd name="T14" fmla="*/ 194 w 325"/>
                <a:gd name="T15" fmla="*/ 249 h 249"/>
                <a:gd name="T16" fmla="*/ 62 w 325"/>
                <a:gd name="T17" fmla="*/ 20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" h="249">
                  <a:moveTo>
                    <a:pt x="62" y="204"/>
                  </a:moveTo>
                  <a:lnTo>
                    <a:pt x="0" y="71"/>
                  </a:lnTo>
                  <a:lnTo>
                    <a:pt x="185" y="0"/>
                  </a:lnTo>
                  <a:lnTo>
                    <a:pt x="237" y="55"/>
                  </a:lnTo>
                  <a:lnTo>
                    <a:pt x="282" y="107"/>
                  </a:lnTo>
                  <a:lnTo>
                    <a:pt x="325" y="213"/>
                  </a:lnTo>
                  <a:lnTo>
                    <a:pt x="237" y="223"/>
                  </a:lnTo>
                  <a:lnTo>
                    <a:pt x="194" y="249"/>
                  </a:lnTo>
                  <a:lnTo>
                    <a:pt x="62" y="20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" name="Freeform 120">
              <a:extLst>
                <a:ext uri="{FF2B5EF4-FFF2-40B4-BE49-F238E27FC236}">
                  <a16:creationId xmlns:a16="http://schemas.microsoft.com/office/drawing/2014/main" id="{D0F8FBE3-D80D-232A-2668-CF774FAAE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3188"/>
              <a:ext cx="329" cy="327"/>
            </a:xfrm>
            <a:custGeom>
              <a:avLst/>
              <a:gdLst>
                <a:gd name="T0" fmla="*/ 29 w 329"/>
                <a:gd name="T1" fmla="*/ 54 h 327"/>
                <a:gd name="T2" fmla="*/ 152 w 329"/>
                <a:gd name="T3" fmla="*/ 0 h 327"/>
                <a:gd name="T4" fmla="*/ 268 w 329"/>
                <a:gd name="T5" fmla="*/ 71 h 327"/>
                <a:gd name="T6" fmla="*/ 329 w 329"/>
                <a:gd name="T7" fmla="*/ 177 h 327"/>
                <a:gd name="T8" fmla="*/ 213 w 329"/>
                <a:gd name="T9" fmla="*/ 275 h 327"/>
                <a:gd name="T10" fmla="*/ 187 w 329"/>
                <a:gd name="T11" fmla="*/ 320 h 327"/>
                <a:gd name="T12" fmla="*/ 81 w 329"/>
                <a:gd name="T13" fmla="*/ 327 h 327"/>
                <a:gd name="T14" fmla="*/ 64 w 329"/>
                <a:gd name="T15" fmla="*/ 230 h 327"/>
                <a:gd name="T16" fmla="*/ 0 w 329"/>
                <a:gd name="T17" fmla="*/ 204 h 327"/>
                <a:gd name="T18" fmla="*/ 29 w 329"/>
                <a:gd name="T19" fmla="*/ 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27">
                  <a:moveTo>
                    <a:pt x="29" y="54"/>
                  </a:moveTo>
                  <a:lnTo>
                    <a:pt x="152" y="0"/>
                  </a:lnTo>
                  <a:lnTo>
                    <a:pt x="268" y="71"/>
                  </a:lnTo>
                  <a:lnTo>
                    <a:pt x="329" y="177"/>
                  </a:lnTo>
                  <a:lnTo>
                    <a:pt x="213" y="275"/>
                  </a:lnTo>
                  <a:lnTo>
                    <a:pt x="187" y="320"/>
                  </a:lnTo>
                  <a:lnTo>
                    <a:pt x="81" y="327"/>
                  </a:lnTo>
                  <a:lnTo>
                    <a:pt x="64" y="230"/>
                  </a:lnTo>
                  <a:lnTo>
                    <a:pt x="0" y="204"/>
                  </a:lnTo>
                  <a:lnTo>
                    <a:pt x="29" y="5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" name="Freeform 121">
              <a:extLst>
                <a:ext uri="{FF2B5EF4-FFF2-40B4-BE49-F238E27FC236}">
                  <a16:creationId xmlns:a16="http://schemas.microsoft.com/office/drawing/2014/main" id="{2964CAFF-7BCB-F960-E65B-B8C6E1E40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887"/>
              <a:ext cx="175" cy="132"/>
            </a:xfrm>
            <a:custGeom>
              <a:avLst/>
              <a:gdLst>
                <a:gd name="T0" fmla="*/ 0 w 175"/>
                <a:gd name="T1" fmla="*/ 71 h 132"/>
                <a:gd name="T2" fmla="*/ 87 w 175"/>
                <a:gd name="T3" fmla="*/ 0 h 132"/>
                <a:gd name="T4" fmla="*/ 175 w 175"/>
                <a:gd name="T5" fmla="*/ 71 h 132"/>
                <a:gd name="T6" fmla="*/ 158 w 175"/>
                <a:gd name="T7" fmla="*/ 132 h 132"/>
                <a:gd name="T8" fmla="*/ 35 w 175"/>
                <a:gd name="T9" fmla="*/ 123 h 132"/>
                <a:gd name="T10" fmla="*/ 0 w 175"/>
                <a:gd name="T11" fmla="*/ 7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32">
                  <a:moveTo>
                    <a:pt x="0" y="71"/>
                  </a:moveTo>
                  <a:lnTo>
                    <a:pt x="87" y="0"/>
                  </a:lnTo>
                  <a:lnTo>
                    <a:pt x="175" y="71"/>
                  </a:lnTo>
                  <a:lnTo>
                    <a:pt x="158" y="132"/>
                  </a:lnTo>
                  <a:lnTo>
                    <a:pt x="35" y="123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" name="Freeform 122">
              <a:extLst>
                <a:ext uri="{FF2B5EF4-FFF2-40B4-BE49-F238E27FC236}">
                  <a16:creationId xmlns:a16="http://schemas.microsoft.com/office/drawing/2014/main" id="{DBB23279-82F1-152A-D9EF-60C96D7C0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376"/>
              <a:ext cx="284" cy="256"/>
            </a:xfrm>
            <a:custGeom>
              <a:avLst/>
              <a:gdLst>
                <a:gd name="T0" fmla="*/ 234 w 284"/>
                <a:gd name="T1" fmla="*/ 0 h 256"/>
                <a:gd name="T2" fmla="*/ 284 w 284"/>
                <a:gd name="T3" fmla="*/ 104 h 256"/>
                <a:gd name="T4" fmla="*/ 203 w 284"/>
                <a:gd name="T5" fmla="*/ 256 h 256"/>
                <a:gd name="T6" fmla="*/ 132 w 284"/>
                <a:gd name="T7" fmla="*/ 256 h 256"/>
                <a:gd name="T8" fmla="*/ 123 w 284"/>
                <a:gd name="T9" fmla="*/ 166 h 256"/>
                <a:gd name="T10" fmla="*/ 0 w 284"/>
                <a:gd name="T11" fmla="*/ 104 h 256"/>
                <a:gd name="T12" fmla="*/ 35 w 284"/>
                <a:gd name="T13" fmla="*/ 43 h 256"/>
                <a:gd name="T14" fmla="*/ 97 w 284"/>
                <a:gd name="T15" fmla="*/ 24 h 256"/>
                <a:gd name="T16" fmla="*/ 234 w 284"/>
                <a:gd name="T1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256">
                  <a:moveTo>
                    <a:pt x="234" y="0"/>
                  </a:moveTo>
                  <a:lnTo>
                    <a:pt x="284" y="104"/>
                  </a:lnTo>
                  <a:lnTo>
                    <a:pt x="203" y="256"/>
                  </a:lnTo>
                  <a:lnTo>
                    <a:pt x="132" y="256"/>
                  </a:lnTo>
                  <a:lnTo>
                    <a:pt x="123" y="166"/>
                  </a:lnTo>
                  <a:lnTo>
                    <a:pt x="0" y="104"/>
                  </a:lnTo>
                  <a:lnTo>
                    <a:pt x="35" y="43"/>
                  </a:lnTo>
                  <a:lnTo>
                    <a:pt x="97" y="24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" name="Freeform 123">
              <a:extLst>
                <a:ext uri="{FF2B5EF4-FFF2-40B4-BE49-F238E27FC236}">
                  <a16:creationId xmlns:a16="http://schemas.microsoft.com/office/drawing/2014/main" id="{0944955A-4805-B8CB-0159-E9AE1AE2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1427"/>
              <a:ext cx="258" cy="239"/>
            </a:xfrm>
            <a:custGeom>
              <a:avLst/>
              <a:gdLst>
                <a:gd name="T0" fmla="*/ 0 w 258"/>
                <a:gd name="T1" fmla="*/ 71 h 239"/>
                <a:gd name="T2" fmla="*/ 54 w 258"/>
                <a:gd name="T3" fmla="*/ 0 h 239"/>
                <a:gd name="T4" fmla="*/ 123 w 258"/>
                <a:gd name="T5" fmla="*/ 19 h 239"/>
                <a:gd name="T6" fmla="*/ 222 w 258"/>
                <a:gd name="T7" fmla="*/ 54 h 239"/>
                <a:gd name="T8" fmla="*/ 187 w 258"/>
                <a:gd name="T9" fmla="*/ 116 h 239"/>
                <a:gd name="T10" fmla="*/ 258 w 258"/>
                <a:gd name="T11" fmla="*/ 203 h 239"/>
                <a:gd name="T12" fmla="*/ 213 w 258"/>
                <a:gd name="T13" fmla="*/ 239 h 239"/>
                <a:gd name="T14" fmla="*/ 151 w 258"/>
                <a:gd name="T15" fmla="*/ 222 h 239"/>
                <a:gd name="T16" fmla="*/ 87 w 258"/>
                <a:gd name="T17" fmla="*/ 142 h 239"/>
                <a:gd name="T18" fmla="*/ 35 w 258"/>
                <a:gd name="T19" fmla="*/ 132 h 239"/>
                <a:gd name="T20" fmla="*/ 0 w 258"/>
                <a:gd name="T21" fmla="*/ 7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239">
                  <a:moveTo>
                    <a:pt x="0" y="71"/>
                  </a:moveTo>
                  <a:lnTo>
                    <a:pt x="54" y="0"/>
                  </a:lnTo>
                  <a:lnTo>
                    <a:pt x="123" y="19"/>
                  </a:lnTo>
                  <a:lnTo>
                    <a:pt x="222" y="54"/>
                  </a:lnTo>
                  <a:lnTo>
                    <a:pt x="187" y="116"/>
                  </a:lnTo>
                  <a:lnTo>
                    <a:pt x="258" y="203"/>
                  </a:lnTo>
                  <a:lnTo>
                    <a:pt x="213" y="239"/>
                  </a:lnTo>
                  <a:lnTo>
                    <a:pt x="151" y="222"/>
                  </a:lnTo>
                  <a:lnTo>
                    <a:pt x="87" y="142"/>
                  </a:lnTo>
                  <a:lnTo>
                    <a:pt x="35" y="132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" name="Freeform 124">
              <a:extLst>
                <a:ext uri="{FF2B5EF4-FFF2-40B4-BE49-F238E27FC236}">
                  <a16:creationId xmlns:a16="http://schemas.microsoft.com/office/drawing/2014/main" id="{12087345-7E2B-F870-3A1F-A142472D1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224"/>
              <a:ext cx="336" cy="176"/>
            </a:xfrm>
            <a:custGeom>
              <a:avLst/>
              <a:gdLst>
                <a:gd name="T0" fmla="*/ 71 w 336"/>
                <a:gd name="T1" fmla="*/ 71 h 176"/>
                <a:gd name="T2" fmla="*/ 116 w 336"/>
                <a:gd name="T3" fmla="*/ 53 h 176"/>
                <a:gd name="T4" fmla="*/ 275 w 336"/>
                <a:gd name="T5" fmla="*/ 26 h 176"/>
                <a:gd name="T6" fmla="*/ 301 w 336"/>
                <a:gd name="T7" fmla="*/ 0 h 176"/>
                <a:gd name="T8" fmla="*/ 336 w 336"/>
                <a:gd name="T9" fmla="*/ 26 h 176"/>
                <a:gd name="T10" fmla="*/ 301 w 336"/>
                <a:gd name="T11" fmla="*/ 79 h 176"/>
                <a:gd name="T12" fmla="*/ 310 w 336"/>
                <a:gd name="T13" fmla="*/ 124 h 176"/>
                <a:gd name="T14" fmla="*/ 168 w 336"/>
                <a:gd name="T15" fmla="*/ 150 h 176"/>
                <a:gd name="T16" fmla="*/ 26 w 336"/>
                <a:gd name="T17" fmla="*/ 176 h 176"/>
                <a:gd name="T18" fmla="*/ 0 w 336"/>
                <a:gd name="T19" fmla="*/ 133 h 176"/>
                <a:gd name="T20" fmla="*/ 71 w 336"/>
                <a:gd name="T21" fmla="*/ 7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6" h="176">
                  <a:moveTo>
                    <a:pt x="71" y="71"/>
                  </a:moveTo>
                  <a:lnTo>
                    <a:pt x="116" y="53"/>
                  </a:lnTo>
                  <a:lnTo>
                    <a:pt x="275" y="26"/>
                  </a:lnTo>
                  <a:lnTo>
                    <a:pt x="301" y="0"/>
                  </a:lnTo>
                  <a:lnTo>
                    <a:pt x="336" y="26"/>
                  </a:lnTo>
                  <a:lnTo>
                    <a:pt x="301" y="79"/>
                  </a:lnTo>
                  <a:lnTo>
                    <a:pt x="310" y="124"/>
                  </a:lnTo>
                  <a:lnTo>
                    <a:pt x="168" y="150"/>
                  </a:lnTo>
                  <a:lnTo>
                    <a:pt x="26" y="176"/>
                  </a:lnTo>
                  <a:lnTo>
                    <a:pt x="0" y="133"/>
                  </a:lnTo>
                  <a:lnTo>
                    <a:pt x="71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" name="Freeform 125">
              <a:extLst>
                <a:ext uri="{FF2B5EF4-FFF2-40B4-BE49-F238E27FC236}">
                  <a16:creationId xmlns:a16="http://schemas.microsoft.com/office/drawing/2014/main" id="{DA66E06E-8DD5-D830-E028-280FD51D0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1895"/>
              <a:ext cx="194" cy="266"/>
            </a:xfrm>
            <a:custGeom>
              <a:avLst/>
              <a:gdLst>
                <a:gd name="T0" fmla="*/ 0 w 194"/>
                <a:gd name="T1" fmla="*/ 116 h 266"/>
                <a:gd name="T2" fmla="*/ 97 w 194"/>
                <a:gd name="T3" fmla="*/ 0 h 266"/>
                <a:gd name="T4" fmla="*/ 142 w 194"/>
                <a:gd name="T5" fmla="*/ 10 h 266"/>
                <a:gd name="T6" fmla="*/ 142 w 194"/>
                <a:gd name="T7" fmla="*/ 71 h 266"/>
                <a:gd name="T8" fmla="*/ 132 w 194"/>
                <a:gd name="T9" fmla="*/ 133 h 266"/>
                <a:gd name="T10" fmla="*/ 194 w 194"/>
                <a:gd name="T11" fmla="*/ 223 h 266"/>
                <a:gd name="T12" fmla="*/ 177 w 194"/>
                <a:gd name="T13" fmla="*/ 230 h 266"/>
                <a:gd name="T14" fmla="*/ 158 w 194"/>
                <a:gd name="T15" fmla="*/ 266 h 266"/>
                <a:gd name="T16" fmla="*/ 38 w 194"/>
                <a:gd name="T17" fmla="*/ 251 h 266"/>
                <a:gd name="T18" fmla="*/ 0 w 194"/>
                <a:gd name="T19" fmla="*/ 11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266">
                  <a:moveTo>
                    <a:pt x="0" y="116"/>
                  </a:moveTo>
                  <a:lnTo>
                    <a:pt x="97" y="0"/>
                  </a:lnTo>
                  <a:lnTo>
                    <a:pt x="142" y="10"/>
                  </a:lnTo>
                  <a:lnTo>
                    <a:pt x="142" y="71"/>
                  </a:lnTo>
                  <a:lnTo>
                    <a:pt x="132" y="133"/>
                  </a:lnTo>
                  <a:lnTo>
                    <a:pt x="194" y="223"/>
                  </a:lnTo>
                  <a:lnTo>
                    <a:pt x="177" y="230"/>
                  </a:lnTo>
                  <a:lnTo>
                    <a:pt x="158" y="266"/>
                  </a:lnTo>
                  <a:lnTo>
                    <a:pt x="38" y="251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" name="Freeform 126">
              <a:extLst>
                <a:ext uri="{FF2B5EF4-FFF2-40B4-BE49-F238E27FC236}">
                  <a16:creationId xmlns:a16="http://schemas.microsoft.com/office/drawing/2014/main" id="{33757D24-E244-81A5-084B-019D79F2D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1692"/>
              <a:ext cx="162" cy="106"/>
            </a:xfrm>
            <a:custGeom>
              <a:avLst/>
              <a:gdLst>
                <a:gd name="T0" fmla="*/ 162 w 162"/>
                <a:gd name="T1" fmla="*/ 35 h 106"/>
                <a:gd name="T2" fmla="*/ 98 w 162"/>
                <a:gd name="T3" fmla="*/ 106 h 106"/>
                <a:gd name="T4" fmla="*/ 29 w 162"/>
                <a:gd name="T5" fmla="*/ 106 h 106"/>
                <a:gd name="T6" fmla="*/ 0 w 162"/>
                <a:gd name="T7" fmla="*/ 71 h 106"/>
                <a:gd name="T8" fmla="*/ 71 w 162"/>
                <a:gd name="T9" fmla="*/ 0 h 106"/>
                <a:gd name="T10" fmla="*/ 117 w 162"/>
                <a:gd name="T11" fmla="*/ 9 h 106"/>
                <a:gd name="T12" fmla="*/ 162 w 162"/>
                <a:gd name="T13" fmla="*/ 3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106">
                  <a:moveTo>
                    <a:pt x="162" y="35"/>
                  </a:moveTo>
                  <a:lnTo>
                    <a:pt x="98" y="106"/>
                  </a:lnTo>
                  <a:lnTo>
                    <a:pt x="29" y="106"/>
                  </a:lnTo>
                  <a:lnTo>
                    <a:pt x="0" y="71"/>
                  </a:lnTo>
                  <a:lnTo>
                    <a:pt x="71" y="0"/>
                  </a:lnTo>
                  <a:lnTo>
                    <a:pt x="117" y="9"/>
                  </a:lnTo>
                  <a:lnTo>
                    <a:pt x="162" y="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" name="Freeform 127">
              <a:extLst>
                <a:ext uri="{FF2B5EF4-FFF2-40B4-BE49-F238E27FC236}">
                  <a16:creationId xmlns:a16="http://schemas.microsoft.com/office/drawing/2014/main" id="{3ABE84EA-545D-1F27-F0E6-06A57BACC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1427"/>
              <a:ext cx="344" cy="203"/>
            </a:xfrm>
            <a:custGeom>
              <a:avLst/>
              <a:gdLst>
                <a:gd name="T0" fmla="*/ 220 w 344"/>
                <a:gd name="T1" fmla="*/ 0 h 203"/>
                <a:gd name="T2" fmla="*/ 344 w 344"/>
                <a:gd name="T3" fmla="*/ 71 h 203"/>
                <a:gd name="T4" fmla="*/ 308 w 344"/>
                <a:gd name="T5" fmla="*/ 158 h 203"/>
                <a:gd name="T6" fmla="*/ 230 w 344"/>
                <a:gd name="T7" fmla="*/ 158 h 203"/>
                <a:gd name="T8" fmla="*/ 185 w 344"/>
                <a:gd name="T9" fmla="*/ 203 h 203"/>
                <a:gd name="T10" fmla="*/ 0 w 344"/>
                <a:gd name="T11" fmla="*/ 203 h 203"/>
                <a:gd name="T12" fmla="*/ 43 w 344"/>
                <a:gd name="T13" fmla="*/ 97 h 203"/>
                <a:gd name="T14" fmla="*/ 0 w 344"/>
                <a:gd name="T15" fmla="*/ 71 h 203"/>
                <a:gd name="T16" fmla="*/ 0 w 344"/>
                <a:gd name="T17" fmla="*/ 45 h 203"/>
                <a:gd name="T18" fmla="*/ 69 w 344"/>
                <a:gd name="T19" fmla="*/ 0 h 203"/>
                <a:gd name="T20" fmla="*/ 220 w 344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4" h="203">
                  <a:moveTo>
                    <a:pt x="220" y="0"/>
                  </a:moveTo>
                  <a:lnTo>
                    <a:pt x="344" y="71"/>
                  </a:lnTo>
                  <a:lnTo>
                    <a:pt x="308" y="158"/>
                  </a:lnTo>
                  <a:lnTo>
                    <a:pt x="230" y="158"/>
                  </a:lnTo>
                  <a:lnTo>
                    <a:pt x="185" y="203"/>
                  </a:lnTo>
                  <a:lnTo>
                    <a:pt x="0" y="203"/>
                  </a:lnTo>
                  <a:lnTo>
                    <a:pt x="43" y="97"/>
                  </a:lnTo>
                  <a:lnTo>
                    <a:pt x="0" y="71"/>
                  </a:lnTo>
                  <a:lnTo>
                    <a:pt x="0" y="45"/>
                  </a:lnTo>
                  <a:lnTo>
                    <a:pt x="69" y="0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" name="Freeform 128">
              <a:extLst>
                <a:ext uri="{FF2B5EF4-FFF2-40B4-BE49-F238E27FC236}">
                  <a16:creationId xmlns:a16="http://schemas.microsoft.com/office/drawing/2014/main" id="{94013A3C-DE91-1517-612D-B16E26BB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95"/>
              <a:ext cx="265" cy="168"/>
            </a:xfrm>
            <a:custGeom>
              <a:avLst/>
              <a:gdLst>
                <a:gd name="T0" fmla="*/ 132 w 265"/>
                <a:gd name="T1" fmla="*/ 168 h 168"/>
                <a:gd name="T2" fmla="*/ 203 w 265"/>
                <a:gd name="T3" fmla="*/ 97 h 168"/>
                <a:gd name="T4" fmla="*/ 249 w 265"/>
                <a:gd name="T5" fmla="*/ 106 h 168"/>
                <a:gd name="T6" fmla="*/ 265 w 265"/>
                <a:gd name="T7" fmla="*/ 71 h 168"/>
                <a:gd name="T8" fmla="*/ 249 w 265"/>
                <a:gd name="T9" fmla="*/ 45 h 168"/>
                <a:gd name="T10" fmla="*/ 132 w 265"/>
                <a:gd name="T11" fmla="*/ 0 h 168"/>
                <a:gd name="T12" fmla="*/ 0 w 265"/>
                <a:gd name="T13" fmla="*/ 71 h 168"/>
                <a:gd name="T14" fmla="*/ 71 w 265"/>
                <a:gd name="T15" fmla="*/ 168 h 168"/>
                <a:gd name="T16" fmla="*/ 132 w 265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68">
                  <a:moveTo>
                    <a:pt x="132" y="168"/>
                  </a:moveTo>
                  <a:lnTo>
                    <a:pt x="203" y="97"/>
                  </a:lnTo>
                  <a:lnTo>
                    <a:pt x="249" y="106"/>
                  </a:lnTo>
                  <a:lnTo>
                    <a:pt x="265" y="71"/>
                  </a:lnTo>
                  <a:lnTo>
                    <a:pt x="249" y="45"/>
                  </a:lnTo>
                  <a:lnTo>
                    <a:pt x="132" y="0"/>
                  </a:lnTo>
                  <a:lnTo>
                    <a:pt x="0" y="71"/>
                  </a:lnTo>
                  <a:lnTo>
                    <a:pt x="71" y="168"/>
                  </a:lnTo>
                  <a:lnTo>
                    <a:pt x="132" y="16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7" name="Freeform 129">
              <a:extLst>
                <a:ext uri="{FF2B5EF4-FFF2-40B4-BE49-F238E27FC236}">
                  <a16:creationId xmlns:a16="http://schemas.microsoft.com/office/drawing/2014/main" id="{E61C2D72-37A8-68F0-EDC2-D28E4DE32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1188"/>
              <a:ext cx="196" cy="158"/>
            </a:xfrm>
            <a:custGeom>
              <a:avLst/>
              <a:gdLst>
                <a:gd name="T0" fmla="*/ 0 w 196"/>
                <a:gd name="T1" fmla="*/ 35 h 158"/>
                <a:gd name="T2" fmla="*/ 54 w 196"/>
                <a:gd name="T3" fmla="*/ 0 h 158"/>
                <a:gd name="T4" fmla="*/ 125 w 196"/>
                <a:gd name="T5" fmla="*/ 61 h 158"/>
                <a:gd name="T6" fmla="*/ 161 w 196"/>
                <a:gd name="T7" fmla="*/ 61 h 158"/>
                <a:gd name="T8" fmla="*/ 196 w 196"/>
                <a:gd name="T9" fmla="*/ 106 h 158"/>
                <a:gd name="T10" fmla="*/ 106 w 196"/>
                <a:gd name="T11" fmla="*/ 158 h 158"/>
                <a:gd name="T12" fmla="*/ 9 w 196"/>
                <a:gd name="T13" fmla="*/ 106 h 158"/>
                <a:gd name="T14" fmla="*/ 0 w 196"/>
                <a:gd name="T15" fmla="*/ 3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58">
                  <a:moveTo>
                    <a:pt x="0" y="35"/>
                  </a:moveTo>
                  <a:lnTo>
                    <a:pt x="54" y="0"/>
                  </a:lnTo>
                  <a:lnTo>
                    <a:pt x="125" y="61"/>
                  </a:lnTo>
                  <a:lnTo>
                    <a:pt x="161" y="61"/>
                  </a:lnTo>
                  <a:lnTo>
                    <a:pt x="196" y="106"/>
                  </a:lnTo>
                  <a:lnTo>
                    <a:pt x="106" y="158"/>
                  </a:lnTo>
                  <a:lnTo>
                    <a:pt x="9" y="10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8" name="Freeform 130">
              <a:extLst>
                <a:ext uri="{FF2B5EF4-FFF2-40B4-BE49-F238E27FC236}">
                  <a16:creationId xmlns:a16="http://schemas.microsoft.com/office/drawing/2014/main" id="{C4800D55-0D99-9BEF-683E-420032BEC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1462"/>
              <a:ext cx="150" cy="265"/>
            </a:xfrm>
            <a:custGeom>
              <a:avLst/>
              <a:gdLst>
                <a:gd name="T0" fmla="*/ 43 w 150"/>
                <a:gd name="T1" fmla="*/ 0 h 265"/>
                <a:gd name="T2" fmla="*/ 88 w 150"/>
                <a:gd name="T3" fmla="*/ 10 h 265"/>
                <a:gd name="T4" fmla="*/ 143 w 150"/>
                <a:gd name="T5" fmla="*/ 45 h 265"/>
                <a:gd name="T6" fmla="*/ 150 w 150"/>
                <a:gd name="T7" fmla="*/ 116 h 265"/>
                <a:gd name="T8" fmla="*/ 133 w 150"/>
                <a:gd name="T9" fmla="*/ 223 h 265"/>
                <a:gd name="T10" fmla="*/ 72 w 150"/>
                <a:gd name="T11" fmla="*/ 265 h 265"/>
                <a:gd name="T12" fmla="*/ 27 w 150"/>
                <a:gd name="T13" fmla="*/ 239 h 265"/>
                <a:gd name="T14" fmla="*/ 43 w 150"/>
                <a:gd name="T15" fmla="*/ 204 h 265"/>
                <a:gd name="T16" fmla="*/ 27 w 150"/>
                <a:gd name="T17" fmla="*/ 178 h 265"/>
                <a:gd name="T18" fmla="*/ 36 w 150"/>
                <a:gd name="T19" fmla="*/ 116 h 265"/>
                <a:gd name="T20" fmla="*/ 0 w 150"/>
                <a:gd name="T21" fmla="*/ 55 h 265"/>
                <a:gd name="T22" fmla="*/ 43 w 150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265">
                  <a:moveTo>
                    <a:pt x="43" y="0"/>
                  </a:moveTo>
                  <a:lnTo>
                    <a:pt x="88" y="10"/>
                  </a:lnTo>
                  <a:lnTo>
                    <a:pt x="143" y="45"/>
                  </a:lnTo>
                  <a:lnTo>
                    <a:pt x="150" y="116"/>
                  </a:lnTo>
                  <a:lnTo>
                    <a:pt x="133" y="223"/>
                  </a:lnTo>
                  <a:lnTo>
                    <a:pt x="72" y="265"/>
                  </a:lnTo>
                  <a:lnTo>
                    <a:pt x="27" y="239"/>
                  </a:lnTo>
                  <a:lnTo>
                    <a:pt x="43" y="204"/>
                  </a:lnTo>
                  <a:lnTo>
                    <a:pt x="27" y="178"/>
                  </a:lnTo>
                  <a:lnTo>
                    <a:pt x="36" y="116"/>
                  </a:lnTo>
                  <a:lnTo>
                    <a:pt x="0" y="55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9" name="Freeform 131">
              <a:extLst>
                <a:ext uri="{FF2B5EF4-FFF2-40B4-BE49-F238E27FC236}">
                  <a16:creationId xmlns:a16="http://schemas.microsoft.com/office/drawing/2014/main" id="{DBF7D7A3-B974-A8F0-134B-D4D70CB0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391"/>
              <a:ext cx="414" cy="275"/>
            </a:xfrm>
            <a:custGeom>
              <a:avLst/>
              <a:gdLst>
                <a:gd name="T0" fmla="*/ 71 w 414"/>
                <a:gd name="T1" fmla="*/ 239 h 275"/>
                <a:gd name="T2" fmla="*/ 123 w 414"/>
                <a:gd name="T3" fmla="*/ 230 h 275"/>
                <a:gd name="T4" fmla="*/ 159 w 414"/>
                <a:gd name="T5" fmla="*/ 275 h 275"/>
                <a:gd name="T6" fmla="*/ 282 w 414"/>
                <a:gd name="T7" fmla="*/ 275 h 275"/>
                <a:gd name="T8" fmla="*/ 414 w 414"/>
                <a:gd name="T9" fmla="*/ 204 h 275"/>
                <a:gd name="T10" fmla="*/ 398 w 414"/>
                <a:gd name="T11" fmla="*/ 168 h 275"/>
                <a:gd name="T12" fmla="*/ 336 w 414"/>
                <a:gd name="T13" fmla="*/ 159 h 275"/>
                <a:gd name="T14" fmla="*/ 239 w 414"/>
                <a:gd name="T15" fmla="*/ 26 h 275"/>
                <a:gd name="T16" fmla="*/ 159 w 414"/>
                <a:gd name="T17" fmla="*/ 0 h 275"/>
                <a:gd name="T18" fmla="*/ 114 w 414"/>
                <a:gd name="T19" fmla="*/ 10 h 275"/>
                <a:gd name="T20" fmla="*/ 35 w 414"/>
                <a:gd name="T21" fmla="*/ 90 h 275"/>
                <a:gd name="T22" fmla="*/ 0 w 414"/>
                <a:gd name="T23" fmla="*/ 152 h 275"/>
                <a:gd name="T24" fmla="*/ 71 w 414"/>
                <a:gd name="T25" fmla="*/ 23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275">
                  <a:moveTo>
                    <a:pt x="71" y="239"/>
                  </a:moveTo>
                  <a:lnTo>
                    <a:pt x="123" y="230"/>
                  </a:lnTo>
                  <a:lnTo>
                    <a:pt x="159" y="275"/>
                  </a:lnTo>
                  <a:lnTo>
                    <a:pt x="282" y="275"/>
                  </a:lnTo>
                  <a:lnTo>
                    <a:pt x="414" y="204"/>
                  </a:lnTo>
                  <a:lnTo>
                    <a:pt x="398" y="168"/>
                  </a:lnTo>
                  <a:lnTo>
                    <a:pt x="336" y="159"/>
                  </a:lnTo>
                  <a:lnTo>
                    <a:pt x="239" y="26"/>
                  </a:lnTo>
                  <a:lnTo>
                    <a:pt x="159" y="0"/>
                  </a:lnTo>
                  <a:lnTo>
                    <a:pt x="114" y="10"/>
                  </a:lnTo>
                  <a:lnTo>
                    <a:pt x="35" y="90"/>
                  </a:lnTo>
                  <a:lnTo>
                    <a:pt x="0" y="152"/>
                  </a:lnTo>
                  <a:lnTo>
                    <a:pt x="71" y="23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0" name="Freeform 132">
              <a:extLst>
                <a:ext uri="{FF2B5EF4-FFF2-40B4-BE49-F238E27FC236}">
                  <a16:creationId xmlns:a16="http://schemas.microsoft.com/office/drawing/2014/main" id="{2B938BFC-CEAC-E14E-D2B7-65FBD5FA2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3259"/>
              <a:ext cx="292" cy="159"/>
            </a:xfrm>
            <a:custGeom>
              <a:avLst/>
              <a:gdLst>
                <a:gd name="T0" fmla="*/ 240 w 292"/>
                <a:gd name="T1" fmla="*/ 71 h 159"/>
                <a:gd name="T2" fmla="*/ 292 w 292"/>
                <a:gd name="T3" fmla="*/ 133 h 159"/>
                <a:gd name="T4" fmla="*/ 275 w 292"/>
                <a:gd name="T5" fmla="*/ 159 h 159"/>
                <a:gd name="T6" fmla="*/ 45 w 292"/>
                <a:gd name="T7" fmla="*/ 151 h 159"/>
                <a:gd name="T8" fmla="*/ 0 w 292"/>
                <a:gd name="T9" fmla="*/ 88 h 159"/>
                <a:gd name="T10" fmla="*/ 178 w 292"/>
                <a:gd name="T11" fmla="*/ 0 h 159"/>
                <a:gd name="T12" fmla="*/ 240 w 292"/>
                <a:gd name="T13" fmla="*/ 7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59">
                  <a:moveTo>
                    <a:pt x="240" y="71"/>
                  </a:moveTo>
                  <a:lnTo>
                    <a:pt x="292" y="133"/>
                  </a:lnTo>
                  <a:lnTo>
                    <a:pt x="275" y="159"/>
                  </a:lnTo>
                  <a:lnTo>
                    <a:pt x="45" y="151"/>
                  </a:lnTo>
                  <a:lnTo>
                    <a:pt x="0" y="88"/>
                  </a:lnTo>
                  <a:lnTo>
                    <a:pt x="178" y="0"/>
                  </a:lnTo>
                  <a:lnTo>
                    <a:pt x="24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1" name="Freeform 133">
              <a:extLst>
                <a:ext uri="{FF2B5EF4-FFF2-40B4-BE49-F238E27FC236}">
                  <a16:creationId xmlns:a16="http://schemas.microsoft.com/office/drawing/2014/main" id="{6A804A95-13CA-8FDA-1225-CB91479F6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85"/>
              <a:ext cx="190" cy="194"/>
            </a:xfrm>
            <a:custGeom>
              <a:avLst/>
              <a:gdLst>
                <a:gd name="T0" fmla="*/ 45 w 190"/>
                <a:gd name="T1" fmla="*/ 0 h 194"/>
                <a:gd name="T2" fmla="*/ 152 w 190"/>
                <a:gd name="T3" fmla="*/ 26 h 194"/>
                <a:gd name="T4" fmla="*/ 190 w 190"/>
                <a:gd name="T5" fmla="*/ 161 h 194"/>
                <a:gd name="T6" fmla="*/ 107 w 190"/>
                <a:gd name="T7" fmla="*/ 194 h 194"/>
                <a:gd name="T8" fmla="*/ 0 w 190"/>
                <a:gd name="T9" fmla="*/ 123 h 194"/>
                <a:gd name="T10" fmla="*/ 0 w 190"/>
                <a:gd name="T11" fmla="*/ 26 h 194"/>
                <a:gd name="T12" fmla="*/ 45 w 190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94">
                  <a:moveTo>
                    <a:pt x="45" y="0"/>
                  </a:moveTo>
                  <a:lnTo>
                    <a:pt x="152" y="26"/>
                  </a:lnTo>
                  <a:lnTo>
                    <a:pt x="190" y="161"/>
                  </a:lnTo>
                  <a:lnTo>
                    <a:pt x="107" y="194"/>
                  </a:lnTo>
                  <a:lnTo>
                    <a:pt x="0" y="123"/>
                  </a:lnTo>
                  <a:lnTo>
                    <a:pt x="0" y="26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2" name="Freeform 134">
              <a:extLst>
                <a:ext uri="{FF2B5EF4-FFF2-40B4-BE49-F238E27FC236}">
                  <a16:creationId xmlns:a16="http://schemas.microsoft.com/office/drawing/2014/main" id="{5326A525-A6D0-6D42-2467-B2C33BC3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948"/>
              <a:ext cx="327" cy="195"/>
            </a:xfrm>
            <a:custGeom>
              <a:avLst/>
              <a:gdLst>
                <a:gd name="T0" fmla="*/ 0 w 327"/>
                <a:gd name="T1" fmla="*/ 71 h 195"/>
                <a:gd name="T2" fmla="*/ 17 w 327"/>
                <a:gd name="T3" fmla="*/ 10 h 195"/>
                <a:gd name="T4" fmla="*/ 169 w 327"/>
                <a:gd name="T5" fmla="*/ 0 h 195"/>
                <a:gd name="T6" fmla="*/ 221 w 327"/>
                <a:gd name="T7" fmla="*/ 19 h 195"/>
                <a:gd name="T8" fmla="*/ 301 w 327"/>
                <a:gd name="T9" fmla="*/ 10 h 195"/>
                <a:gd name="T10" fmla="*/ 327 w 327"/>
                <a:gd name="T11" fmla="*/ 55 h 195"/>
                <a:gd name="T12" fmla="*/ 327 w 327"/>
                <a:gd name="T13" fmla="*/ 126 h 195"/>
                <a:gd name="T14" fmla="*/ 256 w 327"/>
                <a:gd name="T15" fmla="*/ 195 h 195"/>
                <a:gd name="T16" fmla="*/ 142 w 327"/>
                <a:gd name="T17" fmla="*/ 152 h 195"/>
                <a:gd name="T18" fmla="*/ 0 w 327"/>
                <a:gd name="T19" fmla="*/ 7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195">
                  <a:moveTo>
                    <a:pt x="0" y="71"/>
                  </a:moveTo>
                  <a:lnTo>
                    <a:pt x="17" y="10"/>
                  </a:lnTo>
                  <a:lnTo>
                    <a:pt x="169" y="0"/>
                  </a:lnTo>
                  <a:lnTo>
                    <a:pt x="221" y="19"/>
                  </a:lnTo>
                  <a:lnTo>
                    <a:pt x="301" y="10"/>
                  </a:lnTo>
                  <a:lnTo>
                    <a:pt x="327" y="55"/>
                  </a:lnTo>
                  <a:lnTo>
                    <a:pt x="327" y="126"/>
                  </a:lnTo>
                  <a:lnTo>
                    <a:pt x="256" y="195"/>
                  </a:lnTo>
                  <a:lnTo>
                    <a:pt x="142" y="152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3" name="Freeform 135">
              <a:extLst>
                <a:ext uri="{FF2B5EF4-FFF2-40B4-BE49-F238E27FC236}">
                  <a16:creationId xmlns:a16="http://schemas.microsoft.com/office/drawing/2014/main" id="{A3DE29EC-D268-5C7F-2994-D7B98EAC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232"/>
              <a:ext cx="133" cy="161"/>
            </a:xfrm>
            <a:custGeom>
              <a:avLst/>
              <a:gdLst>
                <a:gd name="T0" fmla="*/ 52 w 133"/>
                <a:gd name="T1" fmla="*/ 0 h 161"/>
                <a:gd name="T2" fmla="*/ 133 w 133"/>
                <a:gd name="T3" fmla="*/ 63 h 161"/>
                <a:gd name="T4" fmla="*/ 88 w 133"/>
                <a:gd name="T5" fmla="*/ 161 h 161"/>
                <a:gd name="T6" fmla="*/ 7 w 133"/>
                <a:gd name="T7" fmla="*/ 161 h 161"/>
                <a:gd name="T8" fmla="*/ 0 w 133"/>
                <a:gd name="T9" fmla="*/ 142 h 161"/>
                <a:gd name="T10" fmla="*/ 52 w 133"/>
                <a:gd name="T1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61">
                  <a:moveTo>
                    <a:pt x="52" y="0"/>
                  </a:moveTo>
                  <a:lnTo>
                    <a:pt x="133" y="63"/>
                  </a:lnTo>
                  <a:lnTo>
                    <a:pt x="88" y="161"/>
                  </a:lnTo>
                  <a:lnTo>
                    <a:pt x="7" y="161"/>
                  </a:lnTo>
                  <a:lnTo>
                    <a:pt x="0" y="14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4" name="Freeform 136">
              <a:extLst>
                <a:ext uri="{FF2B5EF4-FFF2-40B4-BE49-F238E27FC236}">
                  <a16:creationId xmlns:a16="http://schemas.microsoft.com/office/drawing/2014/main" id="{5B36E119-75B5-FB38-3803-90A4CC87D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3508"/>
              <a:ext cx="453" cy="310"/>
            </a:xfrm>
            <a:custGeom>
              <a:avLst/>
              <a:gdLst>
                <a:gd name="T0" fmla="*/ 169 w 453"/>
                <a:gd name="T1" fmla="*/ 7 h 310"/>
                <a:gd name="T2" fmla="*/ 275 w 453"/>
                <a:gd name="T3" fmla="*/ 0 h 310"/>
                <a:gd name="T4" fmla="*/ 372 w 453"/>
                <a:gd name="T5" fmla="*/ 7 h 310"/>
                <a:gd name="T6" fmla="*/ 363 w 453"/>
                <a:gd name="T7" fmla="*/ 71 h 310"/>
                <a:gd name="T8" fmla="*/ 444 w 453"/>
                <a:gd name="T9" fmla="*/ 97 h 310"/>
                <a:gd name="T10" fmla="*/ 453 w 453"/>
                <a:gd name="T11" fmla="*/ 113 h 310"/>
                <a:gd name="T12" fmla="*/ 408 w 453"/>
                <a:gd name="T13" fmla="*/ 210 h 310"/>
                <a:gd name="T14" fmla="*/ 391 w 453"/>
                <a:gd name="T15" fmla="*/ 246 h 310"/>
                <a:gd name="T16" fmla="*/ 363 w 453"/>
                <a:gd name="T17" fmla="*/ 239 h 310"/>
                <a:gd name="T18" fmla="*/ 285 w 453"/>
                <a:gd name="T19" fmla="*/ 310 h 310"/>
                <a:gd name="T20" fmla="*/ 195 w 453"/>
                <a:gd name="T21" fmla="*/ 300 h 310"/>
                <a:gd name="T22" fmla="*/ 107 w 453"/>
                <a:gd name="T23" fmla="*/ 310 h 310"/>
                <a:gd name="T24" fmla="*/ 27 w 453"/>
                <a:gd name="T25" fmla="*/ 291 h 310"/>
                <a:gd name="T26" fmla="*/ 0 w 453"/>
                <a:gd name="T27" fmla="*/ 210 h 310"/>
                <a:gd name="T28" fmla="*/ 72 w 453"/>
                <a:gd name="T29" fmla="*/ 71 h 310"/>
                <a:gd name="T30" fmla="*/ 169 w 453"/>
                <a:gd name="T31" fmla="*/ 7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3" h="310">
                  <a:moveTo>
                    <a:pt x="169" y="7"/>
                  </a:moveTo>
                  <a:lnTo>
                    <a:pt x="275" y="0"/>
                  </a:lnTo>
                  <a:lnTo>
                    <a:pt x="372" y="7"/>
                  </a:lnTo>
                  <a:lnTo>
                    <a:pt x="363" y="71"/>
                  </a:lnTo>
                  <a:lnTo>
                    <a:pt x="444" y="97"/>
                  </a:lnTo>
                  <a:lnTo>
                    <a:pt x="453" y="113"/>
                  </a:lnTo>
                  <a:lnTo>
                    <a:pt x="408" y="210"/>
                  </a:lnTo>
                  <a:lnTo>
                    <a:pt x="391" y="246"/>
                  </a:lnTo>
                  <a:lnTo>
                    <a:pt x="363" y="239"/>
                  </a:lnTo>
                  <a:lnTo>
                    <a:pt x="285" y="310"/>
                  </a:lnTo>
                  <a:lnTo>
                    <a:pt x="195" y="300"/>
                  </a:lnTo>
                  <a:lnTo>
                    <a:pt x="107" y="310"/>
                  </a:lnTo>
                  <a:lnTo>
                    <a:pt x="27" y="291"/>
                  </a:lnTo>
                  <a:lnTo>
                    <a:pt x="0" y="210"/>
                  </a:lnTo>
                  <a:lnTo>
                    <a:pt x="72" y="71"/>
                  </a:lnTo>
                  <a:lnTo>
                    <a:pt x="169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5" name="Freeform 137">
              <a:extLst>
                <a:ext uri="{FF2B5EF4-FFF2-40B4-BE49-F238E27FC236}">
                  <a16:creationId xmlns:a16="http://schemas.microsoft.com/office/drawing/2014/main" id="{3BB4B551-1855-7AB4-0143-E9C38415A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2897"/>
              <a:ext cx="319" cy="239"/>
            </a:xfrm>
            <a:custGeom>
              <a:avLst/>
              <a:gdLst>
                <a:gd name="T0" fmla="*/ 274 w 319"/>
                <a:gd name="T1" fmla="*/ 0 h 239"/>
                <a:gd name="T2" fmla="*/ 319 w 319"/>
                <a:gd name="T3" fmla="*/ 123 h 239"/>
                <a:gd name="T4" fmla="*/ 267 w 319"/>
                <a:gd name="T5" fmla="*/ 194 h 239"/>
                <a:gd name="T6" fmla="*/ 220 w 319"/>
                <a:gd name="T7" fmla="*/ 229 h 239"/>
                <a:gd name="T8" fmla="*/ 87 w 319"/>
                <a:gd name="T9" fmla="*/ 239 h 239"/>
                <a:gd name="T10" fmla="*/ 0 w 319"/>
                <a:gd name="T11" fmla="*/ 194 h 239"/>
                <a:gd name="T12" fmla="*/ 168 w 319"/>
                <a:gd name="T13" fmla="*/ 35 h 239"/>
                <a:gd name="T14" fmla="*/ 274 w 319"/>
                <a:gd name="T1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239">
                  <a:moveTo>
                    <a:pt x="274" y="0"/>
                  </a:moveTo>
                  <a:lnTo>
                    <a:pt x="319" y="123"/>
                  </a:lnTo>
                  <a:lnTo>
                    <a:pt x="267" y="194"/>
                  </a:lnTo>
                  <a:lnTo>
                    <a:pt x="220" y="229"/>
                  </a:lnTo>
                  <a:lnTo>
                    <a:pt x="87" y="239"/>
                  </a:lnTo>
                  <a:lnTo>
                    <a:pt x="0" y="194"/>
                  </a:lnTo>
                  <a:lnTo>
                    <a:pt x="168" y="3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6" name="Freeform 138">
              <a:extLst>
                <a:ext uri="{FF2B5EF4-FFF2-40B4-BE49-F238E27FC236}">
                  <a16:creationId xmlns:a16="http://schemas.microsoft.com/office/drawing/2014/main" id="{FC15C23C-7F81-1DCB-98D0-A3B7B3B70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3330"/>
              <a:ext cx="275" cy="194"/>
            </a:xfrm>
            <a:custGeom>
              <a:avLst/>
              <a:gdLst>
                <a:gd name="T0" fmla="*/ 0 w 275"/>
                <a:gd name="T1" fmla="*/ 62 h 194"/>
                <a:gd name="T2" fmla="*/ 45 w 275"/>
                <a:gd name="T3" fmla="*/ 9 h 194"/>
                <a:gd name="T4" fmla="*/ 97 w 275"/>
                <a:gd name="T5" fmla="*/ 0 h 194"/>
                <a:gd name="T6" fmla="*/ 266 w 275"/>
                <a:gd name="T7" fmla="*/ 35 h 194"/>
                <a:gd name="T8" fmla="*/ 275 w 275"/>
                <a:gd name="T9" fmla="*/ 107 h 194"/>
                <a:gd name="T10" fmla="*/ 178 w 275"/>
                <a:gd name="T11" fmla="*/ 151 h 194"/>
                <a:gd name="T12" fmla="*/ 159 w 275"/>
                <a:gd name="T13" fmla="*/ 178 h 194"/>
                <a:gd name="T14" fmla="*/ 107 w 275"/>
                <a:gd name="T15" fmla="*/ 194 h 194"/>
                <a:gd name="T16" fmla="*/ 26 w 275"/>
                <a:gd name="T17" fmla="*/ 194 h 194"/>
                <a:gd name="T18" fmla="*/ 0 w 275"/>
                <a:gd name="T19" fmla="*/ 6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194">
                  <a:moveTo>
                    <a:pt x="0" y="62"/>
                  </a:moveTo>
                  <a:lnTo>
                    <a:pt x="45" y="9"/>
                  </a:lnTo>
                  <a:lnTo>
                    <a:pt x="97" y="0"/>
                  </a:lnTo>
                  <a:lnTo>
                    <a:pt x="266" y="35"/>
                  </a:lnTo>
                  <a:lnTo>
                    <a:pt x="275" y="107"/>
                  </a:lnTo>
                  <a:lnTo>
                    <a:pt x="178" y="151"/>
                  </a:lnTo>
                  <a:lnTo>
                    <a:pt x="159" y="178"/>
                  </a:lnTo>
                  <a:lnTo>
                    <a:pt x="107" y="194"/>
                  </a:lnTo>
                  <a:lnTo>
                    <a:pt x="26" y="194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7" name="Freeform 139">
              <a:extLst>
                <a:ext uri="{FF2B5EF4-FFF2-40B4-BE49-F238E27FC236}">
                  <a16:creationId xmlns:a16="http://schemas.microsoft.com/office/drawing/2014/main" id="{71E61B02-660F-FD5A-C008-022466AA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" y="1278"/>
              <a:ext cx="258" cy="194"/>
            </a:xfrm>
            <a:custGeom>
              <a:avLst/>
              <a:gdLst>
                <a:gd name="T0" fmla="*/ 132 w 258"/>
                <a:gd name="T1" fmla="*/ 7 h 194"/>
                <a:gd name="T2" fmla="*/ 177 w 258"/>
                <a:gd name="T3" fmla="*/ 0 h 194"/>
                <a:gd name="T4" fmla="*/ 258 w 258"/>
                <a:gd name="T5" fmla="*/ 42 h 194"/>
                <a:gd name="T6" fmla="*/ 248 w 258"/>
                <a:gd name="T7" fmla="*/ 149 h 194"/>
                <a:gd name="T8" fmla="*/ 97 w 258"/>
                <a:gd name="T9" fmla="*/ 149 h 194"/>
                <a:gd name="T10" fmla="*/ 28 w 258"/>
                <a:gd name="T11" fmla="*/ 194 h 194"/>
                <a:gd name="T12" fmla="*/ 0 w 258"/>
                <a:gd name="T13" fmla="*/ 139 h 194"/>
                <a:gd name="T14" fmla="*/ 132 w 258"/>
                <a:gd name="T15" fmla="*/ 42 h 194"/>
                <a:gd name="T16" fmla="*/ 132 w 258"/>
                <a:gd name="T17" fmla="*/ 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194">
                  <a:moveTo>
                    <a:pt x="132" y="7"/>
                  </a:moveTo>
                  <a:lnTo>
                    <a:pt x="177" y="0"/>
                  </a:lnTo>
                  <a:lnTo>
                    <a:pt x="258" y="42"/>
                  </a:lnTo>
                  <a:lnTo>
                    <a:pt x="248" y="149"/>
                  </a:lnTo>
                  <a:lnTo>
                    <a:pt x="97" y="149"/>
                  </a:lnTo>
                  <a:lnTo>
                    <a:pt x="28" y="194"/>
                  </a:lnTo>
                  <a:lnTo>
                    <a:pt x="0" y="139"/>
                  </a:lnTo>
                  <a:lnTo>
                    <a:pt x="132" y="42"/>
                  </a:lnTo>
                  <a:lnTo>
                    <a:pt x="132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8" name="Freeform 140">
              <a:extLst>
                <a:ext uri="{FF2B5EF4-FFF2-40B4-BE49-F238E27FC236}">
                  <a16:creationId xmlns:a16="http://schemas.microsoft.com/office/drawing/2014/main" id="{0E7A1F78-71E1-7EFB-9B4D-02D988828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" y="3392"/>
              <a:ext cx="249" cy="187"/>
            </a:xfrm>
            <a:custGeom>
              <a:avLst/>
              <a:gdLst>
                <a:gd name="T0" fmla="*/ 97 w 249"/>
                <a:gd name="T1" fmla="*/ 9 h 187"/>
                <a:gd name="T2" fmla="*/ 168 w 249"/>
                <a:gd name="T3" fmla="*/ 0 h 187"/>
                <a:gd name="T4" fmla="*/ 232 w 249"/>
                <a:gd name="T5" fmla="*/ 26 h 187"/>
                <a:gd name="T6" fmla="*/ 249 w 249"/>
                <a:gd name="T7" fmla="*/ 123 h 187"/>
                <a:gd name="T8" fmla="*/ 152 w 249"/>
                <a:gd name="T9" fmla="*/ 187 h 187"/>
                <a:gd name="T10" fmla="*/ 19 w 249"/>
                <a:gd name="T11" fmla="*/ 142 h 187"/>
                <a:gd name="T12" fmla="*/ 0 w 249"/>
                <a:gd name="T13" fmla="*/ 71 h 187"/>
                <a:gd name="T14" fmla="*/ 80 w 249"/>
                <a:gd name="T15" fmla="*/ 54 h 187"/>
                <a:gd name="T16" fmla="*/ 97 w 249"/>
                <a:gd name="T17" fmla="*/ 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187">
                  <a:moveTo>
                    <a:pt x="97" y="9"/>
                  </a:moveTo>
                  <a:lnTo>
                    <a:pt x="168" y="0"/>
                  </a:lnTo>
                  <a:lnTo>
                    <a:pt x="232" y="26"/>
                  </a:lnTo>
                  <a:lnTo>
                    <a:pt x="249" y="123"/>
                  </a:lnTo>
                  <a:lnTo>
                    <a:pt x="152" y="187"/>
                  </a:lnTo>
                  <a:lnTo>
                    <a:pt x="19" y="142"/>
                  </a:lnTo>
                  <a:lnTo>
                    <a:pt x="0" y="71"/>
                  </a:lnTo>
                  <a:lnTo>
                    <a:pt x="80" y="54"/>
                  </a:lnTo>
                  <a:lnTo>
                    <a:pt x="97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29" name="Freeform 141">
              <a:extLst>
                <a:ext uri="{FF2B5EF4-FFF2-40B4-BE49-F238E27FC236}">
                  <a16:creationId xmlns:a16="http://schemas.microsoft.com/office/drawing/2014/main" id="{6A104186-DCE4-5A8F-CE0E-D80021623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090"/>
              <a:ext cx="194" cy="204"/>
            </a:xfrm>
            <a:custGeom>
              <a:avLst/>
              <a:gdLst>
                <a:gd name="T0" fmla="*/ 194 w 194"/>
                <a:gd name="T1" fmla="*/ 88 h 204"/>
                <a:gd name="T2" fmla="*/ 194 w 194"/>
                <a:gd name="T3" fmla="*/ 116 h 204"/>
                <a:gd name="T4" fmla="*/ 168 w 194"/>
                <a:gd name="T5" fmla="*/ 107 h 204"/>
                <a:gd name="T6" fmla="*/ 42 w 194"/>
                <a:gd name="T7" fmla="*/ 204 h 204"/>
                <a:gd name="T8" fmla="*/ 35 w 194"/>
                <a:gd name="T9" fmla="*/ 204 h 204"/>
                <a:gd name="T10" fmla="*/ 0 w 194"/>
                <a:gd name="T11" fmla="*/ 159 h 204"/>
                <a:gd name="T12" fmla="*/ 52 w 194"/>
                <a:gd name="T13" fmla="*/ 53 h 204"/>
                <a:gd name="T14" fmla="*/ 149 w 194"/>
                <a:gd name="T15" fmla="*/ 0 h 204"/>
                <a:gd name="T16" fmla="*/ 194 w 194"/>
                <a:gd name="T17" fmla="*/ 36 h 204"/>
                <a:gd name="T18" fmla="*/ 194 w 194"/>
                <a:gd name="T19" fmla="*/ 8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204">
                  <a:moveTo>
                    <a:pt x="194" y="88"/>
                  </a:moveTo>
                  <a:lnTo>
                    <a:pt x="194" y="116"/>
                  </a:lnTo>
                  <a:lnTo>
                    <a:pt x="168" y="107"/>
                  </a:lnTo>
                  <a:lnTo>
                    <a:pt x="42" y="204"/>
                  </a:lnTo>
                  <a:lnTo>
                    <a:pt x="35" y="204"/>
                  </a:lnTo>
                  <a:lnTo>
                    <a:pt x="0" y="159"/>
                  </a:lnTo>
                  <a:lnTo>
                    <a:pt x="52" y="53"/>
                  </a:lnTo>
                  <a:lnTo>
                    <a:pt x="149" y="0"/>
                  </a:lnTo>
                  <a:lnTo>
                    <a:pt x="194" y="36"/>
                  </a:lnTo>
                  <a:lnTo>
                    <a:pt x="194" y="8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0" name="Freeform 142">
              <a:extLst>
                <a:ext uri="{FF2B5EF4-FFF2-40B4-BE49-F238E27FC236}">
                  <a16:creationId xmlns:a16="http://schemas.microsoft.com/office/drawing/2014/main" id="{C7499E09-B21C-1E6F-7535-76E163D52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639"/>
              <a:ext cx="415" cy="523"/>
            </a:xfrm>
            <a:custGeom>
              <a:avLst/>
              <a:gdLst>
                <a:gd name="T0" fmla="*/ 159 w 415"/>
                <a:gd name="T1" fmla="*/ 0 h 523"/>
                <a:gd name="T2" fmla="*/ 282 w 415"/>
                <a:gd name="T3" fmla="*/ 106 h 523"/>
                <a:gd name="T4" fmla="*/ 363 w 415"/>
                <a:gd name="T5" fmla="*/ 213 h 523"/>
                <a:gd name="T6" fmla="*/ 415 w 415"/>
                <a:gd name="T7" fmla="*/ 416 h 523"/>
                <a:gd name="T8" fmla="*/ 363 w 415"/>
                <a:gd name="T9" fmla="*/ 461 h 523"/>
                <a:gd name="T10" fmla="*/ 327 w 415"/>
                <a:gd name="T11" fmla="*/ 523 h 523"/>
                <a:gd name="T12" fmla="*/ 327 w 415"/>
                <a:gd name="T13" fmla="*/ 523 h 523"/>
                <a:gd name="T14" fmla="*/ 0 w 415"/>
                <a:gd name="T15" fmla="*/ 161 h 523"/>
                <a:gd name="T16" fmla="*/ 17 w 415"/>
                <a:gd name="T17" fmla="*/ 35 h 523"/>
                <a:gd name="T18" fmla="*/ 159 w 415"/>
                <a:gd name="T1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" h="523">
                  <a:moveTo>
                    <a:pt x="159" y="0"/>
                  </a:moveTo>
                  <a:lnTo>
                    <a:pt x="282" y="106"/>
                  </a:lnTo>
                  <a:lnTo>
                    <a:pt x="363" y="213"/>
                  </a:lnTo>
                  <a:lnTo>
                    <a:pt x="415" y="416"/>
                  </a:lnTo>
                  <a:lnTo>
                    <a:pt x="363" y="461"/>
                  </a:lnTo>
                  <a:lnTo>
                    <a:pt x="327" y="523"/>
                  </a:lnTo>
                  <a:lnTo>
                    <a:pt x="327" y="523"/>
                  </a:lnTo>
                  <a:lnTo>
                    <a:pt x="0" y="161"/>
                  </a:lnTo>
                  <a:lnTo>
                    <a:pt x="17" y="35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731" name="Freeform 143">
              <a:extLst>
                <a:ext uri="{FF2B5EF4-FFF2-40B4-BE49-F238E27FC236}">
                  <a16:creationId xmlns:a16="http://schemas.microsoft.com/office/drawing/2014/main" id="{4ADBEAC2-AB63-A509-C998-D68200A9A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914"/>
              <a:ext cx="204" cy="114"/>
            </a:xfrm>
            <a:custGeom>
              <a:avLst/>
              <a:gdLst>
                <a:gd name="T0" fmla="*/ 0 w 204"/>
                <a:gd name="T1" fmla="*/ 78 h 114"/>
                <a:gd name="T2" fmla="*/ 36 w 204"/>
                <a:gd name="T3" fmla="*/ 17 h 114"/>
                <a:gd name="T4" fmla="*/ 71 w 204"/>
                <a:gd name="T5" fmla="*/ 0 h 114"/>
                <a:gd name="T6" fmla="*/ 195 w 204"/>
                <a:gd name="T7" fmla="*/ 43 h 114"/>
                <a:gd name="T8" fmla="*/ 204 w 204"/>
                <a:gd name="T9" fmla="*/ 71 h 114"/>
                <a:gd name="T10" fmla="*/ 159 w 204"/>
                <a:gd name="T11" fmla="*/ 97 h 114"/>
                <a:gd name="T12" fmla="*/ 71 w 204"/>
                <a:gd name="T13" fmla="*/ 114 h 114"/>
                <a:gd name="T14" fmla="*/ 0 w 204"/>
                <a:gd name="T15" fmla="*/ 7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14">
                  <a:moveTo>
                    <a:pt x="0" y="78"/>
                  </a:moveTo>
                  <a:lnTo>
                    <a:pt x="36" y="17"/>
                  </a:lnTo>
                  <a:lnTo>
                    <a:pt x="71" y="0"/>
                  </a:lnTo>
                  <a:lnTo>
                    <a:pt x="195" y="43"/>
                  </a:lnTo>
                  <a:lnTo>
                    <a:pt x="204" y="71"/>
                  </a:lnTo>
                  <a:lnTo>
                    <a:pt x="159" y="97"/>
                  </a:lnTo>
                  <a:lnTo>
                    <a:pt x="71" y="114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2" name="Freeform 144">
              <a:extLst>
                <a:ext uri="{FF2B5EF4-FFF2-40B4-BE49-F238E27FC236}">
                  <a16:creationId xmlns:a16="http://schemas.microsoft.com/office/drawing/2014/main" id="{F984A890-BFFD-2933-8C7D-B50EC718D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375"/>
              <a:ext cx="220" cy="184"/>
            </a:xfrm>
            <a:custGeom>
              <a:avLst/>
              <a:gdLst>
                <a:gd name="T0" fmla="*/ 0 w 220"/>
                <a:gd name="T1" fmla="*/ 42 h 184"/>
                <a:gd name="T2" fmla="*/ 97 w 220"/>
                <a:gd name="T3" fmla="*/ 175 h 184"/>
                <a:gd name="T4" fmla="*/ 159 w 220"/>
                <a:gd name="T5" fmla="*/ 184 h 184"/>
                <a:gd name="T6" fmla="*/ 220 w 220"/>
                <a:gd name="T7" fmla="*/ 132 h 184"/>
                <a:gd name="T8" fmla="*/ 175 w 220"/>
                <a:gd name="T9" fmla="*/ 42 h 184"/>
                <a:gd name="T10" fmla="*/ 211 w 220"/>
                <a:gd name="T11" fmla="*/ 26 h 184"/>
                <a:gd name="T12" fmla="*/ 159 w 220"/>
                <a:gd name="T13" fmla="*/ 0 h 184"/>
                <a:gd name="T14" fmla="*/ 0 w 220"/>
                <a:gd name="T15" fmla="*/ 4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184">
                  <a:moveTo>
                    <a:pt x="0" y="42"/>
                  </a:moveTo>
                  <a:lnTo>
                    <a:pt x="97" y="175"/>
                  </a:lnTo>
                  <a:lnTo>
                    <a:pt x="159" y="184"/>
                  </a:lnTo>
                  <a:lnTo>
                    <a:pt x="220" y="132"/>
                  </a:lnTo>
                  <a:lnTo>
                    <a:pt x="175" y="42"/>
                  </a:lnTo>
                  <a:lnTo>
                    <a:pt x="211" y="26"/>
                  </a:lnTo>
                  <a:lnTo>
                    <a:pt x="159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3" name="Freeform 145">
              <a:extLst>
                <a:ext uri="{FF2B5EF4-FFF2-40B4-BE49-F238E27FC236}">
                  <a16:creationId xmlns:a16="http://schemas.microsoft.com/office/drawing/2014/main" id="{1823814C-A8BA-0639-A795-108790EE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666"/>
              <a:ext cx="213" cy="291"/>
            </a:xfrm>
            <a:custGeom>
              <a:avLst/>
              <a:gdLst>
                <a:gd name="T0" fmla="*/ 0 w 213"/>
                <a:gd name="T1" fmla="*/ 9 h 291"/>
                <a:gd name="T2" fmla="*/ 10 w 213"/>
                <a:gd name="T3" fmla="*/ 0 h 291"/>
                <a:gd name="T4" fmla="*/ 133 w 213"/>
                <a:gd name="T5" fmla="*/ 0 h 291"/>
                <a:gd name="T6" fmla="*/ 204 w 213"/>
                <a:gd name="T7" fmla="*/ 97 h 291"/>
                <a:gd name="T8" fmla="*/ 213 w 213"/>
                <a:gd name="T9" fmla="*/ 177 h 291"/>
                <a:gd name="T10" fmla="*/ 168 w 213"/>
                <a:gd name="T11" fmla="*/ 274 h 291"/>
                <a:gd name="T12" fmla="*/ 55 w 213"/>
                <a:gd name="T13" fmla="*/ 291 h 291"/>
                <a:gd name="T14" fmla="*/ 19 w 213"/>
                <a:gd name="T15" fmla="*/ 203 h 291"/>
                <a:gd name="T16" fmla="*/ 71 w 213"/>
                <a:gd name="T17" fmla="*/ 132 h 291"/>
                <a:gd name="T18" fmla="*/ 0 w 213"/>
                <a:gd name="T19" fmla="*/ 9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91">
                  <a:moveTo>
                    <a:pt x="0" y="9"/>
                  </a:moveTo>
                  <a:lnTo>
                    <a:pt x="10" y="0"/>
                  </a:lnTo>
                  <a:lnTo>
                    <a:pt x="133" y="0"/>
                  </a:lnTo>
                  <a:lnTo>
                    <a:pt x="204" y="97"/>
                  </a:lnTo>
                  <a:lnTo>
                    <a:pt x="213" y="177"/>
                  </a:lnTo>
                  <a:lnTo>
                    <a:pt x="168" y="274"/>
                  </a:lnTo>
                  <a:lnTo>
                    <a:pt x="55" y="291"/>
                  </a:lnTo>
                  <a:lnTo>
                    <a:pt x="19" y="203"/>
                  </a:lnTo>
                  <a:lnTo>
                    <a:pt x="71" y="132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4" name="Freeform 146">
              <a:extLst>
                <a:ext uri="{FF2B5EF4-FFF2-40B4-BE49-F238E27FC236}">
                  <a16:creationId xmlns:a16="http://schemas.microsoft.com/office/drawing/2014/main" id="{2EA5825A-8643-91EB-D21F-624F909B2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3039"/>
              <a:ext cx="362" cy="168"/>
            </a:xfrm>
            <a:custGeom>
              <a:avLst/>
              <a:gdLst>
                <a:gd name="T0" fmla="*/ 0 w 362"/>
                <a:gd name="T1" fmla="*/ 132 h 168"/>
                <a:gd name="T2" fmla="*/ 16 w 362"/>
                <a:gd name="T3" fmla="*/ 87 h 168"/>
                <a:gd name="T4" fmla="*/ 106 w 362"/>
                <a:gd name="T5" fmla="*/ 0 h 168"/>
                <a:gd name="T6" fmla="*/ 362 w 362"/>
                <a:gd name="T7" fmla="*/ 139 h 168"/>
                <a:gd name="T8" fmla="*/ 317 w 362"/>
                <a:gd name="T9" fmla="*/ 168 h 168"/>
                <a:gd name="T10" fmla="*/ 0 w 362"/>
                <a:gd name="T11" fmla="*/ 13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2" h="168">
                  <a:moveTo>
                    <a:pt x="0" y="132"/>
                  </a:moveTo>
                  <a:lnTo>
                    <a:pt x="16" y="87"/>
                  </a:lnTo>
                  <a:lnTo>
                    <a:pt x="106" y="0"/>
                  </a:lnTo>
                  <a:lnTo>
                    <a:pt x="362" y="139"/>
                  </a:lnTo>
                  <a:lnTo>
                    <a:pt x="317" y="168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5" name="Freeform 147">
              <a:extLst>
                <a:ext uri="{FF2B5EF4-FFF2-40B4-BE49-F238E27FC236}">
                  <a16:creationId xmlns:a16="http://schemas.microsoft.com/office/drawing/2014/main" id="{4EC8EB3D-D94A-9717-2DF5-1B18A4F0D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1090"/>
              <a:ext cx="213" cy="204"/>
            </a:xfrm>
            <a:custGeom>
              <a:avLst/>
              <a:gdLst>
                <a:gd name="T0" fmla="*/ 0 w 213"/>
                <a:gd name="T1" fmla="*/ 81 h 204"/>
                <a:gd name="T2" fmla="*/ 28 w 213"/>
                <a:gd name="T3" fmla="*/ 10 h 204"/>
                <a:gd name="T4" fmla="*/ 116 w 213"/>
                <a:gd name="T5" fmla="*/ 0 h 204"/>
                <a:gd name="T6" fmla="*/ 213 w 213"/>
                <a:gd name="T7" fmla="*/ 81 h 204"/>
                <a:gd name="T8" fmla="*/ 197 w 213"/>
                <a:gd name="T9" fmla="*/ 204 h 204"/>
                <a:gd name="T10" fmla="*/ 19 w 213"/>
                <a:gd name="T11" fmla="*/ 204 h 204"/>
                <a:gd name="T12" fmla="*/ 9 w 213"/>
                <a:gd name="T13" fmla="*/ 98 h 204"/>
                <a:gd name="T14" fmla="*/ 0 w 213"/>
                <a:gd name="T15" fmla="*/ 88 h 204"/>
                <a:gd name="T16" fmla="*/ 0 w 213"/>
                <a:gd name="T17" fmla="*/ 8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04">
                  <a:moveTo>
                    <a:pt x="0" y="81"/>
                  </a:moveTo>
                  <a:lnTo>
                    <a:pt x="28" y="10"/>
                  </a:lnTo>
                  <a:lnTo>
                    <a:pt x="116" y="0"/>
                  </a:lnTo>
                  <a:lnTo>
                    <a:pt x="213" y="81"/>
                  </a:lnTo>
                  <a:lnTo>
                    <a:pt x="197" y="204"/>
                  </a:lnTo>
                  <a:lnTo>
                    <a:pt x="19" y="204"/>
                  </a:lnTo>
                  <a:lnTo>
                    <a:pt x="9" y="98"/>
                  </a:lnTo>
                  <a:lnTo>
                    <a:pt x="0" y="88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6" name="Freeform 148">
              <a:extLst>
                <a:ext uri="{FF2B5EF4-FFF2-40B4-BE49-F238E27FC236}">
                  <a16:creationId xmlns:a16="http://schemas.microsoft.com/office/drawing/2014/main" id="{5DC5E995-AC13-D8B0-1526-819E9899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1010"/>
              <a:ext cx="381" cy="161"/>
            </a:xfrm>
            <a:custGeom>
              <a:avLst/>
              <a:gdLst>
                <a:gd name="T0" fmla="*/ 116 w 381"/>
                <a:gd name="T1" fmla="*/ 0 h 161"/>
                <a:gd name="T2" fmla="*/ 239 w 381"/>
                <a:gd name="T3" fmla="*/ 9 h 161"/>
                <a:gd name="T4" fmla="*/ 381 w 381"/>
                <a:gd name="T5" fmla="*/ 90 h 161"/>
                <a:gd name="T6" fmla="*/ 336 w 381"/>
                <a:gd name="T7" fmla="*/ 142 h 161"/>
                <a:gd name="T8" fmla="*/ 265 w 381"/>
                <a:gd name="T9" fmla="*/ 133 h 161"/>
                <a:gd name="T10" fmla="*/ 230 w 381"/>
                <a:gd name="T11" fmla="*/ 161 h 161"/>
                <a:gd name="T12" fmla="*/ 97 w 381"/>
                <a:gd name="T13" fmla="*/ 161 h 161"/>
                <a:gd name="T14" fmla="*/ 0 w 381"/>
                <a:gd name="T15" fmla="*/ 80 h 161"/>
                <a:gd name="T16" fmla="*/ 36 w 381"/>
                <a:gd name="T17" fmla="*/ 45 h 161"/>
                <a:gd name="T18" fmla="*/ 116 w 381"/>
                <a:gd name="T1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161">
                  <a:moveTo>
                    <a:pt x="116" y="0"/>
                  </a:moveTo>
                  <a:lnTo>
                    <a:pt x="239" y="9"/>
                  </a:lnTo>
                  <a:lnTo>
                    <a:pt x="381" y="90"/>
                  </a:lnTo>
                  <a:lnTo>
                    <a:pt x="336" y="142"/>
                  </a:lnTo>
                  <a:lnTo>
                    <a:pt x="265" y="133"/>
                  </a:lnTo>
                  <a:lnTo>
                    <a:pt x="230" y="161"/>
                  </a:lnTo>
                  <a:lnTo>
                    <a:pt x="97" y="161"/>
                  </a:lnTo>
                  <a:lnTo>
                    <a:pt x="0" y="80"/>
                  </a:lnTo>
                  <a:lnTo>
                    <a:pt x="36" y="45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7" name="Freeform 149">
              <a:extLst>
                <a:ext uri="{FF2B5EF4-FFF2-40B4-BE49-F238E27FC236}">
                  <a16:creationId xmlns:a16="http://schemas.microsoft.com/office/drawing/2014/main" id="{BEE16728-B422-E803-17B4-2949D1ABE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401"/>
              <a:ext cx="247" cy="248"/>
            </a:xfrm>
            <a:custGeom>
              <a:avLst/>
              <a:gdLst>
                <a:gd name="T0" fmla="*/ 0 w 247"/>
                <a:gd name="T1" fmla="*/ 80 h 248"/>
                <a:gd name="T2" fmla="*/ 36 w 247"/>
                <a:gd name="T3" fmla="*/ 52 h 248"/>
                <a:gd name="T4" fmla="*/ 88 w 247"/>
                <a:gd name="T5" fmla="*/ 52 h 248"/>
                <a:gd name="T6" fmla="*/ 124 w 247"/>
                <a:gd name="T7" fmla="*/ 0 h 248"/>
                <a:gd name="T8" fmla="*/ 176 w 247"/>
                <a:gd name="T9" fmla="*/ 16 h 248"/>
                <a:gd name="T10" fmla="*/ 204 w 247"/>
                <a:gd name="T11" fmla="*/ 71 h 248"/>
                <a:gd name="T12" fmla="*/ 204 w 247"/>
                <a:gd name="T13" fmla="*/ 97 h 248"/>
                <a:gd name="T14" fmla="*/ 247 w 247"/>
                <a:gd name="T15" fmla="*/ 125 h 248"/>
                <a:gd name="T16" fmla="*/ 204 w 247"/>
                <a:gd name="T17" fmla="*/ 229 h 248"/>
                <a:gd name="T18" fmla="*/ 169 w 247"/>
                <a:gd name="T19" fmla="*/ 248 h 248"/>
                <a:gd name="T20" fmla="*/ 116 w 247"/>
                <a:gd name="T21" fmla="*/ 175 h 248"/>
                <a:gd name="T22" fmla="*/ 71 w 247"/>
                <a:gd name="T23" fmla="*/ 175 h 248"/>
                <a:gd name="T24" fmla="*/ 0 w 247"/>
                <a:gd name="T25" fmla="*/ 8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48">
                  <a:moveTo>
                    <a:pt x="0" y="80"/>
                  </a:moveTo>
                  <a:lnTo>
                    <a:pt x="36" y="52"/>
                  </a:lnTo>
                  <a:lnTo>
                    <a:pt x="88" y="52"/>
                  </a:lnTo>
                  <a:lnTo>
                    <a:pt x="124" y="0"/>
                  </a:lnTo>
                  <a:lnTo>
                    <a:pt x="176" y="16"/>
                  </a:lnTo>
                  <a:lnTo>
                    <a:pt x="204" y="71"/>
                  </a:lnTo>
                  <a:lnTo>
                    <a:pt x="204" y="97"/>
                  </a:lnTo>
                  <a:lnTo>
                    <a:pt x="247" y="125"/>
                  </a:lnTo>
                  <a:lnTo>
                    <a:pt x="204" y="229"/>
                  </a:lnTo>
                  <a:lnTo>
                    <a:pt x="169" y="248"/>
                  </a:lnTo>
                  <a:lnTo>
                    <a:pt x="116" y="175"/>
                  </a:lnTo>
                  <a:lnTo>
                    <a:pt x="71" y="175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8" name="Freeform 150">
              <a:extLst>
                <a:ext uri="{FF2B5EF4-FFF2-40B4-BE49-F238E27FC236}">
                  <a16:creationId xmlns:a16="http://schemas.microsoft.com/office/drawing/2014/main" id="{F8481475-1BFC-CFDF-75DE-B2F0B949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" y="1720"/>
              <a:ext cx="232" cy="185"/>
            </a:xfrm>
            <a:custGeom>
              <a:avLst/>
              <a:gdLst>
                <a:gd name="T0" fmla="*/ 213 w 232"/>
                <a:gd name="T1" fmla="*/ 26 h 185"/>
                <a:gd name="T2" fmla="*/ 232 w 232"/>
                <a:gd name="T3" fmla="*/ 123 h 185"/>
                <a:gd name="T4" fmla="*/ 90 w 232"/>
                <a:gd name="T5" fmla="*/ 185 h 185"/>
                <a:gd name="T6" fmla="*/ 45 w 232"/>
                <a:gd name="T7" fmla="*/ 175 h 185"/>
                <a:gd name="T8" fmla="*/ 0 w 232"/>
                <a:gd name="T9" fmla="*/ 62 h 185"/>
                <a:gd name="T10" fmla="*/ 28 w 232"/>
                <a:gd name="T11" fmla="*/ 17 h 185"/>
                <a:gd name="T12" fmla="*/ 64 w 232"/>
                <a:gd name="T13" fmla="*/ 0 h 185"/>
                <a:gd name="T14" fmla="*/ 142 w 232"/>
                <a:gd name="T15" fmla="*/ 0 h 185"/>
                <a:gd name="T16" fmla="*/ 213 w 232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85">
                  <a:moveTo>
                    <a:pt x="213" y="26"/>
                  </a:moveTo>
                  <a:lnTo>
                    <a:pt x="232" y="123"/>
                  </a:lnTo>
                  <a:lnTo>
                    <a:pt x="90" y="185"/>
                  </a:lnTo>
                  <a:lnTo>
                    <a:pt x="45" y="175"/>
                  </a:lnTo>
                  <a:lnTo>
                    <a:pt x="0" y="62"/>
                  </a:lnTo>
                  <a:lnTo>
                    <a:pt x="28" y="17"/>
                  </a:lnTo>
                  <a:lnTo>
                    <a:pt x="64" y="0"/>
                  </a:lnTo>
                  <a:lnTo>
                    <a:pt x="142" y="0"/>
                  </a:lnTo>
                  <a:lnTo>
                    <a:pt x="213" y="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39" name="Freeform 151">
              <a:extLst>
                <a:ext uri="{FF2B5EF4-FFF2-40B4-BE49-F238E27FC236}">
                  <a16:creationId xmlns:a16="http://schemas.microsoft.com/office/drawing/2014/main" id="{2AFBEB9D-EAA6-F8A6-C98E-D9A445FC5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2745"/>
              <a:ext cx="318" cy="187"/>
            </a:xfrm>
            <a:custGeom>
              <a:avLst/>
              <a:gdLst>
                <a:gd name="T0" fmla="*/ 0 w 318"/>
                <a:gd name="T1" fmla="*/ 142 h 187"/>
                <a:gd name="T2" fmla="*/ 62 w 318"/>
                <a:gd name="T3" fmla="*/ 36 h 187"/>
                <a:gd name="T4" fmla="*/ 213 w 318"/>
                <a:gd name="T5" fmla="*/ 0 h 187"/>
                <a:gd name="T6" fmla="*/ 318 w 318"/>
                <a:gd name="T7" fmla="*/ 81 h 187"/>
                <a:gd name="T8" fmla="*/ 213 w 318"/>
                <a:gd name="T9" fmla="*/ 152 h 187"/>
                <a:gd name="T10" fmla="*/ 107 w 318"/>
                <a:gd name="T11" fmla="*/ 187 h 187"/>
                <a:gd name="T12" fmla="*/ 0 w 318"/>
                <a:gd name="T13" fmla="*/ 14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8" h="187">
                  <a:moveTo>
                    <a:pt x="0" y="142"/>
                  </a:moveTo>
                  <a:lnTo>
                    <a:pt x="62" y="36"/>
                  </a:lnTo>
                  <a:lnTo>
                    <a:pt x="213" y="0"/>
                  </a:lnTo>
                  <a:lnTo>
                    <a:pt x="318" y="81"/>
                  </a:lnTo>
                  <a:lnTo>
                    <a:pt x="213" y="152"/>
                  </a:lnTo>
                  <a:lnTo>
                    <a:pt x="107" y="187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0" name="Freeform 152">
              <a:extLst>
                <a:ext uri="{FF2B5EF4-FFF2-40B4-BE49-F238E27FC236}">
                  <a16:creationId xmlns:a16="http://schemas.microsoft.com/office/drawing/2014/main" id="{66EF41AA-CABA-7115-8722-EF6E7F128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3039"/>
              <a:ext cx="301" cy="300"/>
            </a:xfrm>
            <a:custGeom>
              <a:avLst/>
              <a:gdLst>
                <a:gd name="T0" fmla="*/ 88 w 301"/>
                <a:gd name="T1" fmla="*/ 16 h 300"/>
                <a:gd name="T2" fmla="*/ 266 w 301"/>
                <a:gd name="T3" fmla="*/ 0 h 300"/>
                <a:gd name="T4" fmla="*/ 301 w 301"/>
                <a:gd name="T5" fmla="*/ 26 h 300"/>
                <a:gd name="T6" fmla="*/ 275 w 301"/>
                <a:gd name="T7" fmla="*/ 113 h 300"/>
                <a:gd name="T8" fmla="*/ 213 w 301"/>
                <a:gd name="T9" fmla="*/ 149 h 300"/>
                <a:gd name="T10" fmla="*/ 194 w 301"/>
                <a:gd name="T11" fmla="*/ 291 h 300"/>
                <a:gd name="T12" fmla="*/ 142 w 301"/>
                <a:gd name="T13" fmla="*/ 300 h 300"/>
                <a:gd name="T14" fmla="*/ 81 w 301"/>
                <a:gd name="T15" fmla="*/ 210 h 300"/>
                <a:gd name="T16" fmla="*/ 81 w 301"/>
                <a:gd name="T17" fmla="*/ 139 h 300"/>
                <a:gd name="T18" fmla="*/ 0 w 301"/>
                <a:gd name="T19" fmla="*/ 123 h 300"/>
                <a:gd name="T20" fmla="*/ 36 w 301"/>
                <a:gd name="T21" fmla="*/ 61 h 300"/>
                <a:gd name="T22" fmla="*/ 88 w 301"/>
                <a:gd name="T23" fmla="*/ 1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300">
                  <a:moveTo>
                    <a:pt x="88" y="16"/>
                  </a:moveTo>
                  <a:lnTo>
                    <a:pt x="266" y="0"/>
                  </a:lnTo>
                  <a:lnTo>
                    <a:pt x="301" y="26"/>
                  </a:lnTo>
                  <a:lnTo>
                    <a:pt x="275" y="113"/>
                  </a:lnTo>
                  <a:lnTo>
                    <a:pt x="213" y="149"/>
                  </a:lnTo>
                  <a:lnTo>
                    <a:pt x="194" y="291"/>
                  </a:lnTo>
                  <a:lnTo>
                    <a:pt x="142" y="300"/>
                  </a:lnTo>
                  <a:lnTo>
                    <a:pt x="81" y="210"/>
                  </a:lnTo>
                  <a:lnTo>
                    <a:pt x="81" y="139"/>
                  </a:lnTo>
                  <a:lnTo>
                    <a:pt x="0" y="123"/>
                  </a:lnTo>
                  <a:lnTo>
                    <a:pt x="36" y="61"/>
                  </a:lnTo>
                  <a:lnTo>
                    <a:pt x="88" y="1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1" name="Freeform 153">
              <a:extLst>
                <a:ext uri="{FF2B5EF4-FFF2-40B4-BE49-F238E27FC236}">
                  <a16:creationId xmlns:a16="http://schemas.microsoft.com/office/drawing/2014/main" id="{039E7AEE-99F7-F9EB-EC92-F22D5053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" y="3339"/>
              <a:ext cx="282" cy="247"/>
            </a:xfrm>
            <a:custGeom>
              <a:avLst/>
              <a:gdLst>
                <a:gd name="T0" fmla="*/ 17 w 282"/>
                <a:gd name="T1" fmla="*/ 230 h 247"/>
                <a:gd name="T2" fmla="*/ 0 w 282"/>
                <a:gd name="T3" fmla="*/ 79 h 247"/>
                <a:gd name="T4" fmla="*/ 71 w 282"/>
                <a:gd name="T5" fmla="*/ 26 h 247"/>
                <a:gd name="T6" fmla="*/ 159 w 282"/>
                <a:gd name="T7" fmla="*/ 26 h 247"/>
                <a:gd name="T8" fmla="*/ 213 w 282"/>
                <a:gd name="T9" fmla="*/ 0 h 247"/>
                <a:gd name="T10" fmla="*/ 282 w 282"/>
                <a:gd name="T11" fmla="*/ 62 h 247"/>
                <a:gd name="T12" fmla="*/ 265 w 282"/>
                <a:gd name="T13" fmla="*/ 107 h 247"/>
                <a:gd name="T14" fmla="*/ 185 w 282"/>
                <a:gd name="T15" fmla="*/ 124 h 247"/>
                <a:gd name="T16" fmla="*/ 204 w 282"/>
                <a:gd name="T17" fmla="*/ 195 h 247"/>
                <a:gd name="T18" fmla="*/ 81 w 282"/>
                <a:gd name="T19" fmla="*/ 247 h 247"/>
                <a:gd name="T20" fmla="*/ 17 w 282"/>
                <a:gd name="T21" fmla="*/ 23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2" h="247">
                  <a:moveTo>
                    <a:pt x="17" y="230"/>
                  </a:moveTo>
                  <a:lnTo>
                    <a:pt x="0" y="79"/>
                  </a:lnTo>
                  <a:lnTo>
                    <a:pt x="71" y="26"/>
                  </a:lnTo>
                  <a:lnTo>
                    <a:pt x="159" y="26"/>
                  </a:lnTo>
                  <a:lnTo>
                    <a:pt x="213" y="0"/>
                  </a:lnTo>
                  <a:lnTo>
                    <a:pt x="282" y="62"/>
                  </a:lnTo>
                  <a:lnTo>
                    <a:pt x="265" y="107"/>
                  </a:lnTo>
                  <a:lnTo>
                    <a:pt x="185" y="124"/>
                  </a:lnTo>
                  <a:lnTo>
                    <a:pt x="204" y="195"/>
                  </a:lnTo>
                  <a:lnTo>
                    <a:pt x="81" y="247"/>
                  </a:lnTo>
                  <a:lnTo>
                    <a:pt x="17" y="23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2" name="Freeform 154">
              <a:extLst>
                <a:ext uri="{FF2B5EF4-FFF2-40B4-BE49-F238E27FC236}">
                  <a16:creationId xmlns:a16="http://schemas.microsoft.com/office/drawing/2014/main" id="{B1F880B8-3A8E-15FC-0032-7AB71025C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" y="2568"/>
              <a:ext cx="344" cy="213"/>
            </a:xfrm>
            <a:custGeom>
              <a:avLst/>
              <a:gdLst>
                <a:gd name="T0" fmla="*/ 0 w 344"/>
                <a:gd name="T1" fmla="*/ 90 h 213"/>
                <a:gd name="T2" fmla="*/ 133 w 344"/>
                <a:gd name="T3" fmla="*/ 0 h 213"/>
                <a:gd name="T4" fmla="*/ 265 w 344"/>
                <a:gd name="T5" fmla="*/ 45 h 213"/>
                <a:gd name="T6" fmla="*/ 344 w 344"/>
                <a:gd name="T7" fmla="*/ 151 h 213"/>
                <a:gd name="T8" fmla="*/ 291 w 344"/>
                <a:gd name="T9" fmla="*/ 161 h 213"/>
                <a:gd name="T10" fmla="*/ 239 w 344"/>
                <a:gd name="T11" fmla="*/ 177 h 213"/>
                <a:gd name="T12" fmla="*/ 88 w 344"/>
                <a:gd name="T13" fmla="*/ 213 h 213"/>
                <a:gd name="T14" fmla="*/ 0 w 344"/>
                <a:gd name="T15" fmla="*/ 151 h 213"/>
                <a:gd name="T16" fmla="*/ 0 w 344"/>
                <a:gd name="T17" fmla="*/ 9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" h="213">
                  <a:moveTo>
                    <a:pt x="0" y="90"/>
                  </a:moveTo>
                  <a:lnTo>
                    <a:pt x="133" y="0"/>
                  </a:lnTo>
                  <a:lnTo>
                    <a:pt x="265" y="45"/>
                  </a:lnTo>
                  <a:lnTo>
                    <a:pt x="344" y="151"/>
                  </a:lnTo>
                  <a:lnTo>
                    <a:pt x="291" y="161"/>
                  </a:lnTo>
                  <a:lnTo>
                    <a:pt x="239" y="177"/>
                  </a:lnTo>
                  <a:lnTo>
                    <a:pt x="88" y="213"/>
                  </a:lnTo>
                  <a:lnTo>
                    <a:pt x="0" y="151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3" name="Freeform 155">
              <a:extLst>
                <a:ext uri="{FF2B5EF4-FFF2-40B4-BE49-F238E27FC236}">
                  <a16:creationId xmlns:a16="http://schemas.microsoft.com/office/drawing/2014/main" id="{17E89BE0-708A-9D6B-E192-A814D7091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2189"/>
              <a:ext cx="194" cy="388"/>
            </a:xfrm>
            <a:custGeom>
              <a:avLst/>
              <a:gdLst>
                <a:gd name="T0" fmla="*/ 0 w 194"/>
                <a:gd name="T1" fmla="*/ 282 h 388"/>
                <a:gd name="T2" fmla="*/ 36 w 194"/>
                <a:gd name="T3" fmla="*/ 239 h 388"/>
                <a:gd name="T4" fmla="*/ 0 w 194"/>
                <a:gd name="T5" fmla="*/ 71 h 388"/>
                <a:gd name="T6" fmla="*/ 55 w 194"/>
                <a:gd name="T7" fmla="*/ 0 h 388"/>
                <a:gd name="T8" fmla="*/ 97 w 194"/>
                <a:gd name="T9" fmla="*/ 0 h 388"/>
                <a:gd name="T10" fmla="*/ 142 w 194"/>
                <a:gd name="T11" fmla="*/ 71 h 388"/>
                <a:gd name="T12" fmla="*/ 194 w 194"/>
                <a:gd name="T13" fmla="*/ 211 h 388"/>
                <a:gd name="T14" fmla="*/ 116 w 194"/>
                <a:gd name="T15" fmla="*/ 362 h 388"/>
                <a:gd name="T16" fmla="*/ 43 w 194"/>
                <a:gd name="T17" fmla="*/ 388 h 388"/>
                <a:gd name="T18" fmla="*/ 0 w 194"/>
                <a:gd name="T19" fmla="*/ 28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388">
                  <a:moveTo>
                    <a:pt x="0" y="282"/>
                  </a:moveTo>
                  <a:lnTo>
                    <a:pt x="36" y="239"/>
                  </a:lnTo>
                  <a:lnTo>
                    <a:pt x="0" y="71"/>
                  </a:lnTo>
                  <a:lnTo>
                    <a:pt x="55" y="0"/>
                  </a:lnTo>
                  <a:lnTo>
                    <a:pt x="97" y="0"/>
                  </a:lnTo>
                  <a:lnTo>
                    <a:pt x="142" y="71"/>
                  </a:lnTo>
                  <a:lnTo>
                    <a:pt x="194" y="211"/>
                  </a:lnTo>
                  <a:lnTo>
                    <a:pt x="116" y="362"/>
                  </a:lnTo>
                  <a:lnTo>
                    <a:pt x="43" y="388"/>
                  </a:lnTo>
                  <a:lnTo>
                    <a:pt x="0" y="28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4" name="Freeform 156">
              <a:extLst>
                <a:ext uri="{FF2B5EF4-FFF2-40B4-BE49-F238E27FC236}">
                  <a16:creationId xmlns:a16="http://schemas.microsoft.com/office/drawing/2014/main" id="{ABF4C573-8254-A8CF-AEAF-543F3E317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3392"/>
              <a:ext cx="246" cy="213"/>
            </a:xfrm>
            <a:custGeom>
              <a:avLst/>
              <a:gdLst>
                <a:gd name="T0" fmla="*/ 140 w 246"/>
                <a:gd name="T1" fmla="*/ 0 h 213"/>
                <a:gd name="T2" fmla="*/ 220 w 246"/>
                <a:gd name="T3" fmla="*/ 0 h 213"/>
                <a:gd name="T4" fmla="*/ 246 w 246"/>
                <a:gd name="T5" fmla="*/ 132 h 213"/>
                <a:gd name="T6" fmla="*/ 175 w 246"/>
                <a:gd name="T7" fmla="*/ 213 h 213"/>
                <a:gd name="T8" fmla="*/ 0 w 246"/>
                <a:gd name="T9" fmla="*/ 132 h 213"/>
                <a:gd name="T10" fmla="*/ 17 w 246"/>
                <a:gd name="T11" fmla="*/ 97 h 213"/>
                <a:gd name="T12" fmla="*/ 107 w 246"/>
                <a:gd name="T13" fmla="*/ 97 h 213"/>
                <a:gd name="T14" fmla="*/ 133 w 246"/>
                <a:gd name="T15" fmla="*/ 89 h 213"/>
                <a:gd name="T16" fmla="*/ 123 w 246"/>
                <a:gd name="T17" fmla="*/ 26 h 213"/>
                <a:gd name="T18" fmla="*/ 140 w 246"/>
                <a:gd name="T1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13">
                  <a:moveTo>
                    <a:pt x="140" y="0"/>
                  </a:moveTo>
                  <a:lnTo>
                    <a:pt x="220" y="0"/>
                  </a:lnTo>
                  <a:lnTo>
                    <a:pt x="246" y="132"/>
                  </a:lnTo>
                  <a:lnTo>
                    <a:pt x="175" y="213"/>
                  </a:lnTo>
                  <a:lnTo>
                    <a:pt x="0" y="132"/>
                  </a:lnTo>
                  <a:lnTo>
                    <a:pt x="17" y="97"/>
                  </a:lnTo>
                  <a:lnTo>
                    <a:pt x="107" y="97"/>
                  </a:lnTo>
                  <a:lnTo>
                    <a:pt x="133" y="89"/>
                  </a:lnTo>
                  <a:lnTo>
                    <a:pt x="123" y="26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5" name="Freeform 157">
              <a:extLst>
                <a:ext uri="{FF2B5EF4-FFF2-40B4-BE49-F238E27FC236}">
                  <a16:creationId xmlns:a16="http://schemas.microsoft.com/office/drawing/2014/main" id="{7E07593A-4ACB-74F8-479D-3F950FB62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3235"/>
              <a:ext cx="311" cy="370"/>
            </a:xfrm>
            <a:custGeom>
              <a:avLst/>
              <a:gdLst>
                <a:gd name="T0" fmla="*/ 195 w 311"/>
                <a:gd name="T1" fmla="*/ 0 h 370"/>
                <a:gd name="T2" fmla="*/ 311 w 311"/>
                <a:gd name="T3" fmla="*/ 33 h 370"/>
                <a:gd name="T4" fmla="*/ 292 w 311"/>
                <a:gd name="T5" fmla="*/ 69 h 370"/>
                <a:gd name="T6" fmla="*/ 221 w 311"/>
                <a:gd name="T7" fmla="*/ 78 h 370"/>
                <a:gd name="T8" fmla="*/ 221 w 311"/>
                <a:gd name="T9" fmla="*/ 147 h 370"/>
                <a:gd name="T10" fmla="*/ 169 w 311"/>
                <a:gd name="T11" fmla="*/ 370 h 370"/>
                <a:gd name="T12" fmla="*/ 88 w 311"/>
                <a:gd name="T13" fmla="*/ 344 h 370"/>
                <a:gd name="T14" fmla="*/ 97 w 311"/>
                <a:gd name="T15" fmla="*/ 280 h 370"/>
                <a:gd name="T16" fmla="*/ 0 w 311"/>
                <a:gd name="T17" fmla="*/ 273 h 370"/>
                <a:gd name="T18" fmla="*/ 26 w 311"/>
                <a:gd name="T19" fmla="*/ 228 h 370"/>
                <a:gd name="T20" fmla="*/ 142 w 311"/>
                <a:gd name="T21" fmla="*/ 130 h 370"/>
                <a:gd name="T22" fmla="*/ 81 w 311"/>
                <a:gd name="T23" fmla="*/ 24 h 370"/>
                <a:gd name="T24" fmla="*/ 195 w 311"/>
                <a:gd name="T2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370">
                  <a:moveTo>
                    <a:pt x="195" y="0"/>
                  </a:moveTo>
                  <a:lnTo>
                    <a:pt x="311" y="33"/>
                  </a:lnTo>
                  <a:lnTo>
                    <a:pt x="292" y="69"/>
                  </a:lnTo>
                  <a:lnTo>
                    <a:pt x="221" y="78"/>
                  </a:lnTo>
                  <a:lnTo>
                    <a:pt x="221" y="147"/>
                  </a:lnTo>
                  <a:lnTo>
                    <a:pt x="169" y="370"/>
                  </a:lnTo>
                  <a:lnTo>
                    <a:pt x="88" y="344"/>
                  </a:lnTo>
                  <a:lnTo>
                    <a:pt x="97" y="280"/>
                  </a:lnTo>
                  <a:lnTo>
                    <a:pt x="0" y="273"/>
                  </a:lnTo>
                  <a:lnTo>
                    <a:pt x="26" y="228"/>
                  </a:lnTo>
                  <a:lnTo>
                    <a:pt x="142" y="130"/>
                  </a:lnTo>
                  <a:lnTo>
                    <a:pt x="81" y="24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6" name="Freeform 158">
              <a:extLst>
                <a:ext uri="{FF2B5EF4-FFF2-40B4-BE49-F238E27FC236}">
                  <a16:creationId xmlns:a16="http://schemas.microsoft.com/office/drawing/2014/main" id="{51AD0D4F-8BC8-8A15-DAF2-87AEA608F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825"/>
              <a:ext cx="325" cy="275"/>
            </a:xfrm>
            <a:custGeom>
              <a:avLst/>
              <a:gdLst>
                <a:gd name="T0" fmla="*/ 36 w 325"/>
                <a:gd name="T1" fmla="*/ 55 h 275"/>
                <a:gd name="T2" fmla="*/ 166 w 325"/>
                <a:gd name="T3" fmla="*/ 0 h 275"/>
                <a:gd name="T4" fmla="*/ 284 w 325"/>
                <a:gd name="T5" fmla="*/ 17 h 275"/>
                <a:gd name="T6" fmla="*/ 289 w 325"/>
                <a:gd name="T7" fmla="*/ 123 h 275"/>
                <a:gd name="T8" fmla="*/ 253 w 325"/>
                <a:gd name="T9" fmla="*/ 168 h 275"/>
                <a:gd name="T10" fmla="*/ 325 w 325"/>
                <a:gd name="T11" fmla="*/ 230 h 275"/>
                <a:gd name="T12" fmla="*/ 289 w 325"/>
                <a:gd name="T13" fmla="*/ 265 h 275"/>
                <a:gd name="T14" fmla="*/ 201 w 325"/>
                <a:gd name="T15" fmla="*/ 275 h 275"/>
                <a:gd name="T16" fmla="*/ 128 w 325"/>
                <a:gd name="T17" fmla="*/ 265 h 275"/>
                <a:gd name="T18" fmla="*/ 59 w 325"/>
                <a:gd name="T19" fmla="*/ 213 h 275"/>
                <a:gd name="T20" fmla="*/ 66 w 325"/>
                <a:gd name="T21" fmla="*/ 168 h 275"/>
                <a:gd name="T22" fmla="*/ 0 w 325"/>
                <a:gd name="T23" fmla="*/ 126 h 275"/>
                <a:gd name="T24" fmla="*/ 36 w 325"/>
                <a:gd name="T25" fmla="*/ 5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275">
                  <a:moveTo>
                    <a:pt x="36" y="55"/>
                  </a:moveTo>
                  <a:lnTo>
                    <a:pt x="166" y="0"/>
                  </a:lnTo>
                  <a:lnTo>
                    <a:pt x="284" y="17"/>
                  </a:lnTo>
                  <a:lnTo>
                    <a:pt x="289" y="123"/>
                  </a:lnTo>
                  <a:lnTo>
                    <a:pt x="253" y="168"/>
                  </a:lnTo>
                  <a:lnTo>
                    <a:pt x="325" y="230"/>
                  </a:lnTo>
                  <a:lnTo>
                    <a:pt x="289" y="265"/>
                  </a:lnTo>
                  <a:lnTo>
                    <a:pt x="201" y="275"/>
                  </a:lnTo>
                  <a:lnTo>
                    <a:pt x="128" y="265"/>
                  </a:lnTo>
                  <a:lnTo>
                    <a:pt x="59" y="213"/>
                  </a:lnTo>
                  <a:lnTo>
                    <a:pt x="66" y="168"/>
                  </a:lnTo>
                  <a:lnTo>
                    <a:pt x="0" y="126"/>
                  </a:lnTo>
                  <a:lnTo>
                    <a:pt x="36" y="5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7" name="Freeform 159">
              <a:extLst>
                <a:ext uri="{FF2B5EF4-FFF2-40B4-BE49-F238E27FC236}">
                  <a16:creationId xmlns:a16="http://schemas.microsoft.com/office/drawing/2014/main" id="{7BBBCEC7-2C81-1CAC-4EA3-48D1B67AF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038"/>
              <a:ext cx="187" cy="105"/>
            </a:xfrm>
            <a:custGeom>
              <a:avLst/>
              <a:gdLst>
                <a:gd name="T0" fmla="*/ 116 w 187"/>
                <a:gd name="T1" fmla="*/ 0 h 105"/>
                <a:gd name="T2" fmla="*/ 187 w 187"/>
                <a:gd name="T3" fmla="*/ 52 h 105"/>
                <a:gd name="T4" fmla="*/ 142 w 187"/>
                <a:gd name="T5" fmla="*/ 105 h 105"/>
                <a:gd name="T6" fmla="*/ 0 w 187"/>
                <a:gd name="T7" fmla="*/ 52 h 105"/>
                <a:gd name="T8" fmla="*/ 55 w 187"/>
                <a:gd name="T9" fmla="*/ 8 h 105"/>
                <a:gd name="T10" fmla="*/ 116 w 187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5">
                  <a:moveTo>
                    <a:pt x="116" y="0"/>
                  </a:moveTo>
                  <a:lnTo>
                    <a:pt x="187" y="52"/>
                  </a:lnTo>
                  <a:lnTo>
                    <a:pt x="142" y="105"/>
                  </a:lnTo>
                  <a:lnTo>
                    <a:pt x="0" y="52"/>
                  </a:lnTo>
                  <a:lnTo>
                    <a:pt x="55" y="8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8" name="Freeform 160">
              <a:extLst>
                <a:ext uri="{FF2B5EF4-FFF2-40B4-BE49-F238E27FC236}">
                  <a16:creationId xmlns:a16="http://schemas.microsoft.com/office/drawing/2014/main" id="{107ED759-9E77-0DC6-ED9C-90B294D4D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2037"/>
              <a:ext cx="311" cy="258"/>
            </a:xfrm>
            <a:custGeom>
              <a:avLst/>
              <a:gdLst>
                <a:gd name="T0" fmla="*/ 185 w 311"/>
                <a:gd name="T1" fmla="*/ 0 h 258"/>
                <a:gd name="T2" fmla="*/ 266 w 311"/>
                <a:gd name="T3" fmla="*/ 55 h 258"/>
                <a:gd name="T4" fmla="*/ 311 w 311"/>
                <a:gd name="T5" fmla="*/ 204 h 258"/>
                <a:gd name="T6" fmla="*/ 214 w 311"/>
                <a:gd name="T7" fmla="*/ 223 h 258"/>
                <a:gd name="T8" fmla="*/ 169 w 311"/>
                <a:gd name="T9" fmla="*/ 258 h 258"/>
                <a:gd name="T10" fmla="*/ 133 w 311"/>
                <a:gd name="T11" fmla="*/ 258 h 258"/>
                <a:gd name="T12" fmla="*/ 0 w 311"/>
                <a:gd name="T13" fmla="*/ 124 h 258"/>
                <a:gd name="T14" fmla="*/ 62 w 311"/>
                <a:gd name="T15" fmla="*/ 62 h 258"/>
                <a:gd name="T16" fmla="*/ 185 w 311"/>
                <a:gd name="T1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1" h="258">
                  <a:moveTo>
                    <a:pt x="185" y="0"/>
                  </a:moveTo>
                  <a:lnTo>
                    <a:pt x="266" y="55"/>
                  </a:lnTo>
                  <a:lnTo>
                    <a:pt x="311" y="204"/>
                  </a:lnTo>
                  <a:lnTo>
                    <a:pt x="214" y="223"/>
                  </a:lnTo>
                  <a:lnTo>
                    <a:pt x="169" y="258"/>
                  </a:lnTo>
                  <a:lnTo>
                    <a:pt x="133" y="258"/>
                  </a:lnTo>
                  <a:lnTo>
                    <a:pt x="0" y="124"/>
                  </a:lnTo>
                  <a:lnTo>
                    <a:pt x="62" y="6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49" name="Freeform 161">
              <a:extLst>
                <a:ext uri="{FF2B5EF4-FFF2-40B4-BE49-F238E27FC236}">
                  <a16:creationId xmlns:a16="http://schemas.microsoft.com/office/drawing/2014/main" id="{6FF5D2AC-2A44-0D38-FA26-7089E788B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5" y="3304"/>
              <a:ext cx="206" cy="327"/>
            </a:xfrm>
            <a:custGeom>
              <a:avLst/>
              <a:gdLst>
                <a:gd name="T0" fmla="*/ 126 w 206"/>
                <a:gd name="T1" fmla="*/ 0 h 327"/>
                <a:gd name="T2" fmla="*/ 171 w 206"/>
                <a:gd name="T3" fmla="*/ 43 h 327"/>
                <a:gd name="T4" fmla="*/ 154 w 206"/>
                <a:gd name="T5" fmla="*/ 61 h 327"/>
                <a:gd name="T6" fmla="*/ 206 w 206"/>
                <a:gd name="T7" fmla="*/ 177 h 327"/>
                <a:gd name="T8" fmla="*/ 206 w 206"/>
                <a:gd name="T9" fmla="*/ 194 h 327"/>
                <a:gd name="T10" fmla="*/ 55 w 206"/>
                <a:gd name="T11" fmla="*/ 327 h 327"/>
                <a:gd name="T12" fmla="*/ 12 w 206"/>
                <a:gd name="T13" fmla="*/ 317 h 327"/>
                <a:gd name="T14" fmla="*/ 0 w 206"/>
                <a:gd name="T15" fmla="*/ 298 h 327"/>
                <a:gd name="T16" fmla="*/ 55 w 206"/>
                <a:gd name="T17" fmla="*/ 78 h 327"/>
                <a:gd name="T18" fmla="*/ 55 w 206"/>
                <a:gd name="T19" fmla="*/ 9 h 327"/>
                <a:gd name="T20" fmla="*/ 126 w 206"/>
                <a:gd name="T21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327">
                  <a:moveTo>
                    <a:pt x="126" y="0"/>
                  </a:moveTo>
                  <a:lnTo>
                    <a:pt x="171" y="43"/>
                  </a:lnTo>
                  <a:lnTo>
                    <a:pt x="154" y="61"/>
                  </a:lnTo>
                  <a:lnTo>
                    <a:pt x="206" y="177"/>
                  </a:lnTo>
                  <a:lnTo>
                    <a:pt x="206" y="194"/>
                  </a:lnTo>
                  <a:lnTo>
                    <a:pt x="55" y="327"/>
                  </a:lnTo>
                  <a:lnTo>
                    <a:pt x="12" y="317"/>
                  </a:lnTo>
                  <a:lnTo>
                    <a:pt x="0" y="298"/>
                  </a:lnTo>
                  <a:lnTo>
                    <a:pt x="55" y="78"/>
                  </a:lnTo>
                  <a:lnTo>
                    <a:pt x="55" y="9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0" name="Freeform 162">
              <a:extLst>
                <a:ext uri="{FF2B5EF4-FFF2-40B4-BE49-F238E27FC236}">
                  <a16:creationId xmlns:a16="http://schemas.microsoft.com/office/drawing/2014/main" id="{DF29E380-D5D8-60BF-6668-F2B41BB78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914"/>
              <a:ext cx="213" cy="275"/>
            </a:xfrm>
            <a:custGeom>
              <a:avLst/>
              <a:gdLst>
                <a:gd name="T0" fmla="*/ 0 w 213"/>
                <a:gd name="T1" fmla="*/ 204 h 275"/>
                <a:gd name="T2" fmla="*/ 62 w 213"/>
                <a:gd name="T3" fmla="*/ 36 h 275"/>
                <a:gd name="T4" fmla="*/ 107 w 213"/>
                <a:gd name="T5" fmla="*/ 0 h 275"/>
                <a:gd name="T6" fmla="*/ 194 w 213"/>
                <a:gd name="T7" fmla="*/ 52 h 275"/>
                <a:gd name="T8" fmla="*/ 213 w 213"/>
                <a:gd name="T9" fmla="*/ 78 h 275"/>
                <a:gd name="T10" fmla="*/ 194 w 213"/>
                <a:gd name="T11" fmla="*/ 194 h 275"/>
                <a:gd name="T12" fmla="*/ 194 w 213"/>
                <a:gd name="T13" fmla="*/ 275 h 275"/>
                <a:gd name="T14" fmla="*/ 194 w 213"/>
                <a:gd name="T15" fmla="*/ 275 h 275"/>
                <a:gd name="T16" fmla="*/ 152 w 213"/>
                <a:gd name="T17" fmla="*/ 275 h 275"/>
                <a:gd name="T18" fmla="*/ 0 w 213"/>
                <a:gd name="T19" fmla="*/ 20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75">
                  <a:moveTo>
                    <a:pt x="0" y="204"/>
                  </a:moveTo>
                  <a:lnTo>
                    <a:pt x="62" y="36"/>
                  </a:lnTo>
                  <a:lnTo>
                    <a:pt x="107" y="0"/>
                  </a:lnTo>
                  <a:lnTo>
                    <a:pt x="194" y="52"/>
                  </a:lnTo>
                  <a:lnTo>
                    <a:pt x="213" y="78"/>
                  </a:lnTo>
                  <a:lnTo>
                    <a:pt x="194" y="194"/>
                  </a:lnTo>
                  <a:lnTo>
                    <a:pt x="194" y="275"/>
                  </a:lnTo>
                  <a:lnTo>
                    <a:pt x="194" y="275"/>
                  </a:lnTo>
                  <a:lnTo>
                    <a:pt x="152" y="275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1" name="Freeform 163">
              <a:extLst>
                <a:ext uri="{FF2B5EF4-FFF2-40B4-BE49-F238E27FC236}">
                  <a16:creationId xmlns:a16="http://schemas.microsoft.com/office/drawing/2014/main" id="{96173B3F-A4AB-CF6E-ACED-0D036A45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878"/>
              <a:ext cx="320" cy="213"/>
            </a:xfrm>
            <a:custGeom>
              <a:avLst/>
              <a:gdLst>
                <a:gd name="T0" fmla="*/ 0 w 320"/>
                <a:gd name="T1" fmla="*/ 132 h 213"/>
                <a:gd name="T2" fmla="*/ 71 w 320"/>
                <a:gd name="T3" fmla="*/ 0 h 213"/>
                <a:gd name="T4" fmla="*/ 213 w 320"/>
                <a:gd name="T5" fmla="*/ 9 h 213"/>
                <a:gd name="T6" fmla="*/ 320 w 320"/>
                <a:gd name="T7" fmla="*/ 54 h 213"/>
                <a:gd name="T8" fmla="*/ 152 w 320"/>
                <a:gd name="T9" fmla="*/ 213 h 213"/>
                <a:gd name="T10" fmla="*/ 19 w 320"/>
                <a:gd name="T11" fmla="*/ 213 h 213"/>
                <a:gd name="T12" fmla="*/ 0 w 320"/>
                <a:gd name="T13" fmla="*/ 13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213">
                  <a:moveTo>
                    <a:pt x="0" y="132"/>
                  </a:moveTo>
                  <a:lnTo>
                    <a:pt x="71" y="0"/>
                  </a:lnTo>
                  <a:lnTo>
                    <a:pt x="213" y="9"/>
                  </a:lnTo>
                  <a:lnTo>
                    <a:pt x="320" y="54"/>
                  </a:lnTo>
                  <a:lnTo>
                    <a:pt x="152" y="213"/>
                  </a:lnTo>
                  <a:lnTo>
                    <a:pt x="19" y="213"/>
                  </a:lnTo>
                  <a:lnTo>
                    <a:pt x="0" y="13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2" name="Freeform 164">
              <a:extLst>
                <a:ext uri="{FF2B5EF4-FFF2-40B4-BE49-F238E27FC236}">
                  <a16:creationId xmlns:a16="http://schemas.microsoft.com/office/drawing/2014/main" id="{602AC736-A9EC-7C5A-43A6-DFD9CC23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" y="1453"/>
              <a:ext cx="272" cy="267"/>
            </a:xfrm>
            <a:custGeom>
              <a:avLst/>
              <a:gdLst>
                <a:gd name="T0" fmla="*/ 52 w 272"/>
                <a:gd name="T1" fmla="*/ 9 h 267"/>
                <a:gd name="T2" fmla="*/ 87 w 272"/>
                <a:gd name="T3" fmla="*/ 0 h 267"/>
                <a:gd name="T4" fmla="*/ 184 w 272"/>
                <a:gd name="T5" fmla="*/ 54 h 267"/>
                <a:gd name="T6" fmla="*/ 272 w 272"/>
                <a:gd name="T7" fmla="*/ 125 h 267"/>
                <a:gd name="T8" fmla="*/ 246 w 272"/>
                <a:gd name="T9" fmla="*/ 267 h 267"/>
                <a:gd name="T10" fmla="*/ 168 w 272"/>
                <a:gd name="T11" fmla="*/ 267 h 267"/>
                <a:gd name="T12" fmla="*/ 97 w 272"/>
                <a:gd name="T13" fmla="*/ 132 h 267"/>
                <a:gd name="T14" fmla="*/ 7 w 272"/>
                <a:gd name="T15" fmla="*/ 125 h 267"/>
                <a:gd name="T16" fmla="*/ 0 w 272"/>
                <a:gd name="T17" fmla="*/ 54 h 267"/>
                <a:gd name="T18" fmla="*/ 52 w 272"/>
                <a:gd name="T19" fmla="*/ 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267">
                  <a:moveTo>
                    <a:pt x="52" y="9"/>
                  </a:moveTo>
                  <a:lnTo>
                    <a:pt x="87" y="0"/>
                  </a:lnTo>
                  <a:lnTo>
                    <a:pt x="184" y="54"/>
                  </a:lnTo>
                  <a:lnTo>
                    <a:pt x="272" y="125"/>
                  </a:lnTo>
                  <a:lnTo>
                    <a:pt x="246" y="267"/>
                  </a:lnTo>
                  <a:lnTo>
                    <a:pt x="168" y="267"/>
                  </a:lnTo>
                  <a:lnTo>
                    <a:pt x="97" y="132"/>
                  </a:lnTo>
                  <a:lnTo>
                    <a:pt x="7" y="125"/>
                  </a:lnTo>
                  <a:lnTo>
                    <a:pt x="0" y="54"/>
                  </a:lnTo>
                  <a:lnTo>
                    <a:pt x="52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3" name="Freeform 165">
              <a:extLst>
                <a:ext uri="{FF2B5EF4-FFF2-40B4-BE49-F238E27FC236}">
                  <a16:creationId xmlns:a16="http://schemas.microsoft.com/office/drawing/2014/main" id="{E9579294-A70D-F5C8-9139-FEB1A5A56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1763"/>
              <a:ext cx="249" cy="194"/>
            </a:xfrm>
            <a:custGeom>
              <a:avLst/>
              <a:gdLst>
                <a:gd name="T0" fmla="*/ 159 w 249"/>
                <a:gd name="T1" fmla="*/ 35 h 194"/>
                <a:gd name="T2" fmla="*/ 249 w 249"/>
                <a:gd name="T3" fmla="*/ 142 h 194"/>
                <a:gd name="T4" fmla="*/ 230 w 249"/>
                <a:gd name="T5" fmla="*/ 194 h 194"/>
                <a:gd name="T6" fmla="*/ 106 w 249"/>
                <a:gd name="T7" fmla="*/ 151 h 194"/>
                <a:gd name="T8" fmla="*/ 9 w 249"/>
                <a:gd name="T9" fmla="*/ 80 h 194"/>
                <a:gd name="T10" fmla="*/ 0 w 249"/>
                <a:gd name="T11" fmla="*/ 0 h 194"/>
                <a:gd name="T12" fmla="*/ 61 w 249"/>
                <a:gd name="T13" fmla="*/ 0 h 194"/>
                <a:gd name="T14" fmla="*/ 90 w 249"/>
                <a:gd name="T15" fmla="*/ 35 h 194"/>
                <a:gd name="T16" fmla="*/ 159 w 249"/>
                <a:gd name="T17" fmla="*/ 3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194">
                  <a:moveTo>
                    <a:pt x="159" y="35"/>
                  </a:moveTo>
                  <a:lnTo>
                    <a:pt x="249" y="142"/>
                  </a:lnTo>
                  <a:lnTo>
                    <a:pt x="230" y="194"/>
                  </a:lnTo>
                  <a:lnTo>
                    <a:pt x="106" y="151"/>
                  </a:lnTo>
                  <a:lnTo>
                    <a:pt x="9" y="80"/>
                  </a:lnTo>
                  <a:lnTo>
                    <a:pt x="0" y="0"/>
                  </a:lnTo>
                  <a:lnTo>
                    <a:pt x="61" y="0"/>
                  </a:lnTo>
                  <a:lnTo>
                    <a:pt x="90" y="35"/>
                  </a:lnTo>
                  <a:lnTo>
                    <a:pt x="159" y="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4" name="Freeform 166">
              <a:extLst>
                <a:ext uri="{FF2B5EF4-FFF2-40B4-BE49-F238E27FC236}">
                  <a16:creationId xmlns:a16="http://schemas.microsoft.com/office/drawing/2014/main" id="{6AC67C67-153A-3D34-8F17-C5DAFE9DC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1339"/>
              <a:ext cx="178" cy="142"/>
            </a:xfrm>
            <a:custGeom>
              <a:avLst/>
              <a:gdLst>
                <a:gd name="T0" fmla="*/ 54 w 178"/>
                <a:gd name="T1" fmla="*/ 17 h 142"/>
                <a:gd name="T2" fmla="*/ 90 w 178"/>
                <a:gd name="T3" fmla="*/ 0 h 142"/>
                <a:gd name="T4" fmla="*/ 178 w 178"/>
                <a:gd name="T5" fmla="*/ 62 h 142"/>
                <a:gd name="T6" fmla="*/ 99 w 178"/>
                <a:gd name="T7" fmla="*/ 142 h 142"/>
                <a:gd name="T8" fmla="*/ 0 w 178"/>
                <a:gd name="T9" fmla="*/ 107 h 142"/>
                <a:gd name="T10" fmla="*/ 54 w 178"/>
                <a:gd name="T11" fmla="*/ 1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42">
                  <a:moveTo>
                    <a:pt x="54" y="17"/>
                  </a:moveTo>
                  <a:lnTo>
                    <a:pt x="90" y="0"/>
                  </a:lnTo>
                  <a:lnTo>
                    <a:pt x="178" y="62"/>
                  </a:lnTo>
                  <a:lnTo>
                    <a:pt x="99" y="142"/>
                  </a:lnTo>
                  <a:lnTo>
                    <a:pt x="0" y="107"/>
                  </a:lnTo>
                  <a:lnTo>
                    <a:pt x="54" y="1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5" name="Freeform 167">
              <a:extLst>
                <a:ext uri="{FF2B5EF4-FFF2-40B4-BE49-F238E27FC236}">
                  <a16:creationId xmlns:a16="http://schemas.microsoft.com/office/drawing/2014/main" id="{FE7CBBF1-22A7-60F8-E7AF-5EDD443F6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" y="1869"/>
              <a:ext cx="301" cy="230"/>
            </a:xfrm>
            <a:custGeom>
              <a:avLst/>
              <a:gdLst>
                <a:gd name="T0" fmla="*/ 291 w 301"/>
                <a:gd name="T1" fmla="*/ 62 h 230"/>
                <a:gd name="T2" fmla="*/ 301 w 301"/>
                <a:gd name="T3" fmla="*/ 116 h 230"/>
                <a:gd name="T4" fmla="*/ 204 w 301"/>
                <a:gd name="T5" fmla="*/ 142 h 230"/>
                <a:gd name="T6" fmla="*/ 175 w 301"/>
                <a:gd name="T7" fmla="*/ 168 h 230"/>
                <a:gd name="T8" fmla="*/ 52 w 301"/>
                <a:gd name="T9" fmla="*/ 230 h 230"/>
                <a:gd name="T10" fmla="*/ 52 w 301"/>
                <a:gd name="T11" fmla="*/ 81 h 230"/>
                <a:gd name="T12" fmla="*/ 0 w 301"/>
                <a:gd name="T13" fmla="*/ 26 h 230"/>
                <a:gd name="T14" fmla="*/ 0 w 301"/>
                <a:gd name="T15" fmla="*/ 10 h 230"/>
                <a:gd name="T16" fmla="*/ 52 w 301"/>
                <a:gd name="T17" fmla="*/ 0 h 230"/>
                <a:gd name="T18" fmla="*/ 104 w 301"/>
                <a:gd name="T19" fmla="*/ 26 h 230"/>
                <a:gd name="T20" fmla="*/ 149 w 301"/>
                <a:gd name="T21" fmla="*/ 10 h 230"/>
                <a:gd name="T22" fmla="*/ 256 w 301"/>
                <a:gd name="T23" fmla="*/ 36 h 230"/>
                <a:gd name="T24" fmla="*/ 291 w 301"/>
                <a:gd name="T25" fmla="*/ 6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230">
                  <a:moveTo>
                    <a:pt x="291" y="62"/>
                  </a:moveTo>
                  <a:lnTo>
                    <a:pt x="301" y="116"/>
                  </a:lnTo>
                  <a:lnTo>
                    <a:pt x="204" y="142"/>
                  </a:lnTo>
                  <a:lnTo>
                    <a:pt x="175" y="168"/>
                  </a:lnTo>
                  <a:lnTo>
                    <a:pt x="52" y="230"/>
                  </a:lnTo>
                  <a:lnTo>
                    <a:pt x="52" y="81"/>
                  </a:lnTo>
                  <a:lnTo>
                    <a:pt x="0" y="26"/>
                  </a:lnTo>
                  <a:lnTo>
                    <a:pt x="0" y="10"/>
                  </a:lnTo>
                  <a:lnTo>
                    <a:pt x="52" y="0"/>
                  </a:lnTo>
                  <a:lnTo>
                    <a:pt x="104" y="26"/>
                  </a:lnTo>
                  <a:lnTo>
                    <a:pt x="149" y="10"/>
                  </a:lnTo>
                  <a:lnTo>
                    <a:pt x="256" y="36"/>
                  </a:lnTo>
                  <a:lnTo>
                    <a:pt x="291" y="6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6" name="Freeform 168">
              <a:extLst>
                <a:ext uri="{FF2B5EF4-FFF2-40B4-BE49-F238E27FC236}">
                  <a16:creationId xmlns:a16="http://schemas.microsoft.com/office/drawing/2014/main" id="{FDB3E2A2-8A7E-DC5D-2657-F17F7D91D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" y="1578"/>
              <a:ext cx="178" cy="159"/>
            </a:xfrm>
            <a:custGeom>
              <a:avLst/>
              <a:gdLst>
                <a:gd name="T0" fmla="*/ 0 w 178"/>
                <a:gd name="T1" fmla="*/ 107 h 159"/>
                <a:gd name="T2" fmla="*/ 17 w 178"/>
                <a:gd name="T3" fmla="*/ 0 h 159"/>
                <a:gd name="T4" fmla="*/ 107 w 178"/>
                <a:gd name="T5" fmla="*/ 7 h 159"/>
                <a:gd name="T6" fmla="*/ 178 w 178"/>
                <a:gd name="T7" fmla="*/ 142 h 159"/>
                <a:gd name="T8" fmla="*/ 142 w 178"/>
                <a:gd name="T9" fmla="*/ 159 h 159"/>
                <a:gd name="T10" fmla="*/ 0 w 178"/>
                <a:gd name="T11" fmla="*/ 10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59">
                  <a:moveTo>
                    <a:pt x="0" y="107"/>
                  </a:moveTo>
                  <a:lnTo>
                    <a:pt x="17" y="0"/>
                  </a:lnTo>
                  <a:lnTo>
                    <a:pt x="107" y="7"/>
                  </a:lnTo>
                  <a:lnTo>
                    <a:pt x="178" y="142"/>
                  </a:lnTo>
                  <a:lnTo>
                    <a:pt x="142" y="159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7" name="Freeform 169">
              <a:extLst>
                <a:ext uri="{FF2B5EF4-FFF2-40B4-BE49-F238E27FC236}">
                  <a16:creationId xmlns:a16="http://schemas.microsoft.com/office/drawing/2014/main" id="{5EEF4101-601E-84CB-C27D-07997FCA3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2161"/>
              <a:ext cx="178" cy="213"/>
            </a:xfrm>
            <a:custGeom>
              <a:avLst/>
              <a:gdLst>
                <a:gd name="T0" fmla="*/ 152 w 178"/>
                <a:gd name="T1" fmla="*/ 28 h 213"/>
                <a:gd name="T2" fmla="*/ 178 w 178"/>
                <a:gd name="T3" fmla="*/ 71 h 213"/>
                <a:gd name="T4" fmla="*/ 126 w 178"/>
                <a:gd name="T5" fmla="*/ 213 h 213"/>
                <a:gd name="T6" fmla="*/ 62 w 178"/>
                <a:gd name="T7" fmla="*/ 203 h 213"/>
                <a:gd name="T8" fmla="*/ 55 w 178"/>
                <a:gd name="T9" fmla="*/ 106 h 213"/>
                <a:gd name="T10" fmla="*/ 0 w 178"/>
                <a:gd name="T11" fmla="*/ 80 h 213"/>
                <a:gd name="T12" fmla="*/ 26 w 178"/>
                <a:gd name="T13" fmla="*/ 44 h 213"/>
                <a:gd name="T14" fmla="*/ 90 w 178"/>
                <a:gd name="T15" fmla="*/ 0 h 213"/>
                <a:gd name="T16" fmla="*/ 152 w 178"/>
                <a:gd name="T17" fmla="*/ 2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13">
                  <a:moveTo>
                    <a:pt x="152" y="28"/>
                  </a:moveTo>
                  <a:lnTo>
                    <a:pt x="178" y="71"/>
                  </a:lnTo>
                  <a:lnTo>
                    <a:pt x="126" y="213"/>
                  </a:lnTo>
                  <a:lnTo>
                    <a:pt x="62" y="203"/>
                  </a:lnTo>
                  <a:lnTo>
                    <a:pt x="55" y="106"/>
                  </a:lnTo>
                  <a:lnTo>
                    <a:pt x="0" y="80"/>
                  </a:lnTo>
                  <a:lnTo>
                    <a:pt x="26" y="44"/>
                  </a:lnTo>
                  <a:lnTo>
                    <a:pt x="90" y="0"/>
                  </a:lnTo>
                  <a:lnTo>
                    <a:pt x="152" y="2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1" name="Freeform 170">
              <a:extLst>
                <a:ext uri="{FF2B5EF4-FFF2-40B4-BE49-F238E27FC236}">
                  <a16:creationId xmlns:a16="http://schemas.microsoft.com/office/drawing/2014/main" id="{3BAE41AE-0CF6-BB00-DDBC-BF8ED6702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146"/>
              <a:ext cx="284" cy="228"/>
            </a:xfrm>
            <a:custGeom>
              <a:avLst/>
              <a:gdLst>
                <a:gd name="T0" fmla="*/ 0 w 284"/>
                <a:gd name="T1" fmla="*/ 78 h 228"/>
                <a:gd name="T2" fmla="*/ 26 w 284"/>
                <a:gd name="T3" fmla="*/ 33 h 228"/>
                <a:gd name="T4" fmla="*/ 109 w 284"/>
                <a:gd name="T5" fmla="*/ 0 h 228"/>
                <a:gd name="T6" fmla="*/ 229 w 284"/>
                <a:gd name="T7" fmla="*/ 15 h 228"/>
                <a:gd name="T8" fmla="*/ 284 w 284"/>
                <a:gd name="T9" fmla="*/ 114 h 228"/>
                <a:gd name="T10" fmla="*/ 274 w 284"/>
                <a:gd name="T11" fmla="*/ 131 h 228"/>
                <a:gd name="T12" fmla="*/ 256 w 284"/>
                <a:gd name="T13" fmla="*/ 121 h 228"/>
                <a:gd name="T14" fmla="*/ 213 w 284"/>
                <a:gd name="T15" fmla="*/ 149 h 228"/>
                <a:gd name="T16" fmla="*/ 229 w 284"/>
                <a:gd name="T17" fmla="*/ 183 h 228"/>
                <a:gd name="T18" fmla="*/ 123 w 284"/>
                <a:gd name="T19" fmla="*/ 228 h 228"/>
                <a:gd name="T20" fmla="*/ 9 w 284"/>
                <a:gd name="T21" fmla="*/ 202 h 228"/>
                <a:gd name="T22" fmla="*/ 0 w 284"/>
                <a:gd name="T23" fmla="*/ 157 h 228"/>
                <a:gd name="T24" fmla="*/ 35 w 284"/>
                <a:gd name="T25" fmla="*/ 104 h 228"/>
                <a:gd name="T26" fmla="*/ 0 w 284"/>
                <a:gd name="T27" fmla="*/ 7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228">
                  <a:moveTo>
                    <a:pt x="0" y="78"/>
                  </a:moveTo>
                  <a:lnTo>
                    <a:pt x="26" y="33"/>
                  </a:lnTo>
                  <a:lnTo>
                    <a:pt x="109" y="0"/>
                  </a:lnTo>
                  <a:lnTo>
                    <a:pt x="229" y="15"/>
                  </a:lnTo>
                  <a:lnTo>
                    <a:pt x="284" y="114"/>
                  </a:lnTo>
                  <a:lnTo>
                    <a:pt x="274" y="131"/>
                  </a:lnTo>
                  <a:lnTo>
                    <a:pt x="256" y="121"/>
                  </a:lnTo>
                  <a:lnTo>
                    <a:pt x="213" y="149"/>
                  </a:lnTo>
                  <a:lnTo>
                    <a:pt x="229" y="183"/>
                  </a:lnTo>
                  <a:lnTo>
                    <a:pt x="123" y="228"/>
                  </a:lnTo>
                  <a:lnTo>
                    <a:pt x="9" y="202"/>
                  </a:lnTo>
                  <a:lnTo>
                    <a:pt x="0" y="157"/>
                  </a:lnTo>
                  <a:lnTo>
                    <a:pt x="35" y="104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2" name="Freeform 171">
              <a:extLst>
                <a:ext uri="{FF2B5EF4-FFF2-40B4-BE49-F238E27FC236}">
                  <a16:creationId xmlns:a16="http://schemas.microsoft.com/office/drawing/2014/main" id="{87AAF4EF-DD3E-5BFA-7286-DD92F1AB9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011"/>
              <a:ext cx="178" cy="178"/>
            </a:xfrm>
            <a:custGeom>
              <a:avLst/>
              <a:gdLst>
                <a:gd name="T0" fmla="*/ 0 w 178"/>
                <a:gd name="T1" fmla="*/ 81 h 178"/>
                <a:gd name="T2" fmla="*/ 114 w 178"/>
                <a:gd name="T3" fmla="*/ 0 h 178"/>
                <a:gd name="T4" fmla="*/ 178 w 178"/>
                <a:gd name="T5" fmla="*/ 26 h 178"/>
                <a:gd name="T6" fmla="*/ 71 w 178"/>
                <a:gd name="T7" fmla="*/ 178 h 178"/>
                <a:gd name="T8" fmla="*/ 9 w 178"/>
                <a:gd name="T9" fmla="*/ 150 h 178"/>
                <a:gd name="T10" fmla="*/ 0 w 178"/>
                <a:gd name="T11" fmla="*/ 8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8">
                  <a:moveTo>
                    <a:pt x="0" y="81"/>
                  </a:moveTo>
                  <a:lnTo>
                    <a:pt x="114" y="0"/>
                  </a:lnTo>
                  <a:lnTo>
                    <a:pt x="178" y="26"/>
                  </a:lnTo>
                  <a:lnTo>
                    <a:pt x="71" y="178"/>
                  </a:lnTo>
                  <a:lnTo>
                    <a:pt x="9" y="150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3" name="Freeform 172">
              <a:extLst>
                <a:ext uri="{FF2B5EF4-FFF2-40B4-BE49-F238E27FC236}">
                  <a16:creationId xmlns:a16="http://schemas.microsoft.com/office/drawing/2014/main" id="{D660E632-071F-3773-6B51-AF28859DF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197"/>
              <a:ext cx="213" cy="204"/>
            </a:xfrm>
            <a:custGeom>
              <a:avLst/>
              <a:gdLst>
                <a:gd name="T0" fmla="*/ 133 w 213"/>
                <a:gd name="T1" fmla="*/ 0 h 204"/>
                <a:gd name="T2" fmla="*/ 204 w 213"/>
                <a:gd name="T3" fmla="*/ 26 h 204"/>
                <a:gd name="T4" fmla="*/ 213 w 213"/>
                <a:gd name="T5" fmla="*/ 97 h 204"/>
                <a:gd name="T6" fmla="*/ 152 w 213"/>
                <a:gd name="T7" fmla="*/ 194 h 204"/>
                <a:gd name="T8" fmla="*/ 71 w 213"/>
                <a:gd name="T9" fmla="*/ 204 h 204"/>
                <a:gd name="T10" fmla="*/ 19 w 213"/>
                <a:gd name="T11" fmla="*/ 178 h 204"/>
                <a:gd name="T12" fmla="*/ 0 w 213"/>
                <a:gd name="T13" fmla="*/ 97 h 204"/>
                <a:gd name="T14" fmla="*/ 133 w 213"/>
                <a:gd name="T1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04">
                  <a:moveTo>
                    <a:pt x="133" y="0"/>
                  </a:moveTo>
                  <a:lnTo>
                    <a:pt x="204" y="26"/>
                  </a:lnTo>
                  <a:lnTo>
                    <a:pt x="213" y="97"/>
                  </a:lnTo>
                  <a:lnTo>
                    <a:pt x="152" y="194"/>
                  </a:lnTo>
                  <a:lnTo>
                    <a:pt x="71" y="204"/>
                  </a:lnTo>
                  <a:lnTo>
                    <a:pt x="19" y="178"/>
                  </a:lnTo>
                  <a:lnTo>
                    <a:pt x="0" y="97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4" name="Freeform 173">
              <a:extLst>
                <a:ext uri="{FF2B5EF4-FFF2-40B4-BE49-F238E27FC236}">
                  <a16:creationId xmlns:a16="http://schemas.microsoft.com/office/drawing/2014/main" id="{690FBF97-C64C-E5A4-133E-1828F514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2161"/>
              <a:ext cx="320" cy="258"/>
            </a:xfrm>
            <a:custGeom>
              <a:avLst/>
              <a:gdLst>
                <a:gd name="T0" fmla="*/ 187 w 320"/>
                <a:gd name="T1" fmla="*/ 0 h 258"/>
                <a:gd name="T2" fmla="*/ 320 w 320"/>
                <a:gd name="T3" fmla="*/ 134 h 258"/>
                <a:gd name="T4" fmla="*/ 266 w 320"/>
                <a:gd name="T5" fmla="*/ 213 h 258"/>
                <a:gd name="T6" fmla="*/ 223 w 320"/>
                <a:gd name="T7" fmla="*/ 258 h 258"/>
                <a:gd name="T8" fmla="*/ 97 w 320"/>
                <a:gd name="T9" fmla="*/ 239 h 258"/>
                <a:gd name="T10" fmla="*/ 45 w 320"/>
                <a:gd name="T11" fmla="*/ 99 h 258"/>
                <a:gd name="T12" fmla="*/ 0 w 320"/>
                <a:gd name="T13" fmla="*/ 28 h 258"/>
                <a:gd name="T14" fmla="*/ 0 w 320"/>
                <a:gd name="T15" fmla="*/ 28 h 258"/>
                <a:gd name="T16" fmla="*/ 187 w 320"/>
                <a:gd name="T1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58">
                  <a:moveTo>
                    <a:pt x="187" y="0"/>
                  </a:moveTo>
                  <a:lnTo>
                    <a:pt x="320" y="134"/>
                  </a:lnTo>
                  <a:lnTo>
                    <a:pt x="266" y="213"/>
                  </a:lnTo>
                  <a:lnTo>
                    <a:pt x="223" y="258"/>
                  </a:lnTo>
                  <a:lnTo>
                    <a:pt x="97" y="239"/>
                  </a:lnTo>
                  <a:lnTo>
                    <a:pt x="45" y="9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5" name="Freeform 174">
              <a:extLst>
                <a:ext uri="{FF2B5EF4-FFF2-40B4-BE49-F238E27FC236}">
                  <a16:creationId xmlns:a16="http://schemas.microsoft.com/office/drawing/2014/main" id="{44FFA422-3BC7-91F7-45DA-1E95D572E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2241"/>
              <a:ext cx="220" cy="178"/>
            </a:xfrm>
            <a:custGeom>
              <a:avLst/>
              <a:gdLst>
                <a:gd name="T0" fmla="*/ 142 w 220"/>
                <a:gd name="T1" fmla="*/ 0 h 178"/>
                <a:gd name="T2" fmla="*/ 158 w 220"/>
                <a:gd name="T3" fmla="*/ 0 h 178"/>
                <a:gd name="T4" fmla="*/ 213 w 220"/>
                <a:gd name="T5" fmla="*/ 26 h 178"/>
                <a:gd name="T6" fmla="*/ 220 w 220"/>
                <a:gd name="T7" fmla="*/ 123 h 178"/>
                <a:gd name="T8" fmla="*/ 113 w 220"/>
                <a:gd name="T9" fmla="*/ 178 h 178"/>
                <a:gd name="T10" fmla="*/ 97 w 220"/>
                <a:gd name="T11" fmla="*/ 116 h 178"/>
                <a:gd name="T12" fmla="*/ 0 w 220"/>
                <a:gd name="T13" fmla="*/ 54 h 178"/>
                <a:gd name="T14" fmla="*/ 45 w 220"/>
                <a:gd name="T15" fmla="*/ 19 h 178"/>
                <a:gd name="T16" fmla="*/ 142 w 220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178">
                  <a:moveTo>
                    <a:pt x="142" y="0"/>
                  </a:moveTo>
                  <a:lnTo>
                    <a:pt x="158" y="0"/>
                  </a:lnTo>
                  <a:lnTo>
                    <a:pt x="213" y="26"/>
                  </a:lnTo>
                  <a:lnTo>
                    <a:pt x="220" y="123"/>
                  </a:lnTo>
                  <a:lnTo>
                    <a:pt x="113" y="178"/>
                  </a:lnTo>
                  <a:lnTo>
                    <a:pt x="97" y="116"/>
                  </a:lnTo>
                  <a:lnTo>
                    <a:pt x="0" y="54"/>
                  </a:lnTo>
                  <a:lnTo>
                    <a:pt x="45" y="19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6" name="Freeform 175">
              <a:extLst>
                <a:ext uri="{FF2B5EF4-FFF2-40B4-BE49-F238E27FC236}">
                  <a16:creationId xmlns:a16="http://schemas.microsoft.com/office/drawing/2014/main" id="{EC2B36B4-E730-41CF-0B95-6F07309B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126"/>
              <a:ext cx="248" cy="239"/>
            </a:xfrm>
            <a:custGeom>
              <a:avLst/>
              <a:gdLst>
                <a:gd name="T0" fmla="*/ 0 w 248"/>
                <a:gd name="T1" fmla="*/ 116 h 239"/>
                <a:gd name="T2" fmla="*/ 61 w 248"/>
                <a:gd name="T3" fmla="*/ 10 h 239"/>
                <a:gd name="T4" fmla="*/ 194 w 248"/>
                <a:gd name="T5" fmla="*/ 0 h 239"/>
                <a:gd name="T6" fmla="*/ 203 w 248"/>
                <a:gd name="T7" fmla="*/ 36 h 239"/>
                <a:gd name="T8" fmla="*/ 142 w 248"/>
                <a:gd name="T9" fmla="*/ 116 h 239"/>
                <a:gd name="T10" fmla="*/ 248 w 248"/>
                <a:gd name="T11" fmla="*/ 213 h 239"/>
                <a:gd name="T12" fmla="*/ 194 w 248"/>
                <a:gd name="T13" fmla="*/ 239 h 239"/>
                <a:gd name="T14" fmla="*/ 106 w 248"/>
                <a:gd name="T15" fmla="*/ 239 h 239"/>
                <a:gd name="T16" fmla="*/ 0 w 248"/>
                <a:gd name="T17" fmla="*/ 11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39">
                  <a:moveTo>
                    <a:pt x="0" y="116"/>
                  </a:moveTo>
                  <a:lnTo>
                    <a:pt x="61" y="10"/>
                  </a:lnTo>
                  <a:lnTo>
                    <a:pt x="194" y="0"/>
                  </a:lnTo>
                  <a:lnTo>
                    <a:pt x="203" y="36"/>
                  </a:lnTo>
                  <a:lnTo>
                    <a:pt x="142" y="116"/>
                  </a:lnTo>
                  <a:lnTo>
                    <a:pt x="248" y="213"/>
                  </a:lnTo>
                  <a:lnTo>
                    <a:pt x="194" y="239"/>
                  </a:lnTo>
                  <a:lnTo>
                    <a:pt x="106" y="239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7" name="Freeform 176">
              <a:extLst>
                <a:ext uri="{FF2B5EF4-FFF2-40B4-BE49-F238E27FC236}">
                  <a16:creationId xmlns:a16="http://schemas.microsoft.com/office/drawing/2014/main" id="{354EEEED-7510-157D-FB29-CB50C625F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232"/>
              <a:ext cx="168" cy="125"/>
            </a:xfrm>
            <a:custGeom>
              <a:avLst/>
              <a:gdLst>
                <a:gd name="T0" fmla="*/ 97 w 168"/>
                <a:gd name="T1" fmla="*/ 0 h 125"/>
                <a:gd name="T2" fmla="*/ 158 w 168"/>
                <a:gd name="T3" fmla="*/ 28 h 125"/>
                <a:gd name="T4" fmla="*/ 168 w 168"/>
                <a:gd name="T5" fmla="*/ 63 h 125"/>
                <a:gd name="T6" fmla="*/ 97 w 168"/>
                <a:gd name="T7" fmla="*/ 125 h 125"/>
                <a:gd name="T8" fmla="*/ 45 w 168"/>
                <a:gd name="T9" fmla="*/ 106 h 125"/>
                <a:gd name="T10" fmla="*/ 0 w 168"/>
                <a:gd name="T11" fmla="*/ 63 h 125"/>
                <a:gd name="T12" fmla="*/ 97 w 168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25">
                  <a:moveTo>
                    <a:pt x="97" y="0"/>
                  </a:moveTo>
                  <a:lnTo>
                    <a:pt x="158" y="28"/>
                  </a:lnTo>
                  <a:lnTo>
                    <a:pt x="168" y="63"/>
                  </a:lnTo>
                  <a:lnTo>
                    <a:pt x="97" y="125"/>
                  </a:lnTo>
                  <a:lnTo>
                    <a:pt x="45" y="106"/>
                  </a:lnTo>
                  <a:lnTo>
                    <a:pt x="0" y="63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8" name="Freeform 177">
              <a:extLst>
                <a:ext uri="{FF2B5EF4-FFF2-40B4-BE49-F238E27FC236}">
                  <a16:creationId xmlns:a16="http://schemas.microsoft.com/office/drawing/2014/main" id="{B99A040D-7BB7-C2BB-8263-C2AEE03A4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3010"/>
              <a:ext cx="320" cy="355"/>
            </a:xfrm>
            <a:custGeom>
              <a:avLst/>
              <a:gdLst>
                <a:gd name="T0" fmla="*/ 107 w 320"/>
                <a:gd name="T1" fmla="*/ 55 h 355"/>
                <a:gd name="T2" fmla="*/ 259 w 320"/>
                <a:gd name="T3" fmla="*/ 0 h 355"/>
                <a:gd name="T4" fmla="*/ 311 w 320"/>
                <a:gd name="T5" fmla="*/ 45 h 355"/>
                <a:gd name="T6" fmla="*/ 320 w 320"/>
                <a:gd name="T7" fmla="*/ 100 h 355"/>
                <a:gd name="T8" fmla="*/ 301 w 320"/>
                <a:gd name="T9" fmla="*/ 284 h 355"/>
                <a:gd name="T10" fmla="*/ 169 w 320"/>
                <a:gd name="T11" fmla="*/ 355 h 355"/>
                <a:gd name="T12" fmla="*/ 0 w 320"/>
                <a:gd name="T13" fmla="*/ 320 h 355"/>
                <a:gd name="T14" fmla="*/ 19 w 320"/>
                <a:gd name="T15" fmla="*/ 178 h 355"/>
                <a:gd name="T16" fmla="*/ 81 w 320"/>
                <a:gd name="T17" fmla="*/ 142 h 355"/>
                <a:gd name="T18" fmla="*/ 107 w 320"/>
                <a:gd name="T19" fmla="*/ 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355">
                  <a:moveTo>
                    <a:pt x="107" y="55"/>
                  </a:moveTo>
                  <a:lnTo>
                    <a:pt x="259" y="0"/>
                  </a:lnTo>
                  <a:lnTo>
                    <a:pt x="311" y="45"/>
                  </a:lnTo>
                  <a:lnTo>
                    <a:pt x="320" y="100"/>
                  </a:lnTo>
                  <a:lnTo>
                    <a:pt x="301" y="284"/>
                  </a:lnTo>
                  <a:lnTo>
                    <a:pt x="169" y="355"/>
                  </a:lnTo>
                  <a:lnTo>
                    <a:pt x="0" y="320"/>
                  </a:lnTo>
                  <a:lnTo>
                    <a:pt x="19" y="178"/>
                  </a:lnTo>
                  <a:lnTo>
                    <a:pt x="81" y="142"/>
                  </a:lnTo>
                  <a:lnTo>
                    <a:pt x="107" y="5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9" name="Freeform 178">
              <a:extLst>
                <a:ext uri="{FF2B5EF4-FFF2-40B4-BE49-F238E27FC236}">
                  <a16:creationId xmlns:a16="http://schemas.microsoft.com/office/drawing/2014/main" id="{2DF64B2D-38F8-E75D-1BFC-125534CD2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888"/>
              <a:ext cx="249" cy="301"/>
            </a:xfrm>
            <a:custGeom>
              <a:avLst/>
              <a:gdLst>
                <a:gd name="T0" fmla="*/ 19 w 249"/>
                <a:gd name="T1" fmla="*/ 104 h 301"/>
                <a:gd name="T2" fmla="*/ 133 w 249"/>
                <a:gd name="T3" fmla="*/ 62 h 301"/>
                <a:gd name="T4" fmla="*/ 161 w 249"/>
                <a:gd name="T5" fmla="*/ 0 h 301"/>
                <a:gd name="T6" fmla="*/ 197 w 249"/>
                <a:gd name="T7" fmla="*/ 7 h 301"/>
                <a:gd name="T8" fmla="*/ 249 w 249"/>
                <a:gd name="T9" fmla="*/ 62 h 301"/>
                <a:gd name="T10" fmla="*/ 249 w 249"/>
                <a:gd name="T11" fmla="*/ 211 h 301"/>
                <a:gd name="T12" fmla="*/ 187 w 249"/>
                <a:gd name="T13" fmla="*/ 273 h 301"/>
                <a:gd name="T14" fmla="*/ 0 w 249"/>
                <a:gd name="T15" fmla="*/ 301 h 301"/>
                <a:gd name="T16" fmla="*/ 0 w 249"/>
                <a:gd name="T17" fmla="*/ 220 h 301"/>
                <a:gd name="T18" fmla="*/ 19 w 249"/>
                <a:gd name="T19" fmla="*/ 10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301">
                  <a:moveTo>
                    <a:pt x="19" y="104"/>
                  </a:moveTo>
                  <a:lnTo>
                    <a:pt x="133" y="62"/>
                  </a:lnTo>
                  <a:lnTo>
                    <a:pt x="161" y="0"/>
                  </a:lnTo>
                  <a:lnTo>
                    <a:pt x="197" y="7"/>
                  </a:lnTo>
                  <a:lnTo>
                    <a:pt x="249" y="62"/>
                  </a:lnTo>
                  <a:lnTo>
                    <a:pt x="249" y="211"/>
                  </a:lnTo>
                  <a:lnTo>
                    <a:pt x="187" y="273"/>
                  </a:lnTo>
                  <a:lnTo>
                    <a:pt x="0" y="301"/>
                  </a:lnTo>
                  <a:lnTo>
                    <a:pt x="0" y="220"/>
                  </a:lnTo>
                  <a:lnTo>
                    <a:pt x="19" y="10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0" name="Freeform 179">
              <a:extLst>
                <a:ext uri="{FF2B5EF4-FFF2-40B4-BE49-F238E27FC236}">
                  <a16:creationId xmlns:a16="http://schemas.microsoft.com/office/drawing/2014/main" id="{75ABCBDD-338A-00C7-A4CA-817D403EC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1753"/>
              <a:ext cx="256" cy="142"/>
            </a:xfrm>
            <a:custGeom>
              <a:avLst/>
              <a:gdLst>
                <a:gd name="T0" fmla="*/ 123 w 256"/>
                <a:gd name="T1" fmla="*/ 0 h 142"/>
                <a:gd name="T2" fmla="*/ 256 w 256"/>
                <a:gd name="T3" fmla="*/ 64 h 142"/>
                <a:gd name="T4" fmla="*/ 230 w 256"/>
                <a:gd name="T5" fmla="*/ 126 h 142"/>
                <a:gd name="T6" fmla="*/ 185 w 256"/>
                <a:gd name="T7" fmla="*/ 142 h 142"/>
                <a:gd name="T8" fmla="*/ 133 w 256"/>
                <a:gd name="T9" fmla="*/ 116 h 142"/>
                <a:gd name="T10" fmla="*/ 81 w 256"/>
                <a:gd name="T11" fmla="*/ 126 h 142"/>
                <a:gd name="T12" fmla="*/ 81 w 256"/>
                <a:gd name="T13" fmla="*/ 142 h 142"/>
                <a:gd name="T14" fmla="*/ 45 w 256"/>
                <a:gd name="T15" fmla="*/ 135 h 142"/>
                <a:gd name="T16" fmla="*/ 0 w 256"/>
                <a:gd name="T17" fmla="*/ 100 h 142"/>
                <a:gd name="T18" fmla="*/ 26 w 256"/>
                <a:gd name="T19" fmla="*/ 55 h 142"/>
                <a:gd name="T20" fmla="*/ 123 w 256"/>
                <a:gd name="T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142">
                  <a:moveTo>
                    <a:pt x="123" y="0"/>
                  </a:moveTo>
                  <a:lnTo>
                    <a:pt x="256" y="64"/>
                  </a:lnTo>
                  <a:lnTo>
                    <a:pt x="230" y="126"/>
                  </a:lnTo>
                  <a:lnTo>
                    <a:pt x="185" y="142"/>
                  </a:lnTo>
                  <a:lnTo>
                    <a:pt x="133" y="116"/>
                  </a:lnTo>
                  <a:lnTo>
                    <a:pt x="81" y="126"/>
                  </a:lnTo>
                  <a:lnTo>
                    <a:pt x="81" y="142"/>
                  </a:lnTo>
                  <a:lnTo>
                    <a:pt x="45" y="135"/>
                  </a:lnTo>
                  <a:lnTo>
                    <a:pt x="0" y="100"/>
                  </a:lnTo>
                  <a:lnTo>
                    <a:pt x="26" y="55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1" name="Freeform 180">
              <a:extLst>
                <a:ext uri="{FF2B5EF4-FFF2-40B4-BE49-F238E27FC236}">
                  <a16:creationId xmlns:a16="http://schemas.microsoft.com/office/drawing/2014/main" id="{CFBC0CEB-4EC8-489F-E48A-8B54A2A6C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948"/>
              <a:ext cx="152" cy="107"/>
            </a:xfrm>
            <a:custGeom>
              <a:avLst/>
              <a:gdLst>
                <a:gd name="T0" fmla="*/ 36 w 152"/>
                <a:gd name="T1" fmla="*/ 0 h 107"/>
                <a:gd name="T2" fmla="*/ 117 w 152"/>
                <a:gd name="T3" fmla="*/ 10 h 107"/>
                <a:gd name="T4" fmla="*/ 152 w 152"/>
                <a:gd name="T5" fmla="*/ 62 h 107"/>
                <a:gd name="T6" fmla="*/ 72 w 152"/>
                <a:gd name="T7" fmla="*/ 107 h 107"/>
                <a:gd name="T8" fmla="*/ 0 w 152"/>
                <a:gd name="T9" fmla="*/ 45 h 107"/>
                <a:gd name="T10" fmla="*/ 36 w 152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07">
                  <a:moveTo>
                    <a:pt x="36" y="0"/>
                  </a:moveTo>
                  <a:lnTo>
                    <a:pt x="117" y="10"/>
                  </a:lnTo>
                  <a:lnTo>
                    <a:pt x="152" y="62"/>
                  </a:lnTo>
                  <a:lnTo>
                    <a:pt x="72" y="107"/>
                  </a:lnTo>
                  <a:lnTo>
                    <a:pt x="0" y="4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2" name="Freeform 181">
              <a:extLst>
                <a:ext uri="{FF2B5EF4-FFF2-40B4-BE49-F238E27FC236}">
                  <a16:creationId xmlns:a16="http://schemas.microsoft.com/office/drawing/2014/main" id="{56BBA985-B97C-6349-D9D6-726A22D86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826"/>
              <a:ext cx="239" cy="229"/>
            </a:xfrm>
            <a:custGeom>
              <a:avLst/>
              <a:gdLst>
                <a:gd name="T0" fmla="*/ 194 w 239"/>
                <a:gd name="T1" fmla="*/ 9 h 229"/>
                <a:gd name="T2" fmla="*/ 239 w 239"/>
                <a:gd name="T3" fmla="*/ 123 h 229"/>
                <a:gd name="T4" fmla="*/ 168 w 239"/>
                <a:gd name="T5" fmla="*/ 149 h 229"/>
                <a:gd name="T6" fmla="*/ 149 w 239"/>
                <a:gd name="T7" fmla="*/ 194 h 229"/>
                <a:gd name="T8" fmla="*/ 52 w 239"/>
                <a:gd name="T9" fmla="*/ 229 h 229"/>
                <a:gd name="T10" fmla="*/ 0 w 239"/>
                <a:gd name="T11" fmla="*/ 184 h 229"/>
                <a:gd name="T12" fmla="*/ 35 w 239"/>
                <a:gd name="T13" fmla="*/ 78 h 229"/>
                <a:gd name="T14" fmla="*/ 140 w 239"/>
                <a:gd name="T15" fmla="*/ 0 h 229"/>
                <a:gd name="T16" fmla="*/ 194 w 239"/>
                <a:gd name="T17" fmla="*/ 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29">
                  <a:moveTo>
                    <a:pt x="194" y="9"/>
                  </a:moveTo>
                  <a:lnTo>
                    <a:pt x="239" y="123"/>
                  </a:lnTo>
                  <a:lnTo>
                    <a:pt x="168" y="149"/>
                  </a:lnTo>
                  <a:lnTo>
                    <a:pt x="149" y="194"/>
                  </a:lnTo>
                  <a:lnTo>
                    <a:pt x="52" y="229"/>
                  </a:lnTo>
                  <a:lnTo>
                    <a:pt x="0" y="184"/>
                  </a:lnTo>
                  <a:lnTo>
                    <a:pt x="35" y="78"/>
                  </a:lnTo>
                  <a:lnTo>
                    <a:pt x="140" y="0"/>
                  </a:lnTo>
                  <a:lnTo>
                    <a:pt x="194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3" name="Freeform 182">
              <a:extLst>
                <a:ext uri="{FF2B5EF4-FFF2-40B4-BE49-F238E27FC236}">
                  <a16:creationId xmlns:a16="http://schemas.microsoft.com/office/drawing/2014/main" id="{43ECFFC4-ADB5-6353-B077-7C12A75DC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776"/>
              <a:ext cx="285" cy="182"/>
            </a:xfrm>
            <a:custGeom>
              <a:avLst/>
              <a:gdLst>
                <a:gd name="T0" fmla="*/ 0 w 285"/>
                <a:gd name="T1" fmla="*/ 111 h 182"/>
                <a:gd name="T2" fmla="*/ 78 w 285"/>
                <a:gd name="T3" fmla="*/ 0 h 182"/>
                <a:gd name="T4" fmla="*/ 277 w 285"/>
                <a:gd name="T5" fmla="*/ 35 h 182"/>
                <a:gd name="T6" fmla="*/ 285 w 285"/>
                <a:gd name="T7" fmla="*/ 146 h 182"/>
                <a:gd name="T8" fmla="*/ 240 w 285"/>
                <a:gd name="T9" fmla="*/ 172 h 182"/>
                <a:gd name="T10" fmla="*/ 88 w 285"/>
                <a:gd name="T11" fmla="*/ 182 h 182"/>
                <a:gd name="T12" fmla="*/ 0 w 285"/>
                <a:gd name="T13" fmla="*/ 11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82">
                  <a:moveTo>
                    <a:pt x="0" y="111"/>
                  </a:moveTo>
                  <a:lnTo>
                    <a:pt x="78" y="0"/>
                  </a:lnTo>
                  <a:lnTo>
                    <a:pt x="277" y="35"/>
                  </a:lnTo>
                  <a:lnTo>
                    <a:pt x="285" y="146"/>
                  </a:lnTo>
                  <a:lnTo>
                    <a:pt x="240" y="172"/>
                  </a:lnTo>
                  <a:lnTo>
                    <a:pt x="88" y="182"/>
                  </a:lnTo>
                  <a:lnTo>
                    <a:pt x="0" y="11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4" name="Freeform 183">
              <a:extLst>
                <a:ext uri="{FF2B5EF4-FFF2-40B4-BE49-F238E27FC236}">
                  <a16:creationId xmlns:a16="http://schemas.microsoft.com/office/drawing/2014/main" id="{881791B4-53D1-8846-6F61-FCCC4BE65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1834"/>
              <a:ext cx="346" cy="284"/>
            </a:xfrm>
            <a:custGeom>
              <a:avLst/>
              <a:gdLst>
                <a:gd name="T0" fmla="*/ 152 w 346"/>
                <a:gd name="T1" fmla="*/ 9 h 284"/>
                <a:gd name="T2" fmla="*/ 311 w 346"/>
                <a:gd name="T3" fmla="*/ 0 h 284"/>
                <a:gd name="T4" fmla="*/ 346 w 346"/>
                <a:gd name="T5" fmla="*/ 71 h 284"/>
                <a:gd name="T6" fmla="*/ 320 w 346"/>
                <a:gd name="T7" fmla="*/ 80 h 284"/>
                <a:gd name="T8" fmla="*/ 256 w 346"/>
                <a:gd name="T9" fmla="*/ 123 h 284"/>
                <a:gd name="T10" fmla="*/ 230 w 346"/>
                <a:gd name="T11" fmla="*/ 248 h 284"/>
                <a:gd name="T12" fmla="*/ 62 w 346"/>
                <a:gd name="T13" fmla="*/ 284 h 284"/>
                <a:gd name="T14" fmla="*/ 0 w 346"/>
                <a:gd name="T15" fmla="*/ 194 h 284"/>
                <a:gd name="T16" fmla="*/ 10 w 346"/>
                <a:gd name="T17" fmla="*/ 132 h 284"/>
                <a:gd name="T18" fmla="*/ 10 w 346"/>
                <a:gd name="T19" fmla="*/ 71 h 284"/>
                <a:gd name="T20" fmla="*/ 152 w 346"/>
                <a:gd name="T2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284">
                  <a:moveTo>
                    <a:pt x="152" y="9"/>
                  </a:moveTo>
                  <a:lnTo>
                    <a:pt x="311" y="0"/>
                  </a:lnTo>
                  <a:lnTo>
                    <a:pt x="346" y="71"/>
                  </a:lnTo>
                  <a:lnTo>
                    <a:pt x="320" y="80"/>
                  </a:lnTo>
                  <a:lnTo>
                    <a:pt x="256" y="123"/>
                  </a:lnTo>
                  <a:lnTo>
                    <a:pt x="230" y="248"/>
                  </a:lnTo>
                  <a:lnTo>
                    <a:pt x="62" y="284"/>
                  </a:lnTo>
                  <a:lnTo>
                    <a:pt x="0" y="194"/>
                  </a:lnTo>
                  <a:lnTo>
                    <a:pt x="10" y="132"/>
                  </a:lnTo>
                  <a:lnTo>
                    <a:pt x="10" y="71"/>
                  </a:lnTo>
                  <a:lnTo>
                    <a:pt x="152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5" name="Freeform 184">
              <a:extLst>
                <a:ext uri="{FF2B5EF4-FFF2-40B4-BE49-F238E27FC236}">
                  <a16:creationId xmlns:a16="http://schemas.microsoft.com/office/drawing/2014/main" id="{D1D6F6A9-5E73-EED3-CA82-25D9A7A8C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1143"/>
              <a:ext cx="308" cy="151"/>
            </a:xfrm>
            <a:custGeom>
              <a:avLst/>
              <a:gdLst>
                <a:gd name="T0" fmla="*/ 255 w 308"/>
                <a:gd name="T1" fmla="*/ 9 h 151"/>
                <a:gd name="T2" fmla="*/ 308 w 308"/>
                <a:gd name="T3" fmla="*/ 54 h 151"/>
                <a:gd name="T4" fmla="*/ 175 w 308"/>
                <a:gd name="T5" fmla="*/ 151 h 151"/>
                <a:gd name="T6" fmla="*/ 0 w 308"/>
                <a:gd name="T7" fmla="*/ 151 h 151"/>
                <a:gd name="T8" fmla="*/ 16 w 308"/>
                <a:gd name="T9" fmla="*/ 28 h 151"/>
                <a:gd name="T10" fmla="*/ 149 w 308"/>
                <a:gd name="T11" fmla="*/ 28 h 151"/>
                <a:gd name="T12" fmla="*/ 184 w 308"/>
                <a:gd name="T13" fmla="*/ 0 h 151"/>
                <a:gd name="T14" fmla="*/ 255 w 308"/>
                <a:gd name="T15" fmla="*/ 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151">
                  <a:moveTo>
                    <a:pt x="255" y="9"/>
                  </a:moveTo>
                  <a:lnTo>
                    <a:pt x="308" y="54"/>
                  </a:lnTo>
                  <a:lnTo>
                    <a:pt x="175" y="151"/>
                  </a:lnTo>
                  <a:lnTo>
                    <a:pt x="0" y="151"/>
                  </a:lnTo>
                  <a:lnTo>
                    <a:pt x="16" y="28"/>
                  </a:lnTo>
                  <a:lnTo>
                    <a:pt x="149" y="28"/>
                  </a:lnTo>
                  <a:lnTo>
                    <a:pt x="184" y="0"/>
                  </a:lnTo>
                  <a:lnTo>
                    <a:pt x="255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6" name="Freeform 185">
              <a:extLst>
                <a:ext uri="{FF2B5EF4-FFF2-40B4-BE49-F238E27FC236}">
                  <a16:creationId xmlns:a16="http://schemas.microsoft.com/office/drawing/2014/main" id="{431BFDCB-2A52-5AC6-FCED-441D141DC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" y="2295"/>
              <a:ext cx="246" cy="408"/>
            </a:xfrm>
            <a:custGeom>
              <a:avLst/>
              <a:gdLst>
                <a:gd name="T0" fmla="*/ 97 w 246"/>
                <a:gd name="T1" fmla="*/ 0 h 408"/>
                <a:gd name="T2" fmla="*/ 133 w 246"/>
                <a:gd name="T3" fmla="*/ 0 h 408"/>
                <a:gd name="T4" fmla="*/ 230 w 246"/>
                <a:gd name="T5" fmla="*/ 62 h 408"/>
                <a:gd name="T6" fmla="*/ 246 w 246"/>
                <a:gd name="T7" fmla="*/ 124 h 408"/>
                <a:gd name="T8" fmla="*/ 246 w 246"/>
                <a:gd name="T9" fmla="*/ 204 h 408"/>
                <a:gd name="T10" fmla="*/ 194 w 246"/>
                <a:gd name="T11" fmla="*/ 266 h 408"/>
                <a:gd name="T12" fmla="*/ 220 w 246"/>
                <a:gd name="T13" fmla="*/ 327 h 408"/>
                <a:gd name="T14" fmla="*/ 88 w 246"/>
                <a:gd name="T15" fmla="*/ 408 h 408"/>
                <a:gd name="T16" fmla="*/ 71 w 246"/>
                <a:gd name="T17" fmla="*/ 389 h 408"/>
                <a:gd name="T18" fmla="*/ 88 w 246"/>
                <a:gd name="T19" fmla="*/ 256 h 408"/>
                <a:gd name="T20" fmla="*/ 26 w 246"/>
                <a:gd name="T21" fmla="*/ 221 h 408"/>
                <a:gd name="T22" fmla="*/ 0 w 246"/>
                <a:gd name="T23" fmla="*/ 124 h 408"/>
                <a:gd name="T24" fmla="*/ 43 w 246"/>
                <a:gd name="T25" fmla="*/ 79 h 408"/>
                <a:gd name="T26" fmla="*/ 97 w 246"/>
                <a:gd name="T2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6" h="408">
                  <a:moveTo>
                    <a:pt x="97" y="0"/>
                  </a:moveTo>
                  <a:lnTo>
                    <a:pt x="133" y="0"/>
                  </a:lnTo>
                  <a:lnTo>
                    <a:pt x="230" y="62"/>
                  </a:lnTo>
                  <a:lnTo>
                    <a:pt x="246" y="124"/>
                  </a:lnTo>
                  <a:lnTo>
                    <a:pt x="246" y="204"/>
                  </a:lnTo>
                  <a:lnTo>
                    <a:pt x="194" y="266"/>
                  </a:lnTo>
                  <a:lnTo>
                    <a:pt x="220" y="327"/>
                  </a:lnTo>
                  <a:lnTo>
                    <a:pt x="88" y="408"/>
                  </a:lnTo>
                  <a:lnTo>
                    <a:pt x="71" y="389"/>
                  </a:lnTo>
                  <a:lnTo>
                    <a:pt x="88" y="256"/>
                  </a:lnTo>
                  <a:lnTo>
                    <a:pt x="26" y="221"/>
                  </a:lnTo>
                  <a:lnTo>
                    <a:pt x="0" y="124"/>
                  </a:lnTo>
                  <a:lnTo>
                    <a:pt x="43" y="79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7" name="Freeform 186">
              <a:extLst>
                <a:ext uri="{FF2B5EF4-FFF2-40B4-BE49-F238E27FC236}">
                  <a16:creationId xmlns:a16="http://schemas.microsoft.com/office/drawing/2014/main" id="{1AAD2CFA-C602-8523-AC06-78AA5B31C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1391"/>
              <a:ext cx="133" cy="126"/>
            </a:xfrm>
            <a:custGeom>
              <a:avLst/>
              <a:gdLst>
                <a:gd name="T0" fmla="*/ 117 w 133"/>
                <a:gd name="T1" fmla="*/ 0 h 126"/>
                <a:gd name="T2" fmla="*/ 133 w 133"/>
                <a:gd name="T3" fmla="*/ 71 h 126"/>
                <a:gd name="T4" fmla="*/ 90 w 133"/>
                <a:gd name="T5" fmla="*/ 126 h 126"/>
                <a:gd name="T6" fmla="*/ 45 w 133"/>
                <a:gd name="T7" fmla="*/ 116 h 126"/>
                <a:gd name="T8" fmla="*/ 0 w 133"/>
                <a:gd name="T9" fmla="*/ 26 h 126"/>
                <a:gd name="T10" fmla="*/ 36 w 133"/>
                <a:gd name="T11" fmla="*/ 10 h 126"/>
                <a:gd name="T12" fmla="*/ 117 w 133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26">
                  <a:moveTo>
                    <a:pt x="117" y="0"/>
                  </a:moveTo>
                  <a:lnTo>
                    <a:pt x="133" y="71"/>
                  </a:lnTo>
                  <a:lnTo>
                    <a:pt x="90" y="126"/>
                  </a:lnTo>
                  <a:lnTo>
                    <a:pt x="45" y="116"/>
                  </a:lnTo>
                  <a:lnTo>
                    <a:pt x="0" y="26"/>
                  </a:lnTo>
                  <a:lnTo>
                    <a:pt x="36" y="1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8" name="Freeform 187">
              <a:extLst>
                <a:ext uri="{FF2B5EF4-FFF2-40B4-BE49-F238E27FC236}">
                  <a16:creationId xmlns:a16="http://schemas.microsoft.com/office/drawing/2014/main" id="{0F480F5A-2269-FBE5-7FF3-6B1CD507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1294"/>
              <a:ext cx="239" cy="123"/>
            </a:xfrm>
            <a:custGeom>
              <a:avLst/>
              <a:gdLst>
                <a:gd name="T0" fmla="*/ 220 w 239"/>
                <a:gd name="T1" fmla="*/ 0 h 123"/>
                <a:gd name="T2" fmla="*/ 239 w 239"/>
                <a:gd name="T3" fmla="*/ 81 h 123"/>
                <a:gd name="T4" fmla="*/ 80 w 239"/>
                <a:gd name="T5" fmla="*/ 123 h 123"/>
                <a:gd name="T6" fmla="*/ 0 w 239"/>
                <a:gd name="T7" fmla="*/ 97 h 123"/>
                <a:gd name="T8" fmla="*/ 45 w 239"/>
                <a:gd name="T9" fmla="*/ 0 h 123"/>
                <a:gd name="T10" fmla="*/ 220 w 239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3">
                  <a:moveTo>
                    <a:pt x="220" y="0"/>
                  </a:moveTo>
                  <a:lnTo>
                    <a:pt x="239" y="81"/>
                  </a:lnTo>
                  <a:lnTo>
                    <a:pt x="80" y="123"/>
                  </a:lnTo>
                  <a:lnTo>
                    <a:pt x="0" y="97"/>
                  </a:lnTo>
                  <a:lnTo>
                    <a:pt x="45" y="0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9" name="Freeform 188">
              <a:extLst>
                <a:ext uri="{FF2B5EF4-FFF2-40B4-BE49-F238E27FC236}">
                  <a16:creationId xmlns:a16="http://schemas.microsoft.com/office/drawing/2014/main" id="{9F814160-2CE0-FA86-4B47-DCE976518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632"/>
              <a:ext cx="221" cy="184"/>
            </a:xfrm>
            <a:custGeom>
              <a:avLst/>
              <a:gdLst>
                <a:gd name="T0" fmla="*/ 97 w 221"/>
                <a:gd name="T1" fmla="*/ 184 h 184"/>
                <a:gd name="T2" fmla="*/ 0 w 221"/>
                <a:gd name="T3" fmla="*/ 42 h 184"/>
                <a:gd name="T4" fmla="*/ 26 w 221"/>
                <a:gd name="T5" fmla="*/ 7 h 184"/>
                <a:gd name="T6" fmla="*/ 97 w 221"/>
                <a:gd name="T7" fmla="*/ 0 h 184"/>
                <a:gd name="T8" fmla="*/ 168 w 221"/>
                <a:gd name="T9" fmla="*/ 0 h 184"/>
                <a:gd name="T10" fmla="*/ 204 w 221"/>
                <a:gd name="T11" fmla="*/ 7 h 184"/>
                <a:gd name="T12" fmla="*/ 194 w 221"/>
                <a:gd name="T13" fmla="*/ 71 h 184"/>
                <a:gd name="T14" fmla="*/ 221 w 221"/>
                <a:gd name="T15" fmla="*/ 113 h 184"/>
                <a:gd name="T16" fmla="*/ 97 w 221"/>
                <a:gd name="T1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84">
                  <a:moveTo>
                    <a:pt x="97" y="184"/>
                  </a:moveTo>
                  <a:lnTo>
                    <a:pt x="0" y="42"/>
                  </a:lnTo>
                  <a:lnTo>
                    <a:pt x="26" y="7"/>
                  </a:lnTo>
                  <a:lnTo>
                    <a:pt x="97" y="0"/>
                  </a:lnTo>
                  <a:lnTo>
                    <a:pt x="168" y="0"/>
                  </a:lnTo>
                  <a:lnTo>
                    <a:pt x="204" y="7"/>
                  </a:lnTo>
                  <a:lnTo>
                    <a:pt x="194" y="71"/>
                  </a:lnTo>
                  <a:lnTo>
                    <a:pt x="221" y="113"/>
                  </a:lnTo>
                  <a:lnTo>
                    <a:pt x="97" y="18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0" name="Freeform 189">
              <a:extLst>
                <a:ext uri="{FF2B5EF4-FFF2-40B4-BE49-F238E27FC236}">
                  <a16:creationId xmlns:a16="http://schemas.microsoft.com/office/drawing/2014/main" id="{8F644920-165A-EFE4-EF87-2AB624BDA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880"/>
              <a:ext cx="240" cy="263"/>
            </a:xfrm>
            <a:custGeom>
              <a:avLst/>
              <a:gdLst>
                <a:gd name="T0" fmla="*/ 0 w 240"/>
                <a:gd name="T1" fmla="*/ 194 h 263"/>
                <a:gd name="T2" fmla="*/ 97 w 240"/>
                <a:gd name="T3" fmla="*/ 210 h 263"/>
                <a:gd name="T4" fmla="*/ 107 w 240"/>
                <a:gd name="T5" fmla="*/ 263 h 263"/>
                <a:gd name="T6" fmla="*/ 204 w 240"/>
                <a:gd name="T7" fmla="*/ 210 h 263"/>
                <a:gd name="T8" fmla="*/ 204 w 240"/>
                <a:gd name="T9" fmla="*/ 104 h 263"/>
                <a:gd name="T10" fmla="*/ 240 w 240"/>
                <a:gd name="T11" fmla="*/ 78 h 263"/>
                <a:gd name="T12" fmla="*/ 147 w 240"/>
                <a:gd name="T13" fmla="*/ 14 h 263"/>
                <a:gd name="T14" fmla="*/ 62 w 240"/>
                <a:gd name="T15" fmla="*/ 0 h 263"/>
                <a:gd name="T16" fmla="*/ 48 w 240"/>
                <a:gd name="T17" fmla="*/ 71 h 263"/>
                <a:gd name="T18" fmla="*/ 0 w 240"/>
                <a:gd name="T19" fmla="*/ 123 h 263"/>
                <a:gd name="T20" fmla="*/ 0 w 240"/>
                <a:gd name="T21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263">
                  <a:moveTo>
                    <a:pt x="0" y="194"/>
                  </a:moveTo>
                  <a:lnTo>
                    <a:pt x="97" y="210"/>
                  </a:lnTo>
                  <a:lnTo>
                    <a:pt x="107" y="263"/>
                  </a:lnTo>
                  <a:lnTo>
                    <a:pt x="204" y="210"/>
                  </a:lnTo>
                  <a:lnTo>
                    <a:pt x="204" y="104"/>
                  </a:lnTo>
                  <a:lnTo>
                    <a:pt x="240" y="78"/>
                  </a:lnTo>
                  <a:lnTo>
                    <a:pt x="147" y="14"/>
                  </a:lnTo>
                  <a:lnTo>
                    <a:pt x="62" y="0"/>
                  </a:lnTo>
                  <a:lnTo>
                    <a:pt x="48" y="71"/>
                  </a:lnTo>
                  <a:lnTo>
                    <a:pt x="0" y="123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1" name="Freeform 190">
              <a:extLst>
                <a:ext uri="{FF2B5EF4-FFF2-40B4-BE49-F238E27FC236}">
                  <a16:creationId xmlns:a16="http://schemas.microsoft.com/office/drawing/2014/main" id="{5B12BDAA-F9AA-3D54-1958-9C0B75FCE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289"/>
              <a:ext cx="178" cy="112"/>
            </a:xfrm>
            <a:custGeom>
              <a:avLst/>
              <a:gdLst>
                <a:gd name="T0" fmla="*/ 0 w 178"/>
                <a:gd name="T1" fmla="*/ 50 h 112"/>
                <a:gd name="T2" fmla="*/ 0 w 178"/>
                <a:gd name="T3" fmla="*/ 0 h 112"/>
                <a:gd name="T4" fmla="*/ 178 w 178"/>
                <a:gd name="T5" fmla="*/ 0 h 112"/>
                <a:gd name="T6" fmla="*/ 133 w 178"/>
                <a:gd name="T7" fmla="*/ 102 h 112"/>
                <a:gd name="T8" fmla="*/ 88 w 178"/>
                <a:gd name="T9" fmla="*/ 112 h 112"/>
                <a:gd name="T10" fmla="*/ 0 w 178"/>
                <a:gd name="T11" fmla="*/ 5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12">
                  <a:moveTo>
                    <a:pt x="0" y="50"/>
                  </a:moveTo>
                  <a:lnTo>
                    <a:pt x="0" y="0"/>
                  </a:lnTo>
                  <a:lnTo>
                    <a:pt x="178" y="0"/>
                  </a:lnTo>
                  <a:lnTo>
                    <a:pt x="133" y="102"/>
                  </a:lnTo>
                  <a:lnTo>
                    <a:pt x="88" y="11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2" name="Freeform 191">
              <a:extLst>
                <a:ext uri="{FF2B5EF4-FFF2-40B4-BE49-F238E27FC236}">
                  <a16:creationId xmlns:a16="http://schemas.microsoft.com/office/drawing/2014/main" id="{CFA38D75-652E-7F62-FAA0-57B92051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3437"/>
              <a:ext cx="303" cy="168"/>
            </a:xfrm>
            <a:custGeom>
              <a:avLst/>
              <a:gdLst>
                <a:gd name="T0" fmla="*/ 152 w 303"/>
                <a:gd name="T1" fmla="*/ 168 h 168"/>
                <a:gd name="T2" fmla="*/ 223 w 303"/>
                <a:gd name="T3" fmla="*/ 158 h 168"/>
                <a:gd name="T4" fmla="*/ 303 w 303"/>
                <a:gd name="T5" fmla="*/ 78 h 168"/>
                <a:gd name="T6" fmla="*/ 239 w 303"/>
                <a:gd name="T7" fmla="*/ 26 h 168"/>
                <a:gd name="T8" fmla="*/ 116 w 303"/>
                <a:gd name="T9" fmla="*/ 0 h 168"/>
                <a:gd name="T10" fmla="*/ 19 w 303"/>
                <a:gd name="T11" fmla="*/ 44 h 168"/>
                <a:gd name="T12" fmla="*/ 0 w 303"/>
                <a:gd name="T13" fmla="*/ 71 h 168"/>
                <a:gd name="T14" fmla="*/ 152 w 303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168">
                  <a:moveTo>
                    <a:pt x="152" y="168"/>
                  </a:moveTo>
                  <a:lnTo>
                    <a:pt x="223" y="158"/>
                  </a:lnTo>
                  <a:lnTo>
                    <a:pt x="303" y="78"/>
                  </a:lnTo>
                  <a:lnTo>
                    <a:pt x="239" y="26"/>
                  </a:lnTo>
                  <a:lnTo>
                    <a:pt x="116" y="0"/>
                  </a:lnTo>
                  <a:lnTo>
                    <a:pt x="19" y="44"/>
                  </a:lnTo>
                  <a:lnTo>
                    <a:pt x="0" y="71"/>
                  </a:lnTo>
                  <a:lnTo>
                    <a:pt x="152" y="16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3" name="Freeform 192">
              <a:extLst>
                <a:ext uri="{FF2B5EF4-FFF2-40B4-BE49-F238E27FC236}">
                  <a16:creationId xmlns:a16="http://schemas.microsoft.com/office/drawing/2014/main" id="{6BCE6F8B-D896-D893-F089-0F8F1301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" y="2771"/>
              <a:ext cx="248" cy="187"/>
            </a:xfrm>
            <a:custGeom>
              <a:avLst/>
              <a:gdLst>
                <a:gd name="T0" fmla="*/ 0 w 248"/>
                <a:gd name="T1" fmla="*/ 81 h 187"/>
                <a:gd name="T2" fmla="*/ 97 w 248"/>
                <a:gd name="T3" fmla="*/ 168 h 187"/>
                <a:gd name="T4" fmla="*/ 213 w 248"/>
                <a:gd name="T5" fmla="*/ 187 h 187"/>
                <a:gd name="T6" fmla="*/ 248 w 248"/>
                <a:gd name="T7" fmla="*/ 100 h 187"/>
                <a:gd name="T8" fmla="*/ 97 w 248"/>
                <a:gd name="T9" fmla="*/ 0 h 187"/>
                <a:gd name="T10" fmla="*/ 0 w 248"/>
                <a:gd name="T11" fmla="*/ 8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187">
                  <a:moveTo>
                    <a:pt x="0" y="81"/>
                  </a:moveTo>
                  <a:lnTo>
                    <a:pt x="97" y="168"/>
                  </a:lnTo>
                  <a:lnTo>
                    <a:pt x="213" y="187"/>
                  </a:lnTo>
                  <a:lnTo>
                    <a:pt x="248" y="100"/>
                  </a:lnTo>
                  <a:lnTo>
                    <a:pt x="97" y="0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4" name="Freeform 193">
              <a:extLst>
                <a:ext uri="{FF2B5EF4-FFF2-40B4-BE49-F238E27FC236}">
                  <a16:creationId xmlns:a16="http://schemas.microsoft.com/office/drawing/2014/main" id="{896AE646-CA7E-CCBA-0CBE-89864CD6C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" y="2622"/>
              <a:ext cx="292" cy="194"/>
            </a:xfrm>
            <a:custGeom>
              <a:avLst/>
              <a:gdLst>
                <a:gd name="T0" fmla="*/ 0 w 292"/>
                <a:gd name="T1" fmla="*/ 123 h 194"/>
                <a:gd name="T2" fmla="*/ 53 w 292"/>
                <a:gd name="T3" fmla="*/ 81 h 194"/>
                <a:gd name="T4" fmla="*/ 185 w 292"/>
                <a:gd name="T5" fmla="*/ 0 h 194"/>
                <a:gd name="T6" fmla="*/ 292 w 292"/>
                <a:gd name="T7" fmla="*/ 52 h 194"/>
                <a:gd name="T8" fmla="*/ 275 w 292"/>
                <a:gd name="T9" fmla="*/ 178 h 194"/>
                <a:gd name="T10" fmla="*/ 79 w 292"/>
                <a:gd name="T11" fmla="*/ 194 h 194"/>
                <a:gd name="T12" fmla="*/ 0 w 292"/>
                <a:gd name="T13" fmla="*/ 12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194">
                  <a:moveTo>
                    <a:pt x="0" y="123"/>
                  </a:moveTo>
                  <a:lnTo>
                    <a:pt x="53" y="81"/>
                  </a:lnTo>
                  <a:lnTo>
                    <a:pt x="185" y="0"/>
                  </a:lnTo>
                  <a:lnTo>
                    <a:pt x="292" y="52"/>
                  </a:lnTo>
                  <a:lnTo>
                    <a:pt x="275" y="178"/>
                  </a:lnTo>
                  <a:lnTo>
                    <a:pt x="79" y="194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5" name="Freeform 194">
              <a:extLst>
                <a:ext uri="{FF2B5EF4-FFF2-40B4-BE49-F238E27FC236}">
                  <a16:creationId xmlns:a16="http://schemas.microsoft.com/office/drawing/2014/main" id="{A7B722E5-9A57-7B05-491D-BB9632111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2364"/>
              <a:ext cx="178" cy="142"/>
            </a:xfrm>
            <a:custGeom>
              <a:avLst/>
              <a:gdLst>
                <a:gd name="T0" fmla="*/ 0 w 178"/>
                <a:gd name="T1" fmla="*/ 135 h 142"/>
                <a:gd name="T2" fmla="*/ 116 w 178"/>
                <a:gd name="T3" fmla="*/ 142 h 142"/>
                <a:gd name="T4" fmla="*/ 178 w 178"/>
                <a:gd name="T5" fmla="*/ 29 h 142"/>
                <a:gd name="T6" fmla="*/ 171 w 178"/>
                <a:gd name="T7" fmla="*/ 10 h 142"/>
                <a:gd name="T8" fmla="*/ 107 w 178"/>
                <a:gd name="T9" fmla="*/ 0 h 142"/>
                <a:gd name="T10" fmla="*/ 0 w 178"/>
                <a:gd name="T11" fmla="*/ 55 h 142"/>
                <a:gd name="T12" fmla="*/ 0 w 178"/>
                <a:gd name="T13" fmla="*/ 13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42">
                  <a:moveTo>
                    <a:pt x="0" y="135"/>
                  </a:moveTo>
                  <a:lnTo>
                    <a:pt x="116" y="142"/>
                  </a:lnTo>
                  <a:lnTo>
                    <a:pt x="178" y="29"/>
                  </a:lnTo>
                  <a:lnTo>
                    <a:pt x="171" y="10"/>
                  </a:lnTo>
                  <a:lnTo>
                    <a:pt x="107" y="0"/>
                  </a:lnTo>
                  <a:lnTo>
                    <a:pt x="0" y="55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6" name="Freeform 195">
              <a:extLst>
                <a:ext uri="{FF2B5EF4-FFF2-40B4-BE49-F238E27FC236}">
                  <a16:creationId xmlns:a16="http://schemas.microsoft.com/office/drawing/2014/main" id="{A46E125E-E815-9B02-9831-9F2E84A7D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764"/>
              <a:ext cx="204" cy="123"/>
            </a:xfrm>
            <a:custGeom>
              <a:avLst/>
              <a:gdLst>
                <a:gd name="T0" fmla="*/ 36 w 204"/>
                <a:gd name="T1" fmla="*/ 0 h 123"/>
                <a:gd name="T2" fmla="*/ 81 w 204"/>
                <a:gd name="T3" fmla="*/ 0 h 123"/>
                <a:gd name="T4" fmla="*/ 204 w 204"/>
                <a:gd name="T5" fmla="*/ 107 h 123"/>
                <a:gd name="T6" fmla="*/ 133 w 204"/>
                <a:gd name="T7" fmla="*/ 123 h 123"/>
                <a:gd name="T8" fmla="*/ 0 w 204"/>
                <a:gd name="T9" fmla="*/ 62 h 123"/>
                <a:gd name="T10" fmla="*/ 36 w 204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23">
                  <a:moveTo>
                    <a:pt x="36" y="0"/>
                  </a:moveTo>
                  <a:lnTo>
                    <a:pt x="81" y="0"/>
                  </a:lnTo>
                  <a:lnTo>
                    <a:pt x="204" y="107"/>
                  </a:lnTo>
                  <a:lnTo>
                    <a:pt x="133" y="123"/>
                  </a:lnTo>
                  <a:lnTo>
                    <a:pt x="0" y="6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7" name="Freeform 196">
              <a:extLst>
                <a:ext uri="{FF2B5EF4-FFF2-40B4-BE49-F238E27FC236}">
                  <a16:creationId xmlns:a16="http://schemas.microsoft.com/office/drawing/2014/main" id="{98A8F5D0-66BC-77F9-0891-FB63C75FB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" y="3418"/>
              <a:ext cx="249" cy="97"/>
            </a:xfrm>
            <a:custGeom>
              <a:avLst/>
              <a:gdLst>
                <a:gd name="T0" fmla="*/ 0 w 249"/>
                <a:gd name="T1" fmla="*/ 45 h 97"/>
                <a:gd name="T2" fmla="*/ 10 w 249"/>
                <a:gd name="T3" fmla="*/ 19 h 97"/>
                <a:gd name="T4" fmla="*/ 64 w 249"/>
                <a:gd name="T5" fmla="*/ 0 h 97"/>
                <a:gd name="T6" fmla="*/ 233 w 249"/>
                <a:gd name="T7" fmla="*/ 0 h 97"/>
                <a:gd name="T8" fmla="*/ 249 w 249"/>
                <a:gd name="T9" fmla="*/ 80 h 97"/>
                <a:gd name="T10" fmla="*/ 64 w 249"/>
                <a:gd name="T11" fmla="*/ 97 h 97"/>
                <a:gd name="T12" fmla="*/ 0 w 249"/>
                <a:gd name="T13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97">
                  <a:moveTo>
                    <a:pt x="0" y="45"/>
                  </a:moveTo>
                  <a:lnTo>
                    <a:pt x="10" y="19"/>
                  </a:lnTo>
                  <a:lnTo>
                    <a:pt x="64" y="0"/>
                  </a:lnTo>
                  <a:lnTo>
                    <a:pt x="233" y="0"/>
                  </a:lnTo>
                  <a:lnTo>
                    <a:pt x="249" y="80"/>
                  </a:lnTo>
                  <a:lnTo>
                    <a:pt x="64" y="97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8" name="Freeform 197">
              <a:extLst>
                <a:ext uri="{FF2B5EF4-FFF2-40B4-BE49-F238E27FC236}">
                  <a16:creationId xmlns:a16="http://schemas.microsoft.com/office/drawing/2014/main" id="{48DC0877-0AA9-9ADA-5CA7-0476A9544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2348"/>
              <a:ext cx="261" cy="142"/>
            </a:xfrm>
            <a:custGeom>
              <a:avLst/>
              <a:gdLst>
                <a:gd name="T0" fmla="*/ 50 w 261"/>
                <a:gd name="T1" fmla="*/ 132 h 142"/>
                <a:gd name="T2" fmla="*/ 199 w 261"/>
                <a:gd name="T3" fmla="*/ 142 h 142"/>
                <a:gd name="T4" fmla="*/ 261 w 261"/>
                <a:gd name="T5" fmla="*/ 26 h 142"/>
                <a:gd name="T6" fmla="*/ 147 w 261"/>
                <a:gd name="T7" fmla="*/ 0 h 142"/>
                <a:gd name="T8" fmla="*/ 0 w 261"/>
                <a:gd name="T9" fmla="*/ 28 h 142"/>
                <a:gd name="T10" fmla="*/ 50 w 261"/>
                <a:gd name="T11" fmla="*/ 1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142">
                  <a:moveTo>
                    <a:pt x="50" y="132"/>
                  </a:moveTo>
                  <a:lnTo>
                    <a:pt x="199" y="142"/>
                  </a:lnTo>
                  <a:lnTo>
                    <a:pt x="261" y="26"/>
                  </a:lnTo>
                  <a:lnTo>
                    <a:pt x="147" y="0"/>
                  </a:lnTo>
                  <a:lnTo>
                    <a:pt x="0" y="28"/>
                  </a:lnTo>
                  <a:lnTo>
                    <a:pt x="50" y="13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9" name="Freeform 198">
              <a:extLst>
                <a:ext uri="{FF2B5EF4-FFF2-40B4-BE49-F238E27FC236}">
                  <a16:creationId xmlns:a16="http://schemas.microsoft.com/office/drawing/2014/main" id="{FD319D90-DF0D-8EA5-457F-70E870A50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9" y="2028"/>
              <a:ext cx="230" cy="267"/>
            </a:xfrm>
            <a:custGeom>
              <a:avLst/>
              <a:gdLst>
                <a:gd name="T0" fmla="*/ 230 w 230"/>
                <a:gd name="T1" fmla="*/ 204 h 267"/>
                <a:gd name="T2" fmla="*/ 133 w 230"/>
                <a:gd name="T3" fmla="*/ 267 h 267"/>
                <a:gd name="T4" fmla="*/ 107 w 230"/>
                <a:gd name="T5" fmla="*/ 267 h 267"/>
                <a:gd name="T6" fmla="*/ 26 w 230"/>
                <a:gd name="T7" fmla="*/ 204 h 267"/>
                <a:gd name="T8" fmla="*/ 0 w 230"/>
                <a:gd name="T9" fmla="*/ 161 h 267"/>
                <a:gd name="T10" fmla="*/ 107 w 230"/>
                <a:gd name="T11" fmla="*/ 9 h 267"/>
                <a:gd name="T12" fmla="*/ 168 w 230"/>
                <a:gd name="T13" fmla="*/ 0 h 267"/>
                <a:gd name="T14" fmla="*/ 194 w 230"/>
                <a:gd name="T15" fmla="*/ 9 h 267"/>
                <a:gd name="T16" fmla="*/ 194 w 230"/>
                <a:gd name="T17" fmla="*/ 106 h 267"/>
                <a:gd name="T18" fmla="*/ 227 w 230"/>
                <a:gd name="T19" fmla="*/ 130 h 267"/>
                <a:gd name="T20" fmla="*/ 230 w 230"/>
                <a:gd name="T21" fmla="*/ 20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" h="267">
                  <a:moveTo>
                    <a:pt x="230" y="204"/>
                  </a:moveTo>
                  <a:lnTo>
                    <a:pt x="133" y="267"/>
                  </a:lnTo>
                  <a:lnTo>
                    <a:pt x="107" y="267"/>
                  </a:lnTo>
                  <a:lnTo>
                    <a:pt x="26" y="204"/>
                  </a:lnTo>
                  <a:lnTo>
                    <a:pt x="0" y="161"/>
                  </a:lnTo>
                  <a:lnTo>
                    <a:pt x="107" y="9"/>
                  </a:lnTo>
                  <a:lnTo>
                    <a:pt x="168" y="0"/>
                  </a:lnTo>
                  <a:lnTo>
                    <a:pt x="194" y="9"/>
                  </a:lnTo>
                  <a:lnTo>
                    <a:pt x="194" y="106"/>
                  </a:lnTo>
                  <a:lnTo>
                    <a:pt x="227" y="130"/>
                  </a:lnTo>
                  <a:lnTo>
                    <a:pt x="230" y="20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0" name="Freeform 199">
              <a:extLst>
                <a:ext uri="{FF2B5EF4-FFF2-40B4-BE49-F238E27FC236}">
                  <a16:creationId xmlns:a16="http://schemas.microsoft.com/office/drawing/2014/main" id="{FB6EEF55-16D6-92CD-DF70-22D58B58B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011"/>
              <a:ext cx="88" cy="97"/>
            </a:xfrm>
            <a:custGeom>
              <a:avLst/>
              <a:gdLst>
                <a:gd name="T0" fmla="*/ 26 w 88"/>
                <a:gd name="T1" fmla="*/ 97 h 97"/>
                <a:gd name="T2" fmla="*/ 88 w 88"/>
                <a:gd name="T3" fmla="*/ 97 h 97"/>
                <a:gd name="T4" fmla="*/ 88 w 88"/>
                <a:gd name="T5" fmla="*/ 0 h 97"/>
                <a:gd name="T6" fmla="*/ 0 w 88"/>
                <a:gd name="T7" fmla="*/ 17 h 97"/>
                <a:gd name="T8" fmla="*/ 26 w 88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97">
                  <a:moveTo>
                    <a:pt x="26" y="97"/>
                  </a:moveTo>
                  <a:lnTo>
                    <a:pt x="88" y="97"/>
                  </a:lnTo>
                  <a:lnTo>
                    <a:pt x="88" y="0"/>
                  </a:lnTo>
                  <a:lnTo>
                    <a:pt x="0" y="17"/>
                  </a:lnTo>
                  <a:lnTo>
                    <a:pt x="26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1" name="Freeform 200">
              <a:extLst>
                <a:ext uri="{FF2B5EF4-FFF2-40B4-BE49-F238E27FC236}">
                  <a16:creationId xmlns:a16="http://schemas.microsoft.com/office/drawing/2014/main" id="{3080AC22-06C9-CE42-9615-9C3A3E705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2011"/>
              <a:ext cx="88" cy="97"/>
            </a:xfrm>
            <a:custGeom>
              <a:avLst/>
              <a:gdLst>
                <a:gd name="T0" fmla="*/ 26 w 88"/>
                <a:gd name="T1" fmla="*/ 97 h 97"/>
                <a:gd name="T2" fmla="*/ 88 w 88"/>
                <a:gd name="T3" fmla="*/ 97 h 97"/>
                <a:gd name="T4" fmla="*/ 88 w 88"/>
                <a:gd name="T5" fmla="*/ 0 h 97"/>
                <a:gd name="T6" fmla="*/ 0 w 88"/>
                <a:gd name="T7" fmla="*/ 1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97">
                  <a:moveTo>
                    <a:pt x="26" y="97"/>
                  </a:moveTo>
                  <a:lnTo>
                    <a:pt x="88" y="97"/>
                  </a:lnTo>
                  <a:lnTo>
                    <a:pt x="88" y="0"/>
                  </a:lnTo>
                  <a:lnTo>
                    <a:pt x="0" y="17"/>
                  </a:lnTo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2" name="Freeform 201">
              <a:extLst>
                <a:ext uri="{FF2B5EF4-FFF2-40B4-BE49-F238E27FC236}">
                  <a16:creationId xmlns:a16="http://schemas.microsoft.com/office/drawing/2014/main" id="{1A50D1C2-8A5C-9151-9AC8-7E9751A6F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1992"/>
              <a:ext cx="194" cy="303"/>
            </a:xfrm>
            <a:custGeom>
              <a:avLst/>
              <a:gdLst>
                <a:gd name="T0" fmla="*/ 168 w 194"/>
                <a:gd name="T1" fmla="*/ 36 h 303"/>
                <a:gd name="T2" fmla="*/ 97 w 194"/>
                <a:gd name="T3" fmla="*/ 0 h 303"/>
                <a:gd name="T4" fmla="*/ 81 w 194"/>
                <a:gd name="T5" fmla="*/ 0 h 303"/>
                <a:gd name="T6" fmla="*/ 0 w 194"/>
                <a:gd name="T7" fmla="*/ 45 h 303"/>
                <a:gd name="T8" fmla="*/ 0 w 194"/>
                <a:gd name="T9" fmla="*/ 142 h 303"/>
                <a:gd name="T10" fmla="*/ 33 w 194"/>
                <a:gd name="T11" fmla="*/ 166 h 303"/>
                <a:gd name="T12" fmla="*/ 36 w 194"/>
                <a:gd name="T13" fmla="*/ 240 h 303"/>
                <a:gd name="T14" fmla="*/ 97 w 194"/>
                <a:gd name="T15" fmla="*/ 268 h 303"/>
                <a:gd name="T16" fmla="*/ 107 w 194"/>
                <a:gd name="T17" fmla="*/ 303 h 303"/>
                <a:gd name="T18" fmla="*/ 152 w 194"/>
                <a:gd name="T19" fmla="*/ 285 h 303"/>
                <a:gd name="T20" fmla="*/ 194 w 194"/>
                <a:gd name="T21" fmla="*/ 116 h 303"/>
                <a:gd name="T22" fmla="*/ 168 w 194"/>
                <a:gd name="T23" fmla="*/ 36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303">
                  <a:moveTo>
                    <a:pt x="168" y="36"/>
                  </a:moveTo>
                  <a:lnTo>
                    <a:pt x="97" y="0"/>
                  </a:lnTo>
                  <a:lnTo>
                    <a:pt x="81" y="0"/>
                  </a:lnTo>
                  <a:lnTo>
                    <a:pt x="0" y="45"/>
                  </a:lnTo>
                  <a:lnTo>
                    <a:pt x="0" y="142"/>
                  </a:lnTo>
                  <a:lnTo>
                    <a:pt x="33" y="166"/>
                  </a:lnTo>
                  <a:lnTo>
                    <a:pt x="36" y="240"/>
                  </a:lnTo>
                  <a:lnTo>
                    <a:pt x="97" y="268"/>
                  </a:lnTo>
                  <a:lnTo>
                    <a:pt x="107" y="303"/>
                  </a:lnTo>
                  <a:lnTo>
                    <a:pt x="152" y="285"/>
                  </a:lnTo>
                  <a:lnTo>
                    <a:pt x="194" y="116"/>
                  </a:lnTo>
                  <a:lnTo>
                    <a:pt x="168" y="3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3" name="Freeform 202">
              <a:extLst>
                <a:ext uri="{FF2B5EF4-FFF2-40B4-BE49-F238E27FC236}">
                  <a16:creationId xmlns:a16="http://schemas.microsoft.com/office/drawing/2014/main" id="{983543BA-45C2-3F02-9A6E-38EC05AE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2073"/>
              <a:ext cx="151" cy="168"/>
            </a:xfrm>
            <a:custGeom>
              <a:avLst/>
              <a:gdLst>
                <a:gd name="T0" fmla="*/ 0 w 151"/>
                <a:gd name="T1" fmla="*/ 19 h 168"/>
                <a:gd name="T2" fmla="*/ 45 w 151"/>
                <a:gd name="T3" fmla="*/ 0 h 168"/>
                <a:gd name="T4" fmla="*/ 142 w 151"/>
                <a:gd name="T5" fmla="*/ 19 h 168"/>
                <a:gd name="T6" fmla="*/ 151 w 151"/>
                <a:gd name="T7" fmla="*/ 88 h 168"/>
                <a:gd name="T8" fmla="*/ 87 w 151"/>
                <a:gd name="T9" fmla="*/ 132 h 168"/>
                <a:gd name="T10" fmla="*/ 61 w 151"/>
                <a:gd name="T11" fmla="*/ 168 h 168"/>
                <a:gd name="T12" fmla="*/ 45 w 151"/>
                <a:gd name="T13" fmla="*/ 168 h 168"/>
                <a:gd name="T14" fmla="*/ 0 w 151"/>
                <a:gd name="T15" fmla="*/ 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68">
                  <a:moveTo>
                    <a:pt x="0" y="19"/>
                  </a:moveTo>
                  <a:lnTo>
                    <a:pt x="45" y="0"/>
                  </a:lnTo>
                  <a:lnTo>
                    <a:pt x="142" y="19"/>
                  </a:lnTo>
                  <a:lnTo>
                    <a:pt x="151" y="88"/>
                  </a:lnTo>
                  <a:lnTo>
                    <a:pt x="87" y="132"/>
                  </a:lnTo>
                  <a:lnTo>
                    <a:pt x="61" y="168"/>
                  </a:lnTo>
                  <a:lnTo>
                    <a:pt x="45" y="168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4" name="Freeform 203">
              <a:extLst>
                <a:ext uri="{FF2B5EF4-FFF2-40B4-BE49-F238E27FC236}">
                  <a16:creationId xmlns:a16="http://schemas.microsoft.com/office/drawing/2014/main" id="{50952216-A1F0-565F-BA34-43A054A7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507"/>
              <a:ext cx="142" cy="133"/>
            </a:xfrm>
            <a:custGeom>
              <a:avLst/>
              <a:gdLst>
                <a:gd name="T0" fmla="*/ 0 w 142"/>
                <a:gd name="T1" fmla="*/ 52 h 133"/>
                <a:gd name="T2" fmla="*/ 16 w 142"/>
                <a:gd name="T3" fmla="*/ 88 h 133"/>
                <a:gd name="T4" fmla="*/ 133 w 142"/>
                <a:gd name="T5" fmla="*/ 133 h 133"/>
                <a:gd name="T6" fmla="*/ 142 w 142"/>
                <a:gd name="T7" fmla="*/ 71 h 133"/>
                <a:gd name="T8" fmla="*/ 106 w 142"/>
                <a:gd name="T9" fmla="*/ 10 h 133"/>
                <a:gd name="T10" fmla="*/ 61 w 142"/>
                <a:gd name="T11" fmla="*/ 0 h 133"/>
                <a:gd name="T12" fmla="*/ 0 w 142"/>
                <a:gd name="T13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33">
                  <a:moveTo>
                    <a:pt x="0" y="52"/>
                  </a:moveTo>
                  <a:lnTo>
                    <a:pt x="16" y="88"/>
                  </a:lnTo>
                  <a:lnTo>
                    <a:pt x="133" y="133"/>
                  </a:lnTo>
                  <a:lnTo>
                    <a:pt x="142" y="71"/>
                  </a:lnTo>
                  <a:lnTo>
                    <a:pt x="106" y="10"/>
                  </a:lnTo>
                  <a:lnTo>
                    <a:pt x="61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416" name="Groupe 685">
            <a:extLst>
              <a:ext uri="{FF2B5EF4-FFF2-40B4-BE49-F238E27FC236}">
                <a16:creationId xmlns:a16="http://schemas.microsoft.com/office/drawing/2014/main" id="{1667E22A-F407-38E2-560D-B544269D1D12}"/>
              </a:ext>
            </a:extLst>
          </p:cNvPr>
          <p:cNvGrpSpPr>
            <a:grpSpLocks/>
          </p:cNvGrpSpPr>
          <p:nvPr/>
        </p:nvGrpSpPr>
        <p:grpSpPr bwMode="auto">
          <a:xfrm>
            <a:off x="5145004" y="4512261"/>
            <a:ext cx="660400" cy="207962"/>
            <a:chOff x="10117413" y="609804"/>
            <a:chExt cx="345999" cy="126638"/>
          </a:xfrm>
        </p:grpSpPr>
        <p:sp>
          <p:nvSpPr>
            <p:cNvPr id="1417" name="ZoneTexte 14">
              <a:extLst>
                <a:ext uri="{FF2B5EF4-FFF2-40B4-BE49-F238E27FC236}">
                  <a16:creationId xmlns:a16="http://schemas.microsoft.com/office/drawing/2014/main" id="{97DAB656-3499-7935-DCE1-77656AEA0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7413" y="659736"/>
              <a:ext cx="345999" cy="76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Etampes</a:t>
              </a:r>
            </a:p>
          </p:txBody>
        </p:sp>
        <p:sp>
          <p:nvSpPr>
            <p:cNvPr id="1418" name="Rectangle 1417">
              <a:extLst>
                <a:ext uri="{FF2B5EF4-FFF2-40B4-BE49-F238E27FC236}">
                  <a16:creationId xmlns:a16="http://schemas.microsoft.com/office/drawing/2014/main" id="{A66C1BAE-88FE-F117-21E6-249F7F687FC0}"/>
                </a:ext>
              </a:extLst>
            </p:cNvPr>
            <p:cNvSpPr/>
            <p:nvPr/>
          </p:nvSpPr>
          <p:spPr>
            <a:xfrm>
              <a:off x="10196427" y="609804"/>
              <a:ext cx="38260" cy="44468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19" name="Groupe 685">
            <a:extLst>
              <a:ext uri="{FF2B5EF4-FFF2-40B4-BE49-F238E27FC236}">
                <a16:creationId xmlns:a16="http://schemas.microsoft.com/office/drawing/2014/main" id="{54F48893-3A32-FEFF-E697-546CB9765BF5}"/>
              </a:ext>
            </a:extLst>
          </p:cNvPr>
          <p:cNvGrpSpPr>
            <a:grpSpLocks/>
          </p:cNvGrpSpPr>
          <p:nvPr/>
        </p:nvGrpSpPr>
        <p:grpSpPr bwMode="auto">
          <a:xfrm>
            <a:off x="4073442" y="3186698"/>
            <a:ext cx="879475" cy="227013"/>
            <a:chOff x="10116507" y="609804"/>
            <a:chExt cx="460866" cy="138156"/>
          </a:xfrm>
        </p:grpSpPr>
        <p:sp>
          <p:nvSpPr>
            <p:cNvPr id="1420" name="ZoneTexte 14">
              <a:extLst>
                <a:ext uri="{FF2B5EF4-FFF2-40B4-BE49-F238E27FC236}">
                  <a16:creationId xmlns:a16="http://schemas.microsoft.com/office/drawing/2014/main" id="{B19607EC-45F8-AD0E-6625-BEB60C55B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6507" y="672864"/>
              <a:ext cx="460866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Dourdan</a:t>
              </a:r>
            </a:p>
          </p:txBody>
        </p:sp>
        <p:sp>
          <p:nvSpPr>
            <p:cNvPr id="1421" name="Rectangle 1420">
              <a:extLst>
                <a:ext uri="{FF2B5EF4-FFF2-40B4-BE49-F238E27FC236}">
                  <a16:creationId xmlns:a16="http://schemas.microsoft.com/office/drawing/2014/main" id="{AF1CCDC7-C44B-E535-8F8D-ABF05776233B}"/>
                </a:ext>
              </a:extLst>
            </p:cNvPr>
            <p:cNvSpPr/>
            <p:nvPr/>
          </p:nvSpPr>
          <p:spPr>
            <a:xfrm>
              <a:off x="10196368" y="609804"/>
              <a:ext cx="38267" cy="4444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22" name="Groupe 685">
            <a:extLst>
              <a:ext uri="{FF2B5EF4-FFF2-40B4-BE49-F238E27FC236}">
                <a16:creationId xmlns:a16="http://schemas.microsoft.com/office/drawing/2014/main" id="{7EBF1375-7B53-0C16-1427-7B22FA623D7A}"/>
              </a:ext>
            </a:extLst>
          </p:cNvPr>
          <p:cNvGrpSpPr>
            <a:grpSpLocks/>
          </p:cNvGrpSpPr>
          <p:nvPr/>
        </p:nvGrpSpPr>
        <p:grpSpPr bwMode="auto">
          <a:xfrm>
            <a:off x="6100679" y="980073"/>
            <a:ext cx="476250" cy="212725"/>
            <a:chOff x="10101793" y="524793"/>
            <a:chExt cx="249566" cy="129595"/>
          </a:xfrm>
        </p:grpSpPr>
        <p:sp>
          <p:nvSpPr>
            <p:cNvPr id="1423" name="ZoneTexte 14">
              <a:extLst>
                <a:ext uri="{FF2B5EF4-FFF2-40B4-BE49-F238E27FC236}">
                  <a16:creationId xmlns:a16="http://schemas.microsoft.com/office/drawing/2014/main" id="{435BCE40-1AA2-9140-FC55-96AAE070A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1793" y="524793"/>
              <a:ext cx="249566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Palaiseau</a:t>
              </a:r>
            </a:p>
          </p:txBody>
        </p:sp>
        <p:sp>
          <p:nvSpPr>
            <p:cNvPr id="1424" name="Rectangle 1423">
              <a:extLst>
                <a:ext uri="{FF2B5EF4-FFF2-40B4-BE49-F238E27FC236}">
                  <a16:creationId xmlns:a16="http://schemas.microsoft.com/office/drawing/2014/main" id="{3DA91276-D0D0-5A1A-607E-A6C6D2F58281}"/>
                </a:ext>
              </a:extLst>
            </p:cNvPr>
            <p:cNvSpPr/>
            <p:nvPr/>
          </p:nvSpPr>
          <p:spPr>
            <a:xfrm>
              <a:off x="10196628" y="609900"/>
              <a:ext cx="38267" cy="44488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25" name="Groupe 685">
            <a:extLst>
              <a:ext uri="{FF2B5EF4-FFF2-40B4-BE49-F238E27FC236}">
                <a16:creationId xmlns:a16="http://schemas.microsoft.com/office/drawing/2014/main" id="{954BC7B6-9C08-2C0B-D033-8633D2E83EBD}"/>
              </a:ext>
            </a:extLst>
          </p:cNvPr>
          <p:cNvGrpSpPr>
            <a:grpSpLocks/>
          </p:cNvGrpSpPr>
          <p:nvPr/>
        </p:nvGrpSpPr>
        <p:grpSpPr bwMode="auto">
          <a:xfrm>
            <a:off x="5778417" y="1440448"/>
            <a:ext cx="381000" cy="206375"/>
            <a:chOff x="10122178" y="528527"/>
            <a:chExt cx="199852" cy="125861"/>
          </a:xfrm>
        </p:grpSpPr>
        <p:sp>
          <p:nvSpPr>
            <p:cNvPr id="1426" name="ZoneTexte 14">
              <a:extLst>
                <a:ext uri="{FF2B5EF4-FFF2-40B4-BE49-F238E27FC236}">
                  <a16:creationId xmlns:a16="http://schemas.microsoft.com/office/drawing/2014/main" id="{77BD7AD9-7392-9D34-0669-4C2646231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2178" y="528527"/>
              <a:ext cx="199852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Les Ulis</a:t>
              </a:r>
            </a:p>
          </p:txBody>
        </p:sp>
        <p:sp>
          <p:nvSpPr>
            <p:cNvPr id="1427" name="Rectangle 1426">
              <a:extLst>
                <a:ext uri="{FF2B5EF4-FFF2-40B4-BE49-F238E27FC236}">
                  <a16:creationId xmlns:a16="http://schemas.microsoft.com/office/drawing/2014/main" id="{8531D3A0-38D5-8BD9-105F-4965C8750963}"/>
                </a:ext>
              </a:extLst>
            </p:cNvPr>
            <p:cNvSpPr/>
            <p:nvPr/>
          </p:nvSpPr>
          <p:spPr>
            <a:xfrm>
              <a:off x="10196290" y="609853"/>
              <a:ext cx="38305" cy="44535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28" name="Groupe 685">
            <a:extLst>
              <a:ext uri="{FF2B5EF4-FFF2-40B4-BE49-F238E27FC236}">
                <a16:creationId xmlns:a16="http://schemas.microsoft.com/office/drawing/2014/main" id="{FC460444-132A-36E1-49CE-928E04BE9144}"/>
              </a:ext>
            </a:extLst>
          </p:cNvPr>
          <p:cNvGrpSpPr>
            <a:grpSpLocks/>
          </p:cNvGrpSpPr>
          <p:nvPr/>
        </p:nvGrpSpPr>
        <p:grpSpPr bwMode="auto">
          <a:xfrm>
            <a:off x="6591217" y="1262648"/>
            <a:ext cx="604837" cy="212725"/>
            <a:chOff x="10062593" y="523900"/>
            <a:chExt cx="317463" cy="130488"/>
          </a:xfrm>
        </p:grpSpPr>
        <p:sp>
          <p:nvSpPr>
            <p:cNvPr id="1429" name="ZoneTexte 14">
              <a:extLst>
                <a:ext uri="{FF2B5EF4-FFF2-40B4-BE49-F238E27FC236}">
                  <a16:creationId xmlns:a16="http://schemas.microsoft.com/office/drawing/2014/main" id="{FBB7CDE9-94E7-BF29-128F-025486C90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2593" y="523900"/>
              <a:ext cx="317463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Longjumeau</a:t>
              </a:r>
            </a:p>
          </p:txBody>
        </p:sp>
        <p:sp>
          <p:nvSpPr>
            <p:cNvPr id="1430" name="Rectangle 1429">
              <a:extLst>
                <a:ext uri="{FF2B5EF4-FFF2-40B4-BE49-F238E27FC236}">
                  <a16:creationId xmlns:a16="http://schemas.microsoft.com/office/drawing/2014/main" id="{B7938954-F640-5B77-FC20-9744A6C95702}"/>
                </a:ext>
              </a:extLst>
            </p:cNvPr>
            <p:cNvSpPr/>
            <p:nvPr/>
          </p:nvSpPr>
          <p:spPr>
            <a:xfrm>
              <a:off x="10196744" y="609594"/>
              <a:ext cx="37496" cy="44794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31" name="Groupe 685">
            <a:extLst>
              <a:ext uri="{FF2B5EF4-FFF2-40B4-BE49-F238E27FC236}">
                <a16:creationId xmlns:a16="http://schemas.microsoft.com/office/drawing/2014/main" id="{76685DA2-F826-6FB5-AAE1-D32692EBB8C5}"/>
              </a:ext>
            </a:extLst>
          </p:cNvPr>
          <p:cNvGrpSpPr>
            <a:grpSpLocks/>
          </p:cNvGrpSpPr>
          <p:nvPr/>
        </p:nvGrpSpPr>
        <p:grpSpPr bwMode="auto">
          <a:xfrm>
            <a:off x="7221454" y="1478548"/>
            <a:ext cx="909638" cy="123825"/>
            <a:chOff x="10196376" y="596244"/>
            <a:chExt cx="477087" cy="75162"/>
          </a:xfrm>
        </p:grpSpPr>
        <p:sp>
          <p:nvSpPr>
            <p:cNvPr id="1432" name="ZoneTexte 14">
              <a:extLst>
                <a:ext uri="{FF2B5EF4-FFF2-40B4-BE49-F238E27FC236}">
                  <a16:creationId xmlns:a16="http://schemas.microsoft.com/office/drawing/2014/main" id="{24E050B8-7B1E-E4BF-1E97-7F13F19BE5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6856" y="596244"/>
              <a:ext cx="426607" cy="7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Savigny-sur-Orge</a:t>
              </a:r>
            </a:p>
          </p:txBody>
        </p:sp>
        <p:sp>
          <p:nvSpPr>
            <p:cNvPr id="1433" name="Rectangle 1432">
              <a:extLst>
                <a:ext uri="{FF2B5EF4-FFF2-40B4-BE49-F238E27FC236}">
                  <a16:creationId xmlns:a16="http://schemas.microsoft.com/office/drawing/2014/main" id="{8A514435-CA77-B8BA-82C7-4C88A5A8D95B}"/>
                </a:ext>
              </a:extLst>
            </p:cNvPr>
            <p:cNvSpPr/>
            <p:nvPr/>
          </p:nvSpPr>
          <p:spPr>
            <a:xfrm>
              <a:off x="10196376" y="612626"/>
              <a:ext cx="38300" cy="4432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34" name="Groupe 685">
            <a:extLst>
              <a:ext uri="{FF2B5EF4-FFF2-40B4-BE49-F238E27FC236}">
                <a16:creationId xmlns:a16="http://schemas.microsoft.com/office/drawing/2014/main" id="{F4E74AEE-BF57-C377-E103-7388438FA3FC}"/>
              </a:ext>
            </a:extLst>
          </p:cNvPr>
          <p:cNvGrpSpPr>
            <a:grpSpLocks/>
          </p:cNvGrpSpPr>
          <p:nvPr/>
        </p:nvGrpSpPr>
        <p:grpSpPr bwMode="auto">
          <a:xfrm>
            <a:off x="7375442" y="1264236"/>
            <a:ext cx="292100" cy="203200"/>
            <a:chOff x="10137786" y="509872"/>
            <a:chExt cx="153163" cy="124580"/>
          </a:xfrm>
        </p:grpSpPr>
        <p:sp>
          <p:nvSpPr>
            <p:cNvPr id="1435" name="ZoneTexte 14">
              <a:extLst>
                <a:ext uri="{FF2B5EF4-FFF2-40B4-BE49-F238E27FC236}">
                  <a16:creationId xmlns:a16="http://schemas.microsoft.com/office/drawing/2014/main" id="{6ECD2839-305D-1B12-7FD0-B6968B4BA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7786" y="509872"/>
              <a:ext cx="153163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Juvisy</a:t>
              </a:r>
            </a:p>
          </p:txBody>
        </p:sp>
        <p:sp>
          <p:nvSpPr>
            <p:cNvPr id="1436" name="Rectangle 1435">
              <a:extLst>
                <a:ext uri="{FF2B5EF4-FFF2-40B4-BE49-F238E27FC236}">
                  <a16:creationId xmlns:a16="http://schemas.microsoft.com/office/drawing/2014/main" id="{07BBCED5-95BE-D734-1B82-E2B7AB866412}"/>
                </a:ext>
              </a:extLst>
            </p:cNvPr>
            <p:cNvSpPr/>
            <p:nvPr/>
          </p:nvSpPr>
          <p:spPr>
            <a:xfrm>
              <a:off x="10196055" y="589681"/>
              <a:ext cx="38291" cy="4477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37" name="Groupe 685">
            <a:extLst>
              <a:ext uri="{FF2B5EF4-FFF2-40B4-BE49-F238E27FC236}">
                <a16:creationId xmlns:a16="http://schemas.microsoft.com/office/drawing/2014/main" id="{F8BBB3EC-CA26-341C-8C7E-8070A12B41D2}"/>
              </a:ext>
            </a:extLst>
          </p:cNvPr>
          <p:cNvGrpSpPr>
            <a:grpSpLocks/>
          </p:cNvGrpSpPr>
          <p:nvPr/>
        </p:nvGrpSpPr>
        <p:grpSpPr bwMode="auto">
          <a:xfrm>
            <a:off x="7664367" y="1705561"/>
            <a:ext cx="455612" cy="123825"/>
            <a:chOff x="10196376" y="593748"/>
            <a:chExt cx="238227" cy="75096"/>
          </a:xfrm>
        </p:grpSpPr>
        <p:sp>
          <p:nvSpPr>
            <p:cNvPr id="1438" name="ZoneTexte 14">
              <a:extLst>
                <a:ext uri="{FF2B5EF4-FFF2-40B4-BE49-F238E27FC236}">
                  <a16:creationId xmlns:a16="http://schemas.microsoft.com/office/drawing/2014/main" id="{4EA3B68C-C980-40E3-A7C0-DB51E03B7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7246" y="593748"/>
              <a:ext cx="177357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Grigny</a:t>
              </a:r>
            </a:p>
          </p:txBody>
        </p:sp>
        <p:sp>
          <p:nvSpPr>
            <p:cNvPr id="1439" name="Rectangle 1438">
              <a:extLst>
                <a:ext uri="{FF2B5EF4-FFF2-40B4-BE49-F238E27FC236}">
                  <a16:creationId xmlns:a16="http://schemas.microsoft.com/office/drawing/2014/main" id="{0BBEFCC7-A441-F6AA-C74A-25E088667451}"/>
                </a:ext>
              </a:extLst>
            </p:cNvPr>
            <p:cNvSpPr/>
            <p:nvPr/>
          </p:nvSpPr>
          <p:spPr>
            <a:xfrm>
              <a:off x="10196376" y="610115"/>
              <a:ext cx="38183" cy="44287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40" name="Groupe 685">
            <a:extLst>
              <a:ext uri="{FF2B5EF4-FFF2-40B4-BE49-F238E27FC236}">
                <a16:creationId xmlns:a16="http://schemas.microsoft.com/office/drawing/2014/main" id="{C1A60AE6-AF78-B37D-A6C0-298B1C63FFDA}"/>
              </a:ext>
            </a:extLst>
          </p:cNvPr>
          <p:cNvGrpSpPr>
            <a:grpSpLocks/>
          </p:cNvGrpSpPr>
          <p:nvPr/>
        </p:nvGrpSpPr>
        <p:grpSpPr bwMode="auto">
          <a:xfrm>
            <a:off x="6589629" y="1832561"/>
            <a:ext cx="1111250" cy="215900"/>
            <a:chOff x="9936370" y="522553"/>
            <a:chExt cx="582031" cy="131835"/>
          </a:xfrm>
        </p:grpSpPr>
        <p:sp>
          <p:nvSpPr>
            <p:cNvPr id="1441" name="ZoneTexte 14">
              <a:extLst>
                <a:ext uri="{FF2B5EF4-FFF2-40B4-BE49-F238E27FC236}">
                  <a16:creationId xmlns:a16="http://schemas.microsoft.com/office/drawing/2014/main" id="{43996AB7-F92F-42F0-F007-9860A75CFD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6370" y="522553"/>
              <a:ext cx="582031" cy="7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Ste-Genevève-des-bois</a:t>
              </a:r>
            </a:p>
          </p:txBody>
        </p:sp>
        <p:sp>
          <p:nvSpPr>
            <p:cNvPr id="1442" name="Rectangle 1441">
              <a:extLst>
                <a:ext uri="{FF2B5EF4-FFF2-40B4-BE49-F238E27FC236}">
                  <a16:creationId xmlns:a16="http://schemas.microsoft.com/office/drawing/2014/main" id="{394A9427-BA57-7094-6E5C-28399C033E2D}"/>
                </a:ext>
              </a:extLst>
            </p:cNvPr>
            <p:cNvSpPr/>
            <p:nvPr/>
          </p:nvSpPr>
          <p:spPr>
            <a:xfrm>
              <a:off x="10196621" y="609797"/>
              <a:ext cx="38248" cy="4459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43" name="Groupe 685">
            <a:extLst>
              <a:ext uri="{FF2B5EF4-FFF2-40B4-BE49-F238E27FC236}">
                <a16:creationId xmlns:a16="http://schemas.microsoft.com/office/drawing/2014/main" id="{31DE5EA5-5378-6341-88BC-206E72BD6FEA}"/>
              </a:ext>
            </a:extLst>
          </p:cNvPr>
          <p:cNvGrpSpPr>
            <a:grpSpLocks/>
          </p:cNvGrpSpPr>
          <p:nvPr/>
        </p:nvGrpSpPr>
        <p:grpSpPr bwMode="auto">
          <a:xfrm>
            <a:off x="6438817" y="2235786"/>
            <a:ext cx="809625" cy="212725"/>
            <a:chOff x="10000034" y="524736"/>
            <a:chExt cx="424739" cy="129652"/>
          </a:xfrm>
        </p:grpSpPr>
        <p:sp>
          <p:nvSpPr>
            <p:cNvPr id="1444" name="ZoneTexte 14">
              <a:extLst>
                <a:ext uri="{FF2B5EF4-FFF2-40B4-BE49-F238E27FC236}">
                  <a16:creationId xmlns:a16="http://schemas.microsoft.com/office/drawing/2014/main" id="{2F7FAA4F-A50B-A180-1062-869E7AF52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0034" y="524736"/>
              <a:ext cx="424739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Brétigny-sur-orge</a:t>
              </a:r>
            </a:p>
          </p:txBody>
        </p:sp>
        <p:sp>
          <p:nvSpPr>
            <p:cNvPr id="1445" name="Rectangle 1444">
              <a:extLst>
                <a:ext uri="{FF2B5EF4-FFF2-40B4-BE49-F238E27FC236}">
                  <a16:creationId xmlns:a16="http://schemas.microsoft.com/office/drawing/2014/main" id="{DA794A10-99C1-4A73-850F-C91ED04C7AC8}"/>
                </a:ext>
              </a:extLst>
            </p:cNvPr>
            <p:cNvSpPr/>
            <p:nvPr/>
          </p:nvSpPr>
          <p:spPr>
            <a:xfrm>
              <a:off x="10196580" y="609881"/>
              <a:ext cx="38310" cy="44507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46" name="Groupe 685">
            <a:extLst>
              <a:ext uri="{FF2B5EF4-FFF2-40B4-BE49-F238E27FC236}">
                <a16:creationId xmlns:a16="http://schemas.microsoft.com/office/drawing/2014/main" id="{643A0D58-AB88-5451-5D60-C623CE697482}"/>
              </a:ext>
            </a:extLst>
          </p:cNvPr>
          <p:cNvGrpSpPr>
            <a:grpSpLocks/>
          </p:cNvGrpSpPr>
          <p:nvPr/>
        </p:nvGrpSpPr>
        <p:grpSpPr bwMode="auto">
          <a:xfrm>
            <a:off x="6238792" y="2423111"/>
            <a:ext cx="398462" cy="204787"/>
            <a:chOff x="10122071" y="529775"/>
            <a:chExt cx="208759" cy="124613"/>
          </a:xfrm>
        </p:grpSpPr>
        <p:sp>
          <p:nvSpPr>
            <p:cNvPr id="1447" name="ZoneTexte 14">
              <a:extLst>
                <a:ext uri="{FF2B5EF4-FFF2-40B4-BE49-F238E27FC236}">
                  <a16:creationId xmlns:a16="http://schemas.microsoft.com/office/drawing/2014/main" id="{4218ED55-DF0E-3451-8E78-6F2A95DEA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2071" y="529775"/>
              <a:ext cx="208759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Arpajon</a:t>
              </a:r>
            </a:p>
          </p:txBody>
        </p:sp>
        <p:sp>
          <p:nvSpPr>
            <p:cNvPr id="1448" name="Rectangle 1447">
              <a:extLst>
                <a:ext uri="{FF2B5EF4-FFF2-40B4-BE49-F238E27FC236}">
                  <a16:creationId xmlns:a16="http://schemas.microsoft.com/office/drawing/2014/main" id="{79008DCC-9169-D81D-AC00-57F8660644A3}"/>
                </a:ext>
              </a:extLst>
            </p:cNvPr>
            <p:cNvSpPr/>
            <p:nvPr/>
          </p:nvSpPr>
          <p:spPr>
            <a:xfrm>
              <a:off x="10196093" y="609952"/>
              <a:ext cx="38259" cy="4443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49" name="Groupe 685">
            <a:extLst>
              <a:ext uri="{FF2B5EF4-FFF2-40B4-BE49-F238E27FC236}">
                <a16:creationId xmlns:a16="http://schemas.microsoft.com/office/drawing/2014/main" id="{B49DDC3E-FBD7-F039-5A56-A868C7A25EB0}"/>
              </a:ext>
            </a:extLst>
          </p:cNvPr>
          <p:cNvGrpSpPr>
            <a:grpSpLocks/>
          </p:cNvGrpSpPr>
          <p:nvPr/>
        </p:nvGrpSpPr>
        <p:grpSpPr bwMode="auto">
          <a:xfrm>
            <a:off x="8023142" y="2069098"/>
            <a:ext cx="254000" cy="206375"/>
            <a:chOff x="10162246" y="599620"/>
            <a:chExt cx="132820" cy="126672"/>
          </a:xfrm>
        </p:grpSpPr>
        <p:sp>
          <p:nvSpPr>
            <p:cNvPr id="1450" name="ZoneTexte 14">
              <a:extLst>
                <a:ext uri="{FF2B5EF4-FFF2-40B4-BE49-F238E27FC236}">
                  <a16:creationId xmlns:a16="http://schemas.microsoft.com/office/drawing/2014/main" id="{A52F62BB-29A1-42E1-CEB1-98BA82AC6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2246" y="651196"/>
              <a:ext cx="132820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Evry</a:t>
              </a:r>
            </a:p>
          </p:txBody>
        </p:sp>
        <p:sp>
          <p:nvSpPr>
            <p:cNvPr id="1451" name="Rectangle 1450">
              <a:extLst>
                <a:ext uri="{FF2B5EF4-FFF2-40B4-BE49-F238E27FC236}">
                  <a16:creationId xmlns:a16="http://schemas.microsoft.com/office/drawing/2014/main" id="{173143B6-C785-913B-B12F-EBD32FCCB8DF}"/>
                </a:ext>
              </a:extLst>
            </p:cNvPr>
            <p:cNvSpPr/>
            <p:nvPr/>
          </p:nvSpPr>
          <p:spPr>
            <a:xfrm>
              <a:off x="10205413" y="599620"/>
              <a:ext cx="38186" cy="448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 dirty="0"/>
            </a:p>
          </p:txBody>
        </p:sp>
      </p:grpSp>
      <p:grpSp>
        <p:nvGrpSpPr>
          <p:cNvPr id="1452" name="Groupe 685">
            <a:extLst>
              <a:ext uri="{FF2B5EF4-FFF2-40B4-BE49-F238E27FC236}">
                <a16:creationId xmlns:a16="http://schemas.microsoft.com/office/drawing/2014/main" id="{79060D6B-3825-6101-5204-84DA49039A0C}"/>
              </a:ext>
            </a:extLst>
          </p:cNvPr>
          <p:cNvGrpSpPr>
            <a:grpSpLocks/>
          </p:cNvGrpSpPr>
          <p:nvPr/>
        </p:nvGrpSpPr>
        <p:grpSpPr bwMode="auto">
          <a:xfrm>
            <a:off x="7970754" y="2356436"/>
            <a:ext cx="879475" cy="204787"/>
            <a:chOff x="10002546" y="609804"/>
            <a:chExt cx="460866" cy="125028"/>
          </a:xfrm>
        </p:grpSpPr>
        <p:sp>
          <p:nvSpPr>
            <p:cNvPr id="1453" name="ZoneTexte 14">
              <a:extLst>
                <a:ext uri="{FF2B5EF4-FFF2-40B4-BE49-F238E27FC236}">
                  <a16:creationId xmlns:a16="http://schemas.microsoft.com/office/drawing/2014/main" id="{DD3C4123-5682-8600-C837-7613FB42F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2546" y="659736"/>
              <a:ext cx="460866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Corbeil-Essonnes</a:t>
              </a:r>
            </a:p>
          </p:txBody>
        </p:sp>
        <p:sp>
          <p:nvSpPr>
            <p:cNvPr id="1454" name="Rectangle 1453">
              <a:extLst>
                <a:ext uri="{FF2B5EF4-FFF2-40B4-BE49-F238E27FC236}">
                  <a16:creationId xmlns:a16="http://schemas.microsoft.com/office/drawing/2014/main" id="{1BAC2D4A-239F-E7F1-6F5C-973495F63286}"/>
                </a:ext>
              </a:extLst>
            </p:cNvPr>
            <p:cNvSpPr/>
            <p:nvPr/>
          </p:nvSpPr>
          <p:spPr>
            <a:xfrm>
              <a:off x="10196376" y="609804"/>
              <a:ext cx="38267" cy="44584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55" name="Groupe 685">
            <a:extLst>
              <a:ext uri="{FF2B5EF4-FFF2-40B4-BE49-F238E27FC236}">
                <a16:creationId xmlns:a16="http://schemas.microsoft.com/office/drawing/2014/main" id="{BCB796D9-C2BE-78A1-D8FE-5508F24D1A4A}"/>
              </a:ext>
            </a:extLst>
          </p:cNvPr>
          <p:cNvGrpSpPr>
            <a:grpSpLocks/>
          </p:cNvGrpSpPr>
          <p:nvPr/>
        </p:nvGrpSpPr>
        <p:grpSpPr bwMode="auto">
          <a:xfrm>
            <a:off x="8451767" y="1443623"/>
            <a:ext cx="368300" cy="184150"/>
            <a:chOff x="10137391" y="609804"/>
            <a:chExt cx="192622" cy="112564"/>
          </a:xfrm>
        </p:grpSpPr>
        <p:sp>
          <p:nvSpPr>
            <p:cNvPr id="1456" name="ZoneTexte 14">
              <a:extLst>
                <a:ext uri="{FF2B5EF4-FFF2-40B4-BE49-F238E27FC236}">
                  <a16:creationId xmlns:a16="http://schemas.microsoft.com/office/drawing/2014/main" id="{131D5CA7-F2B0-88A1-F3BD-E85613BFA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7391" y="647272"/>
              <a:ext cx="192622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Brunoy</a:t>
              </a:r>
            </a:p>
          </p:txBody>
        </p:sp>
        <p:sp>
          <p:nvSpPr>
            <p:cNvPr id="1457" name="Rectangle 1456">
              <a:extLst>
                <a:ext uri="{FF2B5EF4-FFF2-40B4-BE49-F238E27FC236}">
                  <a16:creationId xmlns:a16="http://schemas.microsoft.com/office/drawing/2014/main" id="{2F0D4427-517E-87FD-29EF-D4B00BB021F2}"/>
                </a:ext>
              </a:extLst>
            </p:cNvPr>
            <p:cNvSpPr/>
            <p:nvPr/>
          </p:nvSpPr>
          <p:spPr>
            <a:xfrm>
              <a:off x="10196340" y="609804"/>
              <a:ext cx="38192" cy="44637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458" name="Groupe 685">
            <a:extLst>
              <a:ext uri="{FF2B5EF4-FFF2-40B4-BE49-F238E27FC236}">
                <a16:creationId xmlns:a16="http://schemas.microsoft.com/office/drawing/2014/main" id="{4A1C8AA4-00A4-9453-100C-607558DA9499}"/>
              </a:ext>
            </a:extLst>
          </p:cNvPr>
          <p:cNvGrpSpPr>
            <a:grpSpLocks/>
          </p:cNvGrpSpPr>
          <p:nvPr/>
        </p:nvGrpSpPr>
        <p:grpSpPr bwMode="auto">
          <a:xfrm>
            <a:off x="6843629" y="1643648"/>
            <a:ext cx="765175" cy="123825"/>
            <a:chOff x="10173394" y="607942"/>
            <a:chExt cx="401263" cy="75162"/>
          </a:xfrm>
        </p:grpSpPr>
        <p:sp>
          <p:nvSpPr>
            <p:cNvPr id="1459" name="ZoneTexte 14">
              <a:extLst>
                <a:ext uri="{FF2B5EF4-FFF2-40B4-BE49-F238E27FC236}">
                  <a16:creationId xmlns:a16="http://schemas.microsoft.com/office/drawing/2014/main" id="{74211EED-E4D7-290C-DA14-BE8059499C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73394" y="607942"/>
              <a:ext cx="356155" cy="7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Viry-Châtillons</a:t>
              </a:r>
            </a:p>
          </p:txBody>
        </p:sp>
        <p:sp>
          <p:nvSpPr>
            <p:cNvPr id="1460" name="Rectangle 1459">
              <a:extLst>
                <a:ext uri="{FF2B5EF4-FFF2-40B4-BE49-F238E27FC236}">
                  <a16:creationId xmlns:a16="http://schemas.microsoft.com/office/drawing/2014/main" id="{F8A1F191-5E36-9147-B9E8-99332ADB5E29}"/>
                </a:ext>
              </a:extLst>
            </p:cNvPr>
            <p:cNvSpPr/>
            <p:nvPr/>
          </p:nvSpPr>
          <p:spPr>
            <a:xfrm>
              <a:off x="10536362" y="624324"/>
              <a:ext cx="38295" cy="4432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1461" name="Rectangle 1460">
            <a:extLst>
              <a:ext uri="{FF2B5EF4-FFF2-40B4-BE49-F238E27FC236}">
                <a16:creationId xmlns:a16="http://schemas.microsoft.com/office/drawing/2014/main" id="{C02DBA92-6531-726F-BB1D-9CC89E91CEBE}"/>
              </a:ext>
            </a:extLst>
          </p:cNvPr>
          <p:cNvSpPr/>
          <p:nvPr/>
        </p:nvSpPr>
        <p:spPr bwMode="auto">
          <a:xfrm>
            <a:off x="8021554" y="2069098"/>
            <a:ext cx="73025" cy="73025"/>
          </a:xfrm>
          <a:prstGeom prst="rect">
            <a:avLst/>
          </a:prstGeom>
          <a:solidFill>
            <a:srgbClr val="F14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800"/>
          </a:p>
        </p:txBody>
      </p:sp>
      <p:sp>
        <p:nvSpPr>
          <p:cNvPr id="1462" name="Footer Placeholder 5">
            <a:extLst>
              <a:ext uri="{FF2B5EF4-FFF2-40B4-BE49-F238E27FC236}">
                <a16:creationId xmlns:a16="http://schemas.microsoft.com/office/drawing/2014/main" id="{8BF8D16B-8D30-C119-BBFA-7224FD4C3E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4286938" cy="235134"/>
          </a:xfrm>
        </p:spPr>
        <p:txBody>
          <a:bodyPr/>
          <a:lstStyle/>
          <a:p>
            <a:r>
              <a:rPr lang="fr-FR" sz="1200" b="1" dirty="0">
                <a:latin typeface="Marianne" panose="02000000000000000000" pitchFamily="2" charset="0"/>
              </a:rPr>
              <a:t>Île-de-France | Direction de la communication</a:t>
            </a:r>
          </a:p>
        </p:txBody>
      </p:sp>
      <p:sp>
        <p:nvSpPr>
          <p:cNvPr id="1463" name="Ellipse 1462">
            <a:extLst>
              <a:ext uri="{FF2B5EF4-FFF2-40B4-BE49-F238E27FC236}">
                <a16:creationId xmlns:a16="http://schemas.microsoft.com/office/drawing/2014/main" id="{5AA67AE4-1A5A-5EDE-1996-B4A537A74271}"/>
              </a:ext>
            </a:extLst>
          </p:cNvPr>
          <p:cNvSpPr/>
          <p:nvPr/>
        </p:nvSpPr>
        <p:spPr>
          <a:xfrm>
            <a:off x="571758" y="436746"/>
            <a:ext cx="251891" cy="23513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4" name="Titre 1">
            <a:extLst>
              <a:ext uri="{FF2B5EF4-FFF2-40B4-BE49-F238E27FC236}">
                <a16:creationId xmlns:a16="http://schemas.microsoft.com/office/drawing/2014/main" id="{AB84AA5A-3EF2-2916-AF29-F2CE2D8B92C8}"/>
              </a:ext>
            </a:extLst>
          </p:cNvPr>
          <p:cNvSpPr txBox="1">
            <a:spLocks/>
          </p:cNvSpPr>
          <p:nvPr/>
        </p:nvSpPr>
        <p:spPr>
          <a:xfrm>
            <a:off x="823649" y="328049"/>
            <a:ext cx="4181475" cy="1485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91- Essonne </a:t>
            </a:r>
            <a:b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Points d’implantation</a:t>
            </a:r>
            <a:b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[Mise à jour février 2020]</a:t>
            </a:r>
            <a:endParaRPr lang="fr-FR" sz="1400" kern="0" dirty="0">
              <a:solidFill>
                <a:schemeClr val="tx2">
                  <a:lumMod val="75000"/>
                  <a:lumOff val="2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1465" name="ZoneTexte 14">
            <a:extLst>
              <a:ext uri="{FF2B5EF4-FFF2-40B4-BE49-F238E27FC236}">
                <a16:creationId xmlns:a16="http://schemas.microsoft.com/office/drawing/2014/main" id="{75220254-D122-8FC9-3C18-ADA84D15E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49" y="2122036"/>
            <a:ext cx="1292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Agences</a:t>
            </a:r>
          </a:p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MRS</a:t>
            </a:r>
          </a:p>
        </p:txBody>
      </p:sp>
      <p:grpSp>
        <p:nvGrpSpPr>
          <p:cNvPr id="1466" name="Groupe 1465">
            <a:extLst>
              <a:ext uri="{FF2B5EF4-FFF2-40B4-BE49-F238E27FC236}">
                <a16:creationId xmlns:a16="http://schemas.microsoft.com/office/drawing/2014/main" id="{34854FFF-F03B-4739-5274-792C74E4793F}"/>
              </a:ext>
            </a:extLst>
          </p:cNvPr>
          <p:cNvGrpSpPr/>
          <p:nvPr/>
        </p:nvGrpSpPr>
        <p:grpSpPr bwMode="auto">
          <a:xfrm>
            <a:off x="665320" y="2150609"/>
            <a:ext cx="157990" cy="415905"/>
            <a:chOff x="515938" y="685335"/>
            <a:chExt cx="227012" cy="598487"/>
          </a:xfrm>
          <a:solidFill>
            <a:schemeClr val="accent6"/>
          </a:solidFill>
        </p:grpSpPr>
        <p:sp>
          <p:nvSpPr>
            <p:cNvPr id="1467" name="Rectangle 1466">
              <a:extLst>
                <a:ext uri="{FF2B5EF4-FFF2-40B4-BE49-F238E27FC236}">
                  <a16:creationId xmlns:a16="http://schemas.microsoft.com/office/drawing/2014/main" id="{AE05A464-2EA4-03BA-BEAA-32E797D1A57B}"/>
                </a:ext>
              </a:extLst>
            </p:cNvPr>
            <p:cNvSpPr/>
            <p:nvPr/>
          </p:nvSpPr>
          <p:spPr>
            <a:xfrm>
              <a:off x="515938" y="685335"/>
              <a:ext cx="227012" cy="22701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468" name="Rectangle 1467">
              <a:extLst>
                <a:ext uri="{FF2B5EF4-FFF2-40B4-BE49-F238E27FC236}">
                  <a16:creationId xmlns:a16="http://schemas.microsoft.com/office/drawing/2014/main" id="{0588E6BB-1D41-0036-6E7C-2E0C290D7250}"/>
                </a:ext>
              </a:extLst>
            </p:cNvPr>
            <p:cNvSpPr/>
            <p:nvPr/>
          </p:nvSpPr>
          <p:spPr>
            <a:xfrm>
              <a:off x="515938" y="1056810"/>
              <a:ext cx="227012" cy="22701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0728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8522-E253-CCA0-CDAE-ECE36EE3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72" y="700156"/>
            <a:ext cx="4494528" cy="747897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7943C6-6F66-0F3B-5436-062EAD8A0C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90271" y="1956585"/>
            <a:ext cx="386557" cy="386557"/>
          </a:xfrm>
        </p:spPr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376B2-E3E1-B8E7-DE3C-DD06F8EBE15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47800" y="2011364"/>
            <a:ext cx="3561010" cy="276999"/>
          </a:xfrm>
        </p:spPr>
        <p:txBody>
          <a:bodyPr/>
          <a:lstStyle/>
          <a:p>
            <a:r>
              <a:rPr lang="fr-FR" dirty="0"/>
              <a:t>Hauts-de-Seine (92)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87EEDB-A3EC-24F2-877C-BEA3ED5D2B2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0271" y="2506654"/>
            <a:ext cx="386557" cy="386557"/>
          </a:xfrm>
        </p:spPr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64061-5F4B-9380-9D03-C72E974F53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47800" y="2561433"/>
            <a:ext cx="3561010" cy="276999"/>
          </a:xfrm>
        </p:spPr>
        <p:txBody>
          <a:bodyPr/>
          <a:lstStyle/>
          <a:p>
            <a:r>
              <a:rPr lang="fr-FR" dirty="0"/>
              <a:t>Val-d’Oise (95)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F56FAAA-60F2-4182-AE01-1C89EBB95D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90271" y="3056723"/>
            <a:ext cx="386557" cy="386557"/>
          </a:xfrm>
        </p:spPr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745BC-7FE8-A49C-4463-C0A2A1B6432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47800" y="3111502"/>
            <a:ext cx="3561010" cy="276999"/>
          </a:xfrm>
        </p:spPr>
        <p:txBody>
          <a:bodyPr/>
          <a:lstStyle/>
          <a:p>
            <a:r>
              <a:rPr lang="fr-FR" dirty="0"/>
              <a:t>Yvelines (78)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F86050-B026-1A29-F44F-3C2BA9C210C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90271" y="3606792"/>
            <a:ext cx="386557" cy="386557"/>
          </a:xfrm>
        </p:spPr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C2E52E-E9F1-F093-D893-9761C9DECB8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7800" y="3661571"/>
            <a:ext cx="3561010" cy="276999"/>
          </a:xfrm>
        </p:spPr>
        <p:txBody>
          <a:bodyPr/>
          <a:lstStyle/>
          <a:p>
            <a:r>
              <a:rPr lang="fr-FR" dirty="0"/>
              <a:t>Seine-Saint-Denis (93)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04D3C0B-F0F3-EF78-F1E2-5F059BC26A5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90271" y="4156860"/>
            <a:ext cx="386557" cy="386557"/>
          </a:xfrm>
        </p:spPr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AACC02-A774-0AA3-8E61-EE2BBB0777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47800" y="4211639"/>
            <a:ext cx="3561010" cy="276999"/>
          </a:xfrm>
        </p:spPr>
        <p:txBody>
          <a:bodyPr/>
          <a:lstStyle/>
          <a:p>
            <a:r>
              <a:rPr lang="fr-FR" dirty="0"/>
              <a:t>Val-de-Marne (94)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BB025DFD-790B-1522-8B08-18101E1005D0}"/>
              </a:ext>
            </a:extLst>
          </p:cNvPr>
          <p:cNvSpPr txBox="1">
            <a:spLocks/>
          </p:cNvSpPr>
          <p:nvPr/>
        </p:nvSpPr>
        <p:spPr>
          <a:xfrm>
            <a:off x="890271" y="4706928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fr-FR" dirty="0"/>
              <a:t>8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EB8E3027-156A-F628-2581-952D4DC211AB}"/>
              </a:ext>
            </a:extLst>
          </p:cNvPr>
          <p:cNvSpPr txBox="1">
            <a:spLocks/>
          </p:cNvSpPr>
          <p:nvPr/>
        </p:nvSpPr>
        <p:spPr>
          <a:xfrm>
            <a:off x="1447800" y="4761707"/>
            <a:ext cx="3561010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9pPr>
          </a:lstStyle>
          <a:p>
            <a:r>
              <a:rPr lang="fr-FR" dirty="0"/>
              <a:t>Seine-et-Marne (77)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C4BF2A92-4247-60F4-A70F-212172BCBCEC}"/>
              </a:ext>
            </a:extLst>
          </p:cNvPr>
          <p:cNvSpPr txBox="1">
            <a:spLocks/>
          </p:cNvSpPr>
          <p:nvPr/>
        </p:nvSpPr>
        <p:spPr>
          <a:xfrm>
            <a:off x="890271" y="5256996"/>
            <a:ext cx="386557" cy="386557"/>
          </a:xfrm>
          <a:prstGeom prst="ellipse">
            <a:avLst/>
          </a:prstGeom>
          <a:solidFill>
            <a:schemeClr val="accent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 spc="-2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fr-FR" dirty="0"/>
              <a:t>9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1D62C38D-42FD-325A-667C-54CD832D2AEC}"/>
              </a:ext>
            </a:extLst>
          </p:cNvPr>
          <p:cNvSpPr txBox="1">
            <a:spLocks/>
          </p:cNvSpPr>
          <p:nvPr/>
        </p:nvSpPr>
        <p:spPr>
          <a:xfrm>
            <a:off x="1447800" y="5311775"/>
            <a:ext cx="3561010" cy="2769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bg2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 spc="-20">
                <a:solidFill>
                  <a:schemeClr val="tx2"/>
                </a:solidFill>
                <a:latin typeface="Marianne" panose="02000000000000000000" pitchFamily="2" charset="0"/>
                <a:ea typeface="+mn-ea"/>
                <a:cs typeface="+mn-cs"/>
              </a:defRPr>
            </a:lvl9pPr>
          </a:lstStyle>
          <a:p>
            <a:r>
              <a:rPr lang="fr-FR" dirty="0"/>
              <a:t>Essonne (91)</a:t>
            </a:r>
          </a:p>
        </p:txBody>
      </p:sp>
    </p:spTree>
    <p:extLst>
      <p:ext uri="{BB962C8B-B14F-4D97-AF65-F5344CB8AC3E}">
        <p14:creationId xmlns:p14="http://schemas.microsoft.com/office/powerpoint/2010/main" val="91148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C7A80-5337-35F3-93CD-33DBDF0315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4286938" cy="235134"/>
          </a:xfrm>
        </p:spPr>
        <p:txBody>
          <a:bodyPr/>
          <a:lstStyle/>
          <a:p>
            <a:r>
              <a:rPr lang="fr-FR" sz="1200" b="1" dirty="0">
                <a:latin typeface="Marianne" panose="02000000000000000000" pitchFamily="2" charset="0"/>
              </a:rPr>
              <a:t>Île-de-France | Direction de la communication</a:t>
            </a:r>
          </a:p>
        </p:txBody>
      </p:sp>
      <p:grpSp>
        <p:nvGrpSpPr>
          <p:cNvPr id="11" name="Groupe 59">
            <a:extLst>
              <a:ext uri="{FF2B5EF4-FFF2-40B4-BE49-F238E27FC236}">
                <a16:creationId xmlns:a16="http://schemas.microsoft.com/office/drawing/2014/main" id="{EB6FF440-C63E-9321-78EA-A09C61E22322}"/>
              </a:ext>
            </a:extLst>
          </p:cNvPr>
          <p:cNvGrpSpPr>
            <a:grpSpLocks/>
          </p:cNvGrpSpPr>
          <p:nvPr/>
        </p:nvGrpSpPr>
        <p:grpSpPr bwMode="auto">
          <a:xfrm>
            <a:off x="5204468" y="3166164"/>
            <a:ext cx="3140075" cy="3144837"/>
            <a:chOff x="9339192" y="2852738"/>
            <a:chExt cx="3140075" cy="314483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F4C827DB-DAEF-4827-0E82-60D6E7EA5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8029" y="4903788"/>
              <a:ext cx="893763" cy="1093787"/>
            </a:xfrm>
            <a:custGeom>
              <a:avLst/>
              <a:gdLst>
                <a:gd name="T0" fmla="*/ 0 w 563"/>
                <a:gd name="T1" fmla="*/ 552 h 689"/>
                <a:gd name="T2" fmla="*/ 136 w 563"/>
                <a:gd name="T3" fmla="*/ 598 h 689"/>
                <a:gd name="T4" fmla="*/ 340 w 563"/>
                <a:gd name="T5" fmla="*/ 575 h 689"/>
                <a:gd name="T6" fmla="*/ 409 w 563"/>
                <a:gd name="T7" fmla="*/ 689 h 689"/>
                <a:gd name="T8" fmla="*/ 529 w 563"/>
                <a:gd name="T9" fmla="*/ 559 h 689"/>
                <a:gd name="T10" fmla="*/ 563 w 563"/>
                <a:gd name="T11" fmla="*/ 375 h 689"/>
                <a:gd name="T12" fmla="*/ 439 w 563"/>
                <a:gd name="T13" fmla="*/ 232 h 689"/>
                <a:gd name="T14" fmla="*/ 529 w 563"/>
                <a:gd name="T15" fmla="*/ 69 h 689"/>
                <a:gd name="T16" fmla="*/ 536 w 563"/>
                <a:gd name="T17" fmla="*/ 39 h 689"/>
                <a:gd name="T18" fmla="*/ 435 w 563"/>
                <a:gd name="T19" fmla="*/ 0 h 689"/>
                <a:gd name="T20" fmla="*/ 226 w 563"/>
                <a:gd name="T21" fmla="*/ 69 h 689"/>
                <a:gd name="T22" fmla="*/ 99 w 563"/>
                <a:gd name="T23" fmla="*/ 200 h 689"/>
                <a:gd name="T24" fmla="*/ 113 w 563"/>
                <a:gd name="T25" fmla="*/ 485 h 689"/>
                <a:gd name="T26" fmla="*/ 0 w 563"/>
                <a:gd name="T27" fmla="*/ 55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3" h="689">
                  <a:moveTo>
                    <a:pt x="0" y="552"/>
                  </a:moveTo>
                  <a:lnTo>
                    <a:pt x="136" y="598"/>
                  </a:lnTo>
                  <a:lnTo>
                    <a:pt x="340" y="575"/>
                  </a:lnTo>
                  <a:lnTo>
                    <a:pt x="409" y="689"/>
                  </a:lnTo>
                  <a:lnTo>
                    <a:pt x="529" y="559"/>
                  </a:lnTo>
                  <a:lnTo>
                    <a:pt x="563" y="375"/>
                  </a:lnTo>
                  <a:lnTo>
                    <a:pt x="439" y="232"/>
                  </a:lnTo>
                  <a:lnTo>
                    <a:pt x="529" y="69"/>
                  </a:lnTo>
                  <a:lnTo>
                    <a:pt x="536" y="39"/>
                  </a:lnTo>
                  <a:lnTo>
                    <a:pt x="435" y="0"/>
                  </a:lnTo>
                  <a:lnTo>
                    <a:pt x="226" y="69"/>
                  </a:lnTo>
                  <a:lnTo>
                    <a:pt x="99" y="200"/>
                  </a:lnTo>
                  <a:lnTo>
                    <a:pt x="113" y="485"/>
                  </a:lnTo>
                  <a:lnTo>
                    <a:pt x="0" y="552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D1650369-B38F-E906-6B9B-A301E4FB2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554" y="3873500"/>
              <a:ext cx="525463" cy="642938"/>
            </a:xfrm>
            <a:custGeom>
              <a:avLst/>
              <a:gdLst>
                <a:gd name="T0" fmla="*/ 156 w 331"/>
                <a:gd name="T1" fmla="*/ 405 h 405"/>
                <a:gd name="T2" fmla="*/ 244 w 331"/>
                <a:gd name="T3" fmla="*/ 359 h 405"/>
                <a:gd name="T4" fmla="*/ 331 w 331"/>
                <a:gd name="T5" fmla="*/ 177 h 405"/>
                <a:gd name="T6" fmla="*/ 290 w 331"/>
                <a:gd name="T7" fmla="*/ 23 h 405"/>
                <a:gd name="T8" fmla="*/ 216 w 331"/>
                <a:gd name="T9" fmla="*/ 0 h 405"/>
                <a:gd name="T10" fmla="*/ 108 w 331"/>
                <a:gd name="T11" fmla="*/ 23 h 405"/>
                <a:gd name="T12" fmla="*/ 0 w 331"/>
                <a:gd name="T13" fmla="*/ 235 h 405"/>
                <a:gd name="T14" fmla="*/ 69 w 331"/>
                <a:gd name="T15" fmla="*/ 375 h 405"/>
                <a:gd name="T16" fmla="*/ 156 w 331"/>
                <a:gd name="T17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405">
                  <a:moveTo>
                    <a:pt x="156" y="405"/>
                  </a:moveTo>
                  <a:lnTo>
                    <a:pt x="244" y="359"/>
                  </a:lnTo>
                  <a:lnTo>
                    <a:pt x="331" y="177"/>
                  </a:lnTo>
                  <a:lnTo>
                    <a:pt x="290" y="23"/>
                  </a:lnTo>
                  <a:lnTo>
                    <a:pt x="216" y="0"/>
                  </a:lnTo>
                  <a:lnTo>
                    <a:pt x="108" y="23"/>
                  </a:lnTo>
                  <a:lnTo>
                    <a:pt x="0" y="235"/>
                  </a:lnTo>
                  <a:lnTo>
                    <a:pt x="69" y="375"/>
                  </a:lnTo>
                  <a:lnTo>
                    <a:pt x="156" y="405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BF27ACCA-F852-BFDC-7D7F-1AFD5E6F3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5854" y="2852738"/>
              <a:ext cx="696913" cy="715962"/>
            </a:xfrm>
            <a:custGeom>
              <a:avLst/>
              <a:gdLst>
                <a:gd name="T0" fmla="*/ 427 w 439"/>
                <a:gd name="T1" fmla="*/ 223 h 451"/>
                <a:gd name="T2" fmla="*/ 439 w 439"/>
                <a:gd name="T3" fmla="*/ 269 h 451"/>
                <a:gd name="T4" fmla="*/ 314 w 439"/>
                <a:gd name="T5" fmla="*/ 359 h 451"/>
                <a:gd name="T6" fmla="*/ 243 w 439"/>
                <a:gd name="T7" fmla="*/ 451 h 451"/>
                <a:gd name="T8" fmla="*/ 129 w 439"/>
                <a:gd name="T9" fmla="*/ 398 h 451"/>
                <a:gd name="T10" fmla="*/ 0 w 439"/>
                <a:gd name="T11" fmla="*/ 283 h 451"/>
                <a:gd name="T12" fmla="*/ 147 w 439"/>
                <a:gd name="T13" fmla="*/ 0 h 451"/>
                <a:gd name="T14" fmla="*/ 427 w 439"/>
                <a:gd name="T15" fmla="*/ 223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9" h="451">
                  <a:moveTo>
                    <a:pt x="427" y="223"/>
                  </a:moveTo>
                  <a:lnTo>
                    <a:pt x="439" y="269"/>
                  </a:lnTo>
                  <a:lnTo>
                    <a:pt x="314" y="359"/>
                  </a:lnTo>
                  <a:lnTo>
                    <a:pt x="243" y="451"/>
                  </a:lnTo>
                  <a:lnTo>
                    <a:pt x="129" y="398"/>
                  </a:lnTo>
                  <a:lnTo>
                    <a:pt x="0" y="283"/>
                  </a:lnTo>
                  <a:lnTo>
                    <a:pt x="147" y="0"/>
                  </a:lnTo>
                  <a:lnTo>
                    <a:pt x="427" y="22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A276FCA7-0359-5A10-0282-9E13369D6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6204" y="4443413"/>
              <a:ext cx="330200" cy="522287"/>
            </a:xfrm>
            <a:custGeom>
              <a:avLst/>
              <a:gdLst>
                <a:gd name="T0" fmla="*/ 0 w 208"/>
                <a:gd name="T1" fmla="*/ 46 h 329"/>
                <a:gd name="T2" fmla="*/ 88 w 208"/>
                <a:gd name="T3" fmla="*/ 0 h 329"/>
                <a:gd name="T4" fmla="*/ 208 w 208"/>
                <a:gd name="T5" fmla="*/ 85 h 329"/>
                <a:gd name="T6" fmla="*/ 134 w 208"/>
                <a:gd name="T7" fmla="*/ 329 h 329"/>
                <a:gd name="T8" fmla="*/ 33 w 208"/>
                <a:gd name="T9" fmla="*/ 290 h 329"/>
                <a:gd name="T10" fmla="*/ 0 w 208"/>
                <a:gd name="T11" fmla="*/ 4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329">
                  <a:moveTo>
                    <a:pt x="0" y="46"/>
                  </a:moveTo>
                  <a:lnTo>
                    <a:pt x="88" y="0"/>
                  </a:lnTo>
                  <a:lnTo>
                    <a:pt x="208" y="85"/>
                  </a:lnTo>
                  <a:lnTo>
                    <a:pt x="134" y="329"/>
                  </a:lnTo>
                  <a:lnTo>
                    <a:pt x="33" y="29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0880AA84-875C-0A3D-5CFB-9AB37535F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5567" y="4699000"/>
              <a:ext cx="1011237" cy="522288"/>
            </a:xfrm>
            <a:custGeom>
              <a:avLst/>
              <a:gdLst>
                <a:gd name="T0" fmla="*/ 58 w 637"/>
                <a:gd name="T1" fmla="*/ 83 h 329"/>
                <a:gd name="T2" fmla="*/ 0 w 637"/>
                <a:gd name="T3" fmla="*/ 235 h 329"/>
                <a:gd name="T4" fmla="*/ 510 w 637"/>
                <a:gd name="T5" fmla="*/ 329 h 329"/>
                <a:gd name="T6" fmla="*/ 637 w 637"/>
                <a:gd name="T7" fmla="*/ 198 h 329"/>
                <a:gd name="T8" fmla="*/ 584 w 637"/>
                <a:gd name="T9" fmla="*/ 83 h 329"/>
                <a:gd name="T10" fmla="*/ 481 w 637"/>
                <a:gd name="T11" fmla="*/ 0 h 329"/>
                <a:gd name="T12" fmla="*/ 58 w 637"/>
                <a:gd name="T13" fmla="*/ 83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7" h="329">
                  <a:moveTo>
                    <a:pt x="58" y="83"/>
                  </a:moveTo>
                  <a:lnTo>
                    <a:pt x="0" y="235"/>
                  </a:lnTo>
                  <a:lnTo>
                    <a:pt x="510" y="329"/>
                  </a:lnTo>
                  <a:lnTo>
                    <a:pt x="637" y="198"/>
                  </a:lnTo>
                  <a:lnTo>
                    <a:pt x="584" y="83"/>
                  </a:lnTo>
                  <a:lnTo>
                    <a:pt x="481" y="0"/>
                  </a:lnTo>
                  <a:lnTo>
                    <a:pt x="58" y="8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1F0CFDA-0900-3149-7C89-1C76E77FA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192" y="3897313"/>
              <a:ext cx="404812" cy="349250"/>
            </a:xfrm>
            <a:custGeom>
              <a:avLst/>
              <a:gdLst>
                <a:gd name="T0" fmla="*/ 147 w 255"/>
                <a:gd name="T1" fmla="*/ 220 h 220"/>
                <a:gd name="T2" fmla="*/ 255 w 255"/>
                <a:gd name="T3" fmla="*/ 8 h 220"/>
                <a:gd name="T4" fmla="*/ 249 w 255"/>
                <a:gd name="T5" fmla="*/ 8 h 220"/>
                <a:gd name="T6" fmla="*/ 40 w 255"/>
                <a:gd name="T7" fmla="*/ 0 h 220"/>
                <a:gd name="T8" fmla="*/ 0 w 255"/>
                <a:gd name="T9" fmla="*/ 46 h 220"/>
                <a:gd name="T10" fmla="*/ 12 w 255"/>
                <a:gd name="T11" fmla="*/ 204 h 220"/>
                <a:gd name="T12" fmla="*/ 147 w 255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220">
                  <a:moveTo>
                    <a:pt x="147" y="220"/>
                  </a:moveTo>
                  <a:lnTo>
                    <a:pt x="255" y="8"/>
                  </a:lnTo>
                  <a:lnTo>
                    <a:pt x="249" y="8"/>
                  </a:lnTo>
                  <a:lnTo>
                    <a:pt x="40" y="0"/>
                  </a:lnTo>
                  <a:lnTo>
                    <a:pt x="0" y="46"/>
                  </a:lnTo>
                  <a:lnTo>
                    <a:pt x="12" y="204"/>
                  </a:lnTo>
                  <a:lnTo>
                    <a:pt x="147" y="22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BDDAEC14-79DF-B082-DEBF-3D4B7A462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492" y="3630613"/>
              <a:ext cx="615950" cy="523875"/>
            </a:xfrm>
            <a:custGeom>
              <a:avLst/>
              <a:gdLst>
                <a:gd name="T0" fmla="*/ 117 w 388"/>
                <a:gd name="T1" fmla="*/ 307 h 330"/>
                <a:gd name="T2" fmla="*/ 301 w 388"/>
                <a:gd name="T3" fmla="*/ 330 h 330"/>
                <a:gd name="T4" fmla="*/ 388 w 388"/>
                <a:gd name="T5" fmla="*/ 107 h 330"/>
                <a:gd name="T6" fmla="*/ 244 w 388"/>
                <a:gd name="T7" fmla="*/ 0 h 330"/>
                <a:gd name="T8" fmla="*/ 0 w 388"/>
                <a:gd name="T9" fmla="*/ 69 h 330"/>
                <a:gd name="T10" fmla="*/ 117 w 388"/>
                <a:gd name="T11" fmla="*/ 30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8" h="330">
                  <a:moveTo>
                    <a:pt x="117" y="307"/>
                  </a:moveTo>
                  <a:lnTo>
                    <a:pt x="301" y="330"/>
                  </a:lnTo>
                  <a:lnTo>
                    <a:pt x="388" y="107"/>
                  </a:lnTo>
                  <a:lnTo>
                    <a:pt x="244" y="0"/>
                  </a:lnTo>
                  <a:lnTo>
                    <a:pt x="0" y="69"/>
                  </a:lnTo>
                  <a:lnTo>
                    <a:pt x="117" y="307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DB88A7C9-E153-D6AF-EF4D-97AD49DBC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404" y="3776663"/>
              <a:ext cx="1030288" cy="1006475"/>
            </a:xfrm>
            <a:custGeom>
              <a:avLst/>
              <a:gdLst>
                <a:gd name="T0" fmla="*/ 0 w 649"/>
                <a:gd name="T1" fmla="*/ 445 h 634"/>
                <a:gd name="T2" fmla="*/ 69 w 649"/>
                <a:gd name="T3" fmla="*/ 604 h 634"/>
                <a:gd name="T4" fmla="*/ 136 w 649"/>
                <a:gd name="T5" fmla="*/ 634 h 634"/>
                <a:gd name="T6" fmla="*/ 184 w 649"/>
                <a:gd name="T7" fmla="*/ 551 h 634"/>
                <a:gd name="T8" fmla="*/ 329 w 649"/>
                <a:gd name="T9" fmla="*/ 422 h 634"/>
                <a:gd name="T10" fmla="*/ 510 w 649"/>
                <a:gd name="T11" fmla="*/ 377 h 634"/>
                <a:gd name="T12" fmla="*/ 621 w 649"/>
                <a:gd name="T13" fmla="*/ 280 h 634"/>
                <a:gd name="T14" fmla="*/ 609 w 649"/>
                <a:gd name="T15" fmla="*/ 122 h 634"/>
                <a:gd name="T16" fmla="*/ 649 w 649"/>
                <a:gd name="T17" fmla="*/ 76 h 634"/>
                <a:gd name="T18" fmla="*/ 531 w 649"/>
                <a:gd name="T19" fmla="*/ 0 h 634"/>
                <a:gd name="T20" fmla="*/ 322 w 649"/>
                <a:gd name="T21" fmla="*/ 0 h 634"/>
                <a:gd name="T22" fmla="*/ 0 w 649"/>
                <a:gd name="T23" fmla="*/ 445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634">
                  <a:moveTo>
                    <a:pt x="0" y="445"/>
                  </a:moveTo>
                  <a:lnTo>
                    <a:pt x="69" y="604"/>
                  </a:lnTo>
                  <a:lnTo>
                    <a:pt x="136" y="634"/>
                  </a:lnTo>
                  <a:lnTo>
                    <a:pt x="184" y="551"/>
                  </a:lnTo>
                  <a:lnTo>
                    <a:pt x="329" y="422"/>
                  </a:lnTo>
                  <a:lnTo>
                    <a:pt x="510" y="377"/>
                  </a:lnTo>
                  <a:lnTo>
                    <a:pt x="621" y="280"/>
                  </a:lnTo>
                  <a:lnTo>
                    <a:pt x="609" y="122"/>
                  </a:lnTo>
                  <a:lnTo>
                    <a:pt x="649" y="76"/>
                  </a:lnTo>
                  <a:lnTo>
                    <a:pt x="531" y="0"/>
                  </a:lnTo>
                  <a:lnTo>
                    <a:pt x="322" y="0"/>
                  </a:lnTo>
                  <a:lnTo>
                    <a:pt x="0" y="445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503FEE3E-21F7-E885-1994-CC23F3369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64854" y="4221163"/>
              <a:ext cx="503238" cy="342900"/>
            </a:xfrm>
            <a:custGeom>
              <a:avLst/>
              <a:gdLst>
                <a:gd name="T0" fmla="*/ 248 w 317"/>
                <a:gd name="T1" fmla="*/ 16 h 216"/>
                <a:gd name="T2" fmla="*/ 317 w 317"/>
                <a:gd name="T3" fmla="*/ 156 h 216"/>
                <a:gd name="T4" fmla="*/ 113 w 317"/>
                <a:gd name="T5" fmla="*/ 216 h 216"/>
                <a:gd name="T6" fmla="*/ 0 w 317"/>
                <a:gd name="T7" fmla="*/ 94 h 216"/>
                <a:gd name="T8" fmla="*/ 113 w 317"/>
                <a:gd name="T9" fmla="*/ 0 h 216"/>
                <a:gd name="T10" fmla="*/ 248 w 317"/>
                <a:gd name="T11" fmla="*/ 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16">
                  <a:moveTo>
                    <a:pt x="248" y="16"/>
                  </a:moveTo>
                  <a:lnTo>
                    <a:pt x="317" y="156"/>
                  </a:lnTo>
                  <a:lnTo>
                    <a:pt x="113" y="216"/>
                  </a:lnTo>
                  <a:lnTo>
                    <a:pt x="0" y="94"/>
                  </a:lnTo>
                  <a:lnTo>
                    <a:pt x="113" y="0"/>
                  </a:lnTo>
                  <a:lnTo>
                    <a:pt x="248" y="1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68713414-BB1E-DEBF-660A-7E39564C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1617" y="3279775"/>
              <a:ext cx="693737" cy="496888"/>
            </a:xfrm>
            <a:custGeom>
              <a:avLst/>
              <a:gdLst>
                <a:gd name="T0" fmla="*/ 196 w 437"/>
                <a:gd name="T1" fmla="*/ 0 h 313"/>
                <a:gd name="T2" fmla="*/ 370 w 437"/>
                <a:gd name="T3" fmla="*/ 44 h 313"/>
                <a:gd name="T4" fmla="*/ 437 w 437"/>
                <a:gd name="T5" fmla="*/ 135 h 313"/>
                <a:gd name="T6" fmla="*/ 418 w 437"/>
                <a:gd name="T7" fmla="*/ 274 h 313"/>
                <a:gd name="T8" fmla="*/ 338 w 437"/>
                <a:gd name="T9" fmla="*/ 313 h 313"/>
                <a:gd name="T10" fmla="*/ 131 w 437"/>
                <a:gd name="T11" fmla="*/ 313 h 313"/>
                <a:gd name="T12" fmla="*/ 0 w 437"/>
                <a:gd name="T13" fmla="*/ 182 h 313"/>
                <a:gd name="T14" fmla="*/ 71 w 437"/>
                <a:gd name="T15" fmla="*/ 90 h 313"/>
                <a:gd name="T16" fmla="*/ 196 w 437"/>
                <a:gd name="T1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313">
                  <a:moveTo>
                    <a:pt x="196" y="0"/>
                  </a:moveTo>
                  <a:lnTo>
                    <a:pt x="370" y="44"/>
                  </a:lnTo>
                  <a:lnTo>
                    <a:pt x="437" y="135"/>
                  </a:lnTo>
                  <a:lnTo>
                    <a:pt x="418" y="274"/>
                  </a:lnTo>
                  <a:lnTo>
                    <a:pt x="338" y="313"/>
                  </a:lnTo>
                  <a:lnTo>
                    <a:pt x="131" y="313"/>
                  </a:lnTo>
                  <a:lnTo>
                    <a:pt x="0" y="182"/>
                  </a:lnTo>
                  <a:lnTo>
                    <a:pt x="71" y="9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E775D631-7A58-E586-6C10-7A8B0248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367" y="3509963"/>
              <a:ext cx="663575" cy="400050"/>
            </a:xfrm>
            <a:custGeom>
              <a:avLst/>
              <a:gdLst>
                <a:gd name="T0" fmla="*/ 294 w 418"/>
                <a:gd name="T1" fmla="*/ 0 h 252"/>
                <a:gd name="T2" fmla="*/ 418 w 418"/>
                <a:gd name="T3" fmla="*/ 52 h 252"/>
                <a:gd name="T4" fmla="*/ 373 w 418"/>
                <a:gd name="T5" fmla="*/ 83 h 252"/>
                <a:gd name="T6" fmla="*/ 327 w 418"/>
                <a:gd name="T7" fmla="*/ 252 h 252"/>
                <a:gd name="T8" fmla="*/ 118 w 418"/>
                <a:gd name="T9" fmla="*/ 244 h 252"/>
                <a:gd name="T10" fmla="*/ 0 w 418"/>
                <a:gd name="T11" fmla="*/ 168 h 252"/>
                <a:gd name="T12" fmla="*/ 78 w 418"/>
                <a:gd name="T13" fmla="*/ 129 h 252"/>
                <a:gd name="T14" fmla="*/ 253 w 418"/>
                <a:gd name="T15" fmla="*/ 60 h 252"/>
                <a:gd name="T16" fmla="*/ 294 w 418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8" h="252">
                  <a:moveTo>
                    <a:pt x="294" y="0"/>
                  </a:moveTo>
                  <a:lnTo>
                    <a:pt x="418" y="52"/>
                  </a:lnTo>
                  <a:lnTo>
                    <a:pt x="373" y="83"/>
                  </a:lnTo>
                  <a:lnTo>
                    <a:pt x="327" y="252"/>
                  </a:lnTo>
                  <a:lnTo>
                    <a:pt x="118" y="244"/>
                  </a:lnTo>
                  <a:lnTo>
                    <a:pt x="0" y="168"/>
                  </a:lnTo>
                  <a:lnTo>
                    <a:pt x="78" y="129"/>
                  </a:lnTo>
                  <a:lnTo>
                    <a:pt x="253" y="60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A90F9DF-4BA8-9408-0456-60F80A4B5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192" y="3144838"/>
              <a:ext cx="561975" cy="390525"/>
            </a:xfrm>
            <a:custGeom>
              <a:avLst/>
              <a:gdLst>
                <a:gd name="T0" fmla="*/ 188 w 354"/>
                <a:gd name="T1" fmla="*/ 0 h 246"/>
                <a:gd name="T2" fmla="*/ 324 w 354"/>
                <a:gd name="T3" fmla="*/ 30 h 246"/>
                <a:gd name="T4" fmla="*/ 354 w 354"/>
                <a:gd name="T5" fmla="*/ 115 h 246"/>
                <a:gd name="T6" fmla="*/ 57 w 354"/>
                <a:gd name="T7" fmla="*/ 246 h 246"/>
                <a:gd name="T8" fmla="*/ 0 w 354"/>
                <a:gd name="T9" fmla="*/ 23 h 246"/>
                <a:gd name="T10" fmla="*/ 188 w 354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" h="246">
                  <a:moveTo>
                    <a:pt x="188" y="0"/>
                  </a:moveTo>
                  <a:lnTo>
                    <a:pt x="324" y="30"/>
                  </a:lnTo>
                  <a:lnTo>
                    <a:pt x="354" y="115"/>
                  </a:lnTo>
                  <a:lnTo>
                    <a:pt x="57" y="246"/>
                  </a:lnTo>
                  <a:lnTo>
                    <a:pt x="0" y="2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A732D1A2-758A-FF55-6C6C-210EB6040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5329" y="3484563"/>
              <a:ext cx="984250" cy="998537"/>
            </a:xfrm>
            <a:custGeom>
              <a:avLst/>
              <a:gdLst>
                <a:gd name="T0" fmla="*/ 375 w 620"/>
                <a:gd name="T1" fmla="*/ 0 h 629"/>
                <a:gd name="T2" fmla="*/ 489 w 620"/>
                <a:gd name="T3" fmla="*/ 53 h 629"/>
                <a:gd name="T4" fmla="*/ 620 w 620"/>
                <a:gd name="T5" fmla="*/ 184 h 629"/>
                <a:gd name="T6" fmla="*/ 298 w 620"/>
                <a:gd name="T7" fmla="*/ 629 h 629"/>
                <a:gd name="T8" fmla="*/ 138 w 620"/>
                <a:gd name="T9" fmla="*/ 606 h 629"/>
                <a:gd name="T10" fmla="*/ 0 w 620"/>
                <a:gd name="T11" fmla="*/ 422 h 629"/>
                <a:gd name="T12" fmla="*/ 87 w 620"/>
                <a:gd name="T13" fmla="*/ 199 h 629"/>
                <a:gd name="T14" fmla="*/ 375 w 620"/>
                <a:gd name="T15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0" h="629">
                  <a:moveTo>
                    <a:pt x="375" y="0"/>
                  </a:moveTo>
                  <a:lnTo>
                    <a:pt x="489" y="53"/>
                  </a:lnTo>
                  <a:lnTo>
                    <a:pt x="620" y="184"/>
                  </a:lnTo>
                  <a:lnTo>
                    <a:pt x="298" y="629"/>
                  </a:lnTo>
                  <a:lnTo>
                    <a:pt x="138" y="606"/>
                  </a:lnTo>
                  <a:lnTo>
                    <a:pt x="0" y="422"/>
                  </a:lnTo>
                  <a:lnTo>
                    <a:pt x="87" y="199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F5D7712E-E83A-A627-8D0A-B95466980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0479" y="3592513"/>
              <a:ext cx="458788" cy="317500"/>
            </a:xfrm>
            <a:custGeom>
              <a:avLst/>
              <a:gdLst>
                <a:gd name="T0" fmla="*/ 91 w 289"/>
                <a:gd name="T1" fmla="*/ 0 h 200"/>
                <a:gd name="T2" fmla="*/ 289 w 289"/>
                <a:gd name="T3" fmla="*/ 76 h 200"/>
                <a:gd name="T4" fmla="*/ 289 w 289"/>
                <a:gd name="T5" fmla="*/ 93 h 200"/>
                <a:gd name="T6" fmla="*/ 188 w 289"/>
                <a:gd name="T7" fmla="*/ 200 h 200"/>
                <a:gd name="T8" fmla="*/ 114 w 289"/>
                <a:gd name="T9" fmla="*/ 177 h 200"/>
                <a:gd name="T10" fmla="*/ 13 w 289"/>
                <a:gd name="T11" fmla="*/ 200 h 200"/>
                <a:gd name="T12" fmla="*/ 0 w 289"/>
                <a:gd name="T13" fmla="*/ 200 h 200"/>
                <a:gd name="T14" fmla="*/ 46 w 289"/>
                <a:gd name="T15" fmla="*/ 31 h 200"/>
                <a:gd name="T16" fmla="*/ 91 w 289"/>
                <a:gd name="T1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200">
                  <a:moveTo>
                    <a:pt x="91" y="0"/>
                  </a:moveTo>
                  <a:lnTo>
                    <a:pt x="289" y="76"/>
                  </a:lnTo>
                  <a:lnTo>
                    <a:pt x="289" y="93"/>
                  </a:lnTo>
                  <a:lnTo>
                    <a:pt x="188" y="200"/>
                  </a:lnTo>
                  <a:lnTo>
                    <a:pt x="114" y="177"/>
                  </a:lnTo>
                  <a:lnTo>
                    <a:pt x="13" y="200"/>
                  </a:lnTo>
                  <a:lnTo>
                    <a:pt x="0" y="200"/>
                  </a:lnTo>
                  <a:lnTo>
                    <a:pt x="46" y="31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E09D9585-5FEF-D64C-AB1A-E1C50908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04" y="4370388"/>
              <a:ext cx="769938" cy="460375"/>
            </a:xfrm>
            <a:custGeom>
              <a:avLst/>
              <a:gdLst>
                <a:gd name="T0" fmla="*/ 0 w 485"/>
                <a:gd name="T1" fmla="*/ 260 h 290"/>
                <a:gd name="T2" fmla="*/ 48 w 485"/>
                <a:gd name="T3" fmla="*/ 177 h 290"/>
                <a:gd name="T4" fmla="*/ 196 w 485"/>
                <a:gd name="T5" fmla="*/ 46 h 290"/>
                <a:gd name="T6" fmla="*/ 372 w 485"/>
                <a:gd name="T7" fmla="*/ 0 h 290"/>
                <a:gd name="T8" fmla="*/ 485 w 485"/>
                <a:gd name="T9" fmla="*/ 122 h 290"/>
                <a:gd name="T10" fmla="*/ 444 w 485"/>
                <a:gd name="T11" fmla="*/ 207 h 290"/>
                <a:gd name="T12" fmla="*/ 21 w 485"/>
                <a:gd name="T13" fmla="*/ 290 h 290"/>
                <a:gd name="T14" fmla="*/ 0 w 485"/>
                <a:gd name="T15" fmla="*/ 26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5" h="290">
                  <a:moveTo>
                    <a:pt x="0" y="260"/>
                  </a:moveTo>
                  <a:lnTo>
                    <a:pt x="48" y="177"/>
                  </a:lnTo>
                  <a:lnTo>
                    <a:pt x="196" y="46"/>
                  </a:lnTo>
                  <a:lnTo>
                    <a:pt x="372" y="0"/>
                  </a:lnTo>
                  <a:lnTo>
                    <a:pt x="485" y="122"/>
                  </a:lnTo>
                  <a:lnTo>
                    <a:pt x="444" y="207"/>
                  </a:lnTo>
                  <a:lnTo>
                    <a:pt x="21" y="29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13E7D1F-B5AC-B873-1372-C115789C6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9154" y="4468813"/>
              <a:ext cx="579438" cy="544512"/>
            </a:xfrm>
            <a:custGeom>
              <a:avLst/>
              <a:gdLst>
                <a:gd name="T0" fmla="*/ 245 w 365"/>
                <a:gd name="T1" fmla="*/ 0 h 343"/>
                <a:gd name="T2" fmla="*/ 332 w 365"/>
                <a:gd name="T3" fmla="*/ 30 h 343"/>
                <a:gd name="T4" fmla="*/ 365 w 365"/>
                <a:gd name="T5" fmla="*/ 274 h 343"/>
                <a:gd name="T6" fmla="*/ 156 w 365"/>
                <a:gd name="T7" fmla="*/ 343 h 343"/>
                <a:gd name="T8" fmla="*/ 103 w 365"/>
                <a:gd name="T9" fmla="*/ 228 h 343"/>
                <a:gd name="T10" fmla="*/ 0 w 365"/>
                <a:gd name="T11" fmla="*/ 145 h 343"/>
                <a:gd name="T12" fmla="*/ 41 w 365"/>
                <a:gd name="T13" fmla="*/ 60 h 343"/>
                <a:gd name="T14" fmla="*/ 245 w 365"/>
                <a:gd name="T15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5" h="343">
                  <a:moveTo>
                    <a:pt x="245" y="0"/>
                  </a:moveTo>
                  <a:lnTo>
                    <a:pt x="332" y="30"/>
                  </a:lnTo>
                  <a:lnTo>
                    <a:pt x="365" y="274"/>
                  </a:lnTo>
                  <a:lnTo>
                    <a:pt x="156" y="343"/>
                  </a:lnTo>
                  <a:lnTo>
                    <a:pt x="103" y="228"/>
                  </a:lnTo>
                  <a:lnTo>
                    <a:pt x="0" y="145"/>
                  </a:lnTo>
                  <a:lnTo>
                    <a:pt x="41" y="6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4A6BED2-FC33-2583-5223-5D90F638A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4842" y="3302000"/>
              <a:ext cx="685800" cy="498475"/>
            </a:xfrm>
            <a:custGeom>
              <a:avLst/>
              <a:gdLst>
                <a:gd name="T0" fmla="*/ 303 w 432"/>
                <a:gd name="T1" fmla="*/ 0 h 314"/>
                <a:gd name="T2" fmla="*/ 432 w 432"/>
                <a:gd name="T3" fmla="*/ 115 h 314"/>
                <a:gd name="T4" fmla="*/ 144 w 432"/>
                <a:gd name="T5" fmla="*/ 314 h 314"/>
                <a:gd name="T6" fmla="*/ 0 w 432"/>
                <a:gd name="T7" fmla="*/ 207 h 314"/>
                <a:gd name="T8" fmla="*/ 0 w 432"/>
                <a:gd name="T9" fmla="*/ 39 h 314"/>
                <a:gd name="T10" fmla="*/ 303 w 432"/>
                <a:gd name="T1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314">
                  <a:moveTo>
                    <a:pt x="303" y="0"/>
                  </a:moveTo>
                  <a:lnTo>
                    <a:pt x="432" y="115"/>
                  </a:lnTo>
                  <a:lnTo>
                    <a:pt x="144" y="314"/>
                  </a:lnTo>
                  <a:lnTo>
                    <a:pt x="0" y="207"/>
                  </a:lnTo>
                  <a:lnTo>
                    <a:pt x="0" y="39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5CC79926-58C7-5385-1AEC-FEBFABE8A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192" y="3479800"/>
              <a:ext cx="342900" cy="234950"/>
            </a:xfrm>
            <a:custGeom>
              <a:avLst/>
              <a:gdLst>
                <a:gd name="T0" fmla="*/ 72 w 216"/>
                <a:gd name="T1" fmla="*/ 0 h 148"/>
                <a:gd name="T2" fmla="*/ 216 w 216"/>
                <a:gd name="T3" fmla="*/ 19 h 148"/>
                <a:gd name="T4" fmla="*/ 175 w 216"/>
                <a:gd name="T5" fmla="*/ 79 h 148"/>
                <a:gd name="T6" fmla="*/ 0 w 216"/>
                <a:gd name="T7" fmla="*/ 148 h 148"/>
                <a:gd name="T8" fmla="*/ 19 w 216"/>
                <a:gd name="T9" fmla="*/ 9 h 148"/>
                <a:gd name="T10" fmla="*/ 72 w 216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48">
                  <a:moveTo>
                    <a:pt x="72" y="0"/>
                  </a:moveTo>
                  <a:lnTo>
                    <a:pt x="216" y="19"/>
                  </a:lnTo>
                  <a:lnTo>
                    <a:pt x="175" y="79"/>
                  </a:lnTo>
                  <a:lnTo>
                    <a:pt x="0" y="148"/>
                  </a:lnTo>
                  <a:lnTo>
                    <a:pt x="19" y="9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9F1CE650-12FC-14A6-FCAE-76309EDFC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679" y="3327400"/>
              <a:ext cx="665163" cy="449263"/>
            </a:xfrm>
            <a:custGeom>
              <a:avLst/>
              <a:gdLst>
                <a:gd name="T0" fmla="*/ 37 w 419"/>
                <a:gd name="T1" fmla="*/ 283 h 283"/>
                <a:gd name="T2" fmla="*/ 0 w 419"/>
                <a:gd name="T3" fmla="*/ 131 h 283"/>
                <a:gd name="T4" fmla="*/ 297 w 419"/>
                <a:gd name="T5" fmla="*/ 0 h 283"/>
                <a:gd name="T6" fmla="*/ 419 w 419"/>
                <a:gd name="T7" fmla="*/ 23 h 283"/>
                <a:gd name="T8" fmla="*/ 419 w 419"/>
                <a:gd name="T9" fmla="*/ 191 h 283"/>
                <a:gd name="T10" fmla="*/ 175 w 419"/>
                <a:gd name="T11" fmla="*/ 260 h 283"/>
                <a:gd name="T12" fmla="*/ 37 w 419"/>
                <a:gd name="T13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283">
                  <a:moveTo>
                    <a:pt x="37" y="283"/>
                  </a:moveTo>
                  <a:lnTo>
                    <a:pt x="0" y="131"/>
                  </a:lnTo>
                  <a:lnTo>
                    <a:pt x="297" y="0"/>
                  </a:lnTo>
                  <a:lnTo>
                    <a:pt x="419" y="23"/>
                  </a:lnTo>
                  <a:lnTo>
                    <a:pt x="419" y="191"/>
                  </a:lnTo>
                  <a:lnTo>
                    <a:pt x="175" y="260"/>
                  </a:lnTo>
                  <a:lnTo>
                    <a:pt x="37" y="28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32" name="Groupe 60">
            <a:extLst>
              <a:ext uri="{FF2B5EF4-FFF2-40B4-BE49-F238E27FC236}">
                <a16:creationId xmlns:a16="http://schemas.microsoft.com/office/drawing/2014/main" id="{BBD1F0A5-4775-5D7A-E511-9DC201A10015}"/>
              </a:ext>
            </a:extLst>
          </p:cNvPr>
          <p:cNvGrpSpPr>
            <a:grpSpLocks/>
          </p:cNvGrpSpPr>
          <p:nvPr/>
        </p:nvGrpSpPr>
        <p:grpSpPr bwMode="auto">
          <a:xfrm>
            <a:off x="5180180" y="656326"/>
            <a:ext cx="3432175" cy="3021013"/>
            <a:chOff x="9316967" y="342900"/>
            <a:chExt cx="3432175" cy="302101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9E093498-E6E8-3066-B884-490A3CF62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2879" y="500063"/>
              <a:ext cx="576263" cy="458787"/>
            </a:xfrm>
            <a:custGeom>
              <a:avLst/>
              <a:gdLst>
                <a:gd name="T0" fmla="*/ 255 w 363"/>
                <a:gd name="T1" fmla="*/ 0 h 289"/>
                <a:gd name="T2" fmla="*/ 363 w 363"/>
                <a:gd name="T3" fmla="*/ 117 h 289"/>
                <a:gd name="T4" fmla="*/ 191 w 363"/>
                <a:gd name="T5" fmla="*/ 289 h 289"/>
                <a:gd name="T6" fmla="*/ 0 w 363"/>
                <a:gd name="T7" fmla="*/ 84 h 289"/>
                <a:gd name="T8" fmla="*/ 41 w 363"/>
                <a:gd name="T9" fmla="*/ 0 h 289"/>
                <a:gd name="T10" fmla="*/ 255 w 363"/>
                <a:gd name="T1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89">
                  <a:moveTo>
                    <a:pt x="255" y="0"/>
                  </a:moveTo>
                  <a:lnTo>
                    <a:pt x="363" y="117"/>
                  </a:lnTo>
                  <a:lnTo>
                    <a:pt x="191" y="289"/>
                  </a:lnTo>
                  <a:lnTo>
                    <a:pt x="0" y="84"/>
                  </a:lnTo>
                  <a:lnTo>
                    <a:pt x="41" y="0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7C5FF1B9-F74D-DA5C-D869-0C25FA7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7079" y="754063"/>
              <a:ext cx="949325" cy="763587"/>
            </a:xfrm>
            <a:custGeom>
              <a:avLst/>
              <a:gdLst>
                <a:gd name="T0" fmla="*/ 28 w 598"/>
                <a:gd name="T1" fmla="*/ 131 h 481"/>
                <a:gd name="T2" fmla="*/ 106 w 598"/>
                <a:gd name="T3" fmla="*/ 214 h 481"/>
                <a:gd name="T4" fmla="*/ 0 w 598"/>
                <a:gd name="T5" fmla="*/ 391 h 481"/>
                <a:gd name="T6" fmla="*/ 142 w 598"/>
                <a:gd name="T7" fmla="*/ 481 h 481"/>
                <a:gd name="T8" fmla="*/ 214 w 598"/>
                <a:gd name="T9" fmla="*/ 474 h 481"/>
                <a:gd name="T10" fmla="*/ 430 w 598"/>
                <a:gd name="T11" fmla="*/ 348 h 481"/>
                <a:gd name="T12" fmla="*/ 501 w 598"/>
                <a:gd name="T13" fmla="*/ 338 h 481"/>
                <a:gd name="T14" fmla="*/ 598 w 598"/>
                <a:gd name="T15" fmla="*/ 283 h 481"/>
                <a:gd name="T16" fmla="*/ 552 w 598"/>
                <a:gd name="T17" fmla="*/ 219 h 481"/>
                <a:gd name="T18" fmla="*/ 535 w 598"/>
                <a:gd name="T19" fmla="*/ 214 h 481"/>
                <a:gd name="T20" fmla="*/ 381 w 598"/>
                <a:gd name="T21" fmla="*/ 246 h 481"/>
                <a:gd name="T22" fmla="*/ 303 w 598"/>
                <a:gd name="T23" fmla="*/ 200 h 481"/>
                <a:gd name="T24" fmla="*/ 57 w 598"/>
                <a:gd name="T25" fmla="*/ 0 h 481"/>
                <a:gd name="T26" fmla="*/ 28 w 598"/>
                <a:gd name="T27" fmla="*/ 13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8" h="481">
                  <a:moveTo>
                    <a:pt x="28" y="131"/>
                  </a:moveTo>
                  <a:lnTo>
                    <a:pt x="106" y="214"/>
                  </a:lnTo>
                  <a:lnTo>
                    <a:pt x="0" y="391"/>
                  </a:lnTo>
                  <a:lnTo>
                    <a:pt x="142" y="481"/>
                  </a:lnTo>
                  <a:lnTo>
                    <a:pt x="214" y="474"/>
                  </a:lnTo>
                  <a:lnTo>
                    <a:pt x="430" y="348"/>
                  </a:lnTo>
                  <a:lnTo>
                    <a:pt x="501" y="338"/>
                  </a:lnTo>
                  <a:lnTo>
                    <a:pt x="598" y="283"/>
                  </a:lnTo>
                  <a:lnTo>
                    <a:pt x="552" y="219"/>
                  </a:lnTo>
                  <a:lnTo>
                    <a:pt x="535" y="214"/>
                  </a:lnTo>
                  <a:lnTo>
                    <a:pt x="381" y="246"/>
                  </a:lnTo>
                  <a:lnTo>
                    <a:pt x="303" y="200"/>
                  </a:lnTo>
                  <a:lnTo>
                    <a:pt x="57" y="0"/>
                  </a:lnTo>
                  <a:lnTo>
                    <a:pt x="28" y="13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DB21EFE9-75FE-9B41-5FBE-550CBEC19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0379" y="962025"/>
              <a:ext cx="434975" cy="449263"/>
            </a:xfrm>
            <a:custGeom>
              <a:avLst/>
              <a:gdLst>
                <a:gd name="T0" fmla="*/ 196 w 274"/>
                <a:gd name="T1" fmla="*/ 0 h 283"/>
                <a:gd name="T2" fmla="*/ 274 w 274"/>
                <a:gd name="T3" fmla="*/ 83 h 283"/>
                <a:gd name="T4" fmla="*/ 168 w 274"/>
                <a:gd name="T5" fmla="*/ 260 h 283"/>
                <a:gd name="T6" fmla="*/ 90 w 274"/>
                <a:gd name="T7" fmla="*/ 283 h 283"/>
                <a:gd name="T8" fmla="*/ 0 w 274"/>
                <a:gd name="T9" fmla="*/ 175 h 283"/>
                <a:gd name="T10" fmla="*/ 196 w 274"/>
                <a:gd name="T11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4" h="283">
                  <a:moveTo>
                    <a:pt x="196" y="0"/>
                  </a:moveTo>
                  <a:lnTo>
                    <a:pt x="274" y="83"/>
                  </a:lnTo>
                  <a:lnTo>
                    <a:pt x="168" y="260"/>
                  </a:lnTo>
                  <a:lnTo>
                    <a:pt x="90" y="283"/>
                  </a:lnTo>
                  <a:lnTo>
                    <a:pt x="0" y="175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FB9A7974-FF83-8843-E3B4-142700558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6804" y="1273175"/>
              <a:ext cx="568325" cy="427038"/>
            </a:xfrm>
            <a:custGeom>
              <a:avLst/>
              <a:gdLst>
                <a:gd name="T0" fmla="*/ 278 w 358"/>
                <a:gd name="T1" fmla="*/ 0 h 269"/>
                <a:gd name="T2" fmla="*/ 358 w 358"/>
                <a:gd name="T3" fmla="*/ 140 h 269"/>
                <a:gd name="T4" fmla="*/ 149 w 358"/>
                <a:gd name="T5" fmla="*/ 269 h 269"/>
                <a:gd name="T6" fmla="*/ 0 w 358"/>
                <a:gd name="T7" fmla="*/ 147 h 269"/>
                <a:gd name="T8" fmla="*/ 204 w 358"/>
                <a:gd name="T9" fmla="*/ 25 h 269"/>
                <a:gd name="T10" fmla="*/ 278 w 358"/>
                <a:gd name="T1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8" h="269">
                  <a:moveTo>
                    <a:pt x="278" y="0"/>
                  </a:moveTo>
                  <a:lnTo>
                    <a:pt x="358" y="140"/>
                  </a:lnTo>
                  <a:lnTo>
                    <a:pt x="149" y="269"/>
                  </a:lnTo>
                  <a:lnTo>
                    <a:pt x="0" y="147"/>
                  </a:lnTo>
                  <a:lnTo>
                    <a:pt x="204" y="25"/>
                  </a:lnTo>
                  <a:lnTo>
                    <a:pt x="278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B41E8335-AF63-A9BF-96EB-A217C2FE0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2667" y="609600"/>
              <a:ext cx="1104900" cy="750888"/>
            </a:xfrm>
            <a:custGeom>
              <a:avLst/>
              <a:gdLst>
                <a:gd name="T0" fmla="*/ 667 w 696"/>
                <a:gd name="T1" fmla="*/ 222 h 473"/>
                <a:gd name="T2" fmla="*/ 696 w 696"/>
                <a:gd name="T3" fmla="*/ 91 h 473"/>
                <a:gd name="T4" fmla="*/ 511 w 696"/>
                <a:gd name="T5" fmla="*/ 0 h 473"/>
                <a:gd name="T6" fmla="*/ 202 w 696"/>
                <a:gd name="T7" fmla="*/ 160 h 473"/>
                <a:gd name="T8" fmla="*/ 0 w 696"/>
                <a:gd name="T9" fmla="*/ 321 h 473"/>
                <a:gd name="T10" fmla="*/ 223 w 696"/>
                <a:gd name="T11" fmla="*/ 473 h 473"/>
                <a:gd name="T12" fmla="*/ 471 w 696"/>
                <a:gd name="T13" fmla="*/ 397 h 473"/>
                <a:gd name="T14" fmla="*/ 667 w 696"/>
                <a:gd name="T15" fmla="*/ 22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6" h="473">
                  <a:moveTo>
                    <a:pt x="667" y="222"/>
                  </a:moveTo>
                  <a:lnTo>
                    <a:pt x="696" y="91"/>
                  </a:lnTo>
                  <a:lnTo>
                    <a:pt x="511" y="0"/>
                  </a:lnTo>
                  <a:lnTo>
                    <a:pt x="202" y="160"/>
                  </a:lnTo>
                  <a:lnTo>
                    <a:pt x="0" y="321"/>
                  </a:lnTo>
                  <a:lnTo>
                    <a:pt x="223" y="473"/>
                  </a:lnTo>
                  <a:lnTo>
                    <a:pt x="471" y="397"/>
                  </a:lnTo>
                  <a:lnTo>
                    <a:pt x="667" y="222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D247AD72-4946-52D6-0972-6C47100A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017" y="1374775"/>
              <a:ext cx="852487" cy="508000"/>
            </a:xfrm>
            <a:custGeom>
              <a:avLst/>
              <a:gdLst>
                <a:gd name="T0" fmla="*/ 395 w 537"/>
                <a:gd name="T1" fmla="*/ 0 h 320"/>
                <a:gd name="T2" fmla="*/ 537 w 537"/>
                <a:gd name="T3" fmla="*/ 90 h 320"/>
                <a:gd name="T4" fmla="*/ 423 w 537"/>
                <a:gd name="T5" fmla="*/ 195 h 320"/>
                <a:gd name="T6" fmla="*/ 220 w 537"/>
                <a:gd name="T7" fmla="*/ 320 h 320"/>
                <a:gd name="T8" fmla="*/ 14 w 537"/>
                <a:gd name="T9" fmla="*/ 221 h 320"/>
                <a:gd name="T10" fmla="*/ 0 w 537"/>
                <a:gd name="T11" fmla="*/ 106 h 320"/>
                <a:gd name="T12" fmla="*/ 317 w 537"/>
                <a:gd name="T13" fmla="*/ 23 h 320"/>
                <a:gd name="T14" fmla="*/ 395 w 537"/>
                <a:gd name="T1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320">
                  <a:moveTo>
                    <a:pt x="395" y="0"/>
                  </a:moveTo>
                  <a:lnTo>
                    <a:pt x="537" y="90"/>
                  </a:lnTo>
                  <a:lnTo>
                    <a:pt x="423" y="195"/>
                  </a:lnTo>
                  <a:lnTo>
                    <a:pt x="220" y="320"/>
                  </a:lnTo>
                  <a:lnTo>
                    <a:pt x="14" y="221"/>
                  </a:lnTo>
                  <a:lnTo>
                    <a:pt x="0" y="106"/>
                  </a:lnTo>
                  <a:lnTo>
                    <a:pt x="317" y="23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" name="Freeform 57">
              <a:extLst>
                <a:ext uri="{FF2B5EF4-FFF2-40B4-BE49-F238E27FC236}">
                  <a16:creationId xmlns:a16="http://schemas.microsoft.com/office/drawing/2014/main" id="{788DBACB-37A8-DD41-5A57-20BC34BC7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642" y="2684462"/>
              <a:ext cx="639762" cy="508000"/>
            </a:xfrm>
            <a:custGeom>
              <a:avLst/>
              <a:gdLst>
                <a:gd name="T0" fmla="*/ 0 w 403"/>
                <a:gd name="T1" fmla="*/ 290 h 320"/>
                <a:gd name="T2" fmla="*/ 136 w 403"/>
                <a:gd name="T3" fmla="*/ 320 h 320"/>
                <a:gd name="T4" fmla="*/ 403 w 403"/>
                <a:gd name="T5" fmla="*/ 115 h 320"/>
                <a:gd name="T6" fmla="*/ 338 w 403"/>
                <a:gd name="T7" fmla="*/ 0 h 320"/>
                <a:gd name="T8" fmla="*/ 122 w 403"/>
                <a:gd name="T9" fmla="*/ 99 h 320"/>
                <a:gd name="T10" fmla="*/ 108 w 403"/>
                <a:gd name="T11" fmla="*/ 168 h 320"/>
                <a:gd name="T12" fmla="*/ 0 w 403"/>
                <a:gd name="T13" fmla="*/ 214 h 320"/>
                <a:gd name="T14" fmla="*/ 0 w 403"/>
                <a:gd name="T15" fmla="*/ 29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3" h="320">
                  <a:moveTo>
                    <a:pt x="0" y="290"/>
                  </a:moveTo>
                  <a:lnTo>
                    <a:pt x="136" y="320"/>
                  </a:lnTo>
                  <a:lnTo>
                    <a:pt x="403" y="115"/>
                  </a:lnTo>
                  <a:lnTo>
                    <a:pt x="338" y="0"/>
                  </a:lnTo>
                  <a:lnTo>
                    <a:pt x="122" y="99"/>
                  </a:lnTo>
                  <a:lnTo>
                    <a:pt x="108" y="168"/>
                  </a:lnTo>
                  <a:lnTo>
                    <a:pt x="0" y="214"/>
                  </a:lnTo>
                  <a:lnTo>
                    <a:pt x="0" y="29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" name="Freeform 58">
              <a:extLst>
                <a:ext uri="{FF2B5EF4-FFF2-40B4-BE49-F238E27FC236}">
                  <a16:creationId xmlns:a16="http://schemas.microsoft.com/office/drawing/2014/main" id="{2A2976EC-AA84-6F68-5994-E215348F0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679" y="1239838"/>
              <a:ext cx="536575" cy="303212"/>
            </a:xfrm>
            <a:custGeom>
              <a:avLst/>
              <a:gdLst>
                <a:gd name="T0" fmla="*/ 248 w 338"/>
                <a:gd name="T1" fmla="*/ 0 h 191"/>
                <a:gd name="T2" fmla="*/ 338 w 338"/>
                <a:gd name="T3" fmla="*/ 108 h 191"/>
                <a:gd name="T4" fmla="*/ 21 w 338"/>
                <a:gd name="T5" fmla="*/ 191 h 191"/>
                <a:gd name="T6" fmla="*/ 0 w 338"/>
                <a:gd name="T7" fmla="*/ 76 h 191"/>
                <a:gd name="T8" fmla="*/ 248 w 338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191">
                  <a:moveTo>
                    <a:pt x="248" y="0"/>
                  </a:moveTo>
                  <a:lnTo>
                    <a:pt x="338" y="108"/>
                  </a:lnTo>
                  <a:lnTo>
                    <a:pt x="21" y="191"/>
                  </a:lnTo>
                  <a:lnTo>
                    <a:pt x="0" y="7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" name="Freeform 59">
              <a:extLst>
                <a:ext uri="{FF2B5EF4-FFF2-40B4-BE49-F238E27FC236}">
                  <a16:creationId xmlns:a16="http://schemas.microsoft.com/office/drawing/2014/main" id="{B2D606C6-8D6A-267A-FC3B-11D5EE0FC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879" y="342900"/>
              <a:ext cx="1192213" cy="801688"/>
            </a:xfrm>
            <a:custGeom>
              <a:avLst/>
              <a:gdLst>
                <a:gd name="T0" fmla="*/ 324 w 751"/>
                <a:gd name="T1" fmla="*/ 0 h 505"/>
                <a:gd name="T2" fmla="*/ 73 w 751"/>
                <a:gd name="T3" fmla="*/ 84 h 505"/>
                <a:gd name="T4" fmla="*/ 0 w 751"/>
                <a:gd name="T5" fmla="*/ 167 h 505"/>
                <a:gd name="T6" fmla="*/ 185 w 751"/>
                <a:gd name="T7" fmla="*/ 259 h 505"/>
                <a:gd name="T8" fmla="*/ 431 w 751"/>
                <a:gd name="T9" fmla="*/ 459 h 505"/>
                <a:gd name="T10" fmla="*/ 509 w 751"/>
                <a:gd name="T11" fmla="*/ 505 h 505"/>
                <a:gd name="T12" fmla="*/ 663 w 751"/>
                <a:gd name="T13" fmla="*/ 473 h 505"/>
                <a:gd name="T14" fmla="*/ 680 w 751"/>
                <a:gd name="T15" fmla="*/ 482 h 505"/>
                <a:gd name="T16" fmla="*/ 751 w 751"/>
                <a:gd name="T17" fmla="*/ 388 h 505"/>
                <a:gd name="T18" fmla="*/ 560 w 751"/>
                <a:gd name="T19" fmla="*/ 183 h 505"/>
                <a:gd name="T20" fmla="*/ 604 w 751"/>
                <a:gd name="T21" fmla="*/ 99 h 505"/>
                <a:gd name="T22" fmla="*/ 420 w 751"/>
                <a:gd name="T23" fmla="*/ 0 h 505"/>
                <a:gd name="T24" fmla="*/ 324 w 751"/>
                <a:gd name="T25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1" h="505">
                  <a:moveTo>
                    <a:pt x="324" y="0"/>
                  </a:moveTo>
                  <a:lnTo>
                    <a:pt x="73" y="84"/>
                  </a:lnTo>
                  <a:lnTo>
                    <a:pt x="0" y="167"/>
                  </a:lnTo>
                  <a:lnTo>
                    <a:pt x="185" y="259"/>
                  </a:lnTo>
                  <a:lnTo>
                    <a:pt x="431" y="459"/>
                  </a:lnTo>
                  <a:lnTo>
                    <a:pt x="509" y="505"/>
                  </a:lnTo>
                  <a:lnTo>
                    <a:pt x="663" y="473"/>
                  </a:lnTo>
                  <a:lnTo>
                    <a:pt x="680" y="482"/>
                  </a:lnTo>
                  <a:lnTo>
                    <a:pt x="751" y="388"/>
                  </a:lnTo>
                  <a:lnTo>
                    <a:pt x="560" y="183"/>
                  </a:lnTo>
                  <a:lnTo>
                    <a:pt x="604" y="99"/>
                  </a:lnTo>
                  <a:lnTo>
                    <a:pt x="420" y="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" name="Freeform 60">
              <a:extLst>
                <a:ext uri="{FF2B5EF4-FFF2-40B4-BE49-F238E27FC236}">
                  <a16:creationId xmlns:a16="http://schemas.microsoft.com/office/drawing/2014/main" id="{FE4CE80B-6C86-EBDF-C0CD-4EB85A67A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1529" y="1506538"/>
              <a:ext cx="531813" cy="401637"/>
            </a:xfrm>
            <a:custGeom>
              <a:avLst/>
              <a:gdLst>
                <a:gd name="T0" fmla="*/ 114 w 335"/>
                <a:gd name="T1" fmla="*/ 7 h 253"/>
                <a:gd name="T2" fmla="*/ 186 w 335"/>
                <a:gd name="T3" fmla="*/ 0 h 253"/>
                <a:gd name="T4" fmla="*/ 335 w 335"/>
                <a:gd name="T5" fmla="*/ 122 h 253"/>
                <a:gd name="T6" fmla="*/ 138 w 335"/>
                <a:gd name="T7" fmla="*/ 253 h 253"/>
                <a:gd name="T8" fmla="*/ 0 w 335"/>
                <a:gd name="T9" fmla="*/ 112 h 253"/>
                <a:gd name="T10" fmla="*/ 114 w 335"/>
                <a:gd name="T11" fmla="*/ 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253">
                  <a:moveTo>
                    <a:pt x="114" y="7"/>
                  </a:moveTo>
                  <a:lnTo>
                    <a:pt x="186" y="0"/>
                  </a:lnTo>
                  <a:lnTo>
                    <a:pt x="335" y="122"/>
                  </a:lnTo>
                  <a:lnTo>
                    <a:pt x="138" y="253"/>
                  </a:lnTo>
                  <a:lnTo>
                    <a:pt x="0" y="112"/>
                  </a:lnTo>
                  <a:lnTo>
                    <a:pt x="114" y="7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01A0C446-0964-F0DD-F3F4-162F421CB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492" y="1119188"/>
              <a:ext cx="1174750" cy="1066800"/>
            </a:xfrm>
            <a:custGeom>
              <a:avLst/>
              <a:gdLst>
                <a:gd name="T0" fmla="*/ 28 w 740"/>
                <a:gd name="T1" fmla="*/ 297 h 672"/>
                <a:gd name="T2" fmla="*/ 283 w 740"/>
                <a:gd name="T3" fmla="*/ 101 h 672"/>
                <a:gd name="T4" fmla="*/ 482 w 740"/>
                <a:gd name="T5" fmla="*/ 0 h 672"/>
                <a:gd name="T6" fmla="*/ 705 w 740"/>
                <a:gd name="T7" fmla="*/ 152 h 672"/>
                <a:gd name="T8" fmla="*/ 726 w 740"/>
                <a:gd name="T9" fmla="*/ 267 h 672"/>
                <a:gd name="T10" fmla="*/ 740 w 740"/>
                <a:gd name="T11" fmla="*/ 382 h 672"/>
                <a:gd name="T12" fmla="*/ 600 w 740"/>
                <a:gd name="T13" fmla="*/ 573 h 672"/>
                <a:gd name="T14" fmla="*/ 432 w 740"/>
                <a:gd name="T15" fmla="*/ 672 h 672"/>
                <a:gd name="T16" fmla="*/ 0 w 740"/>
                <a:gd name="T17" fmla="*/ 366 h 672"/>
                <a:gd name="T18" fmla="*/ 28 w 740"/>
                <a:gd name="T19" fmla="*/ 297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0" h="672">
                  <a:moveTo>
                    <a:pt x="28" y="297"/>
                  </a:moveTo>
                  <a:lnTo>
                    <a:pt x="283" y="101"/>
                  </a:lnTo>
                  <a:lnTo>
                    <a:pt x="482" y="0"/>
                  </a:lnTo>
                  <a:lnTo>
                    <a:pt x="705" y="152"/>
                  </a:lnTo>
                  <a:lnTo>
                    <a:pt x="726" y="267"/>
                  </a:lnTo>
                  <a:lnTo>
                    <a:pt x="740" y="382"/>
                  </a:lnTo>
                  <a:lnTo>
                    <a:pt x="600" y="573"/>
                  </a:lnTo>
                  <a:lnTo>
                    <a:pt x="432" y="672"/>
                  </a:lnTo>
                  <a:lnTo>
                    <a:pt x="0" y="366"/>
                  </a:lnTo>
                  <a:lnTo>
                    <a:pt x="28" y="297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4" name="Freeform 62">
              <a:extLst>
                <a:ext uri="{FF2B5EF4-FFF2-40B4-BE49-F238E27FC236}">
                  <a16:creationId xmlns:a16="http://schemas.microsoft.com/office/drawing/2014/main" id="{6F5024C7-CA00-DB17-1E09-C99852D2E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6092" y="1684338"/>
              <a:ext cx="544512" cy="477837"/>
            </a:xfrm>
            <a:custGeom>
              <a:avLst/>
              <a:gdLst>
                <a:gd name="T0" fmla="*/ 343 w 343"/>
                <a:gd name="T1" fmla="*/ 141 h 301"/>
                <a:gd name="T2" fmla="*/ 276 w 343"/>
                <a:gd name="T3" fmla="*/ 286 h 301"/>
                <a:gd name="T4" fmla="*/ 0 w 343"/>
                <a:gd name="T5" fmla="*/ 301 h 301"/>
                <a:gd name="T6" fmla="*/ 2 w 343"/>
                <a:gd name="T7" fmla="*/ 125 h 301"/>
                <a:gd name="T8" fmla="*/ 205 w 343"/>
                <a:gd name="T9" fmla="*/ 0 h 301"/>
                <a:gd name="T10" fmla="*/ 343 w 343"/>
                <a:gd name="T11" fmla="*/ 14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3" h="301">
                  <a:moveTo>
                    <a:pt x="343" y="141"/>
                  </a:moveTo>
                  <a:lnTo>
                    <a:pt x="276" y="286"/>
                  </a:lnTo>
                  <a:lnTo>
                    <a:pt x="0" y="301"/>
                  </a:lnTo>
                  <a:lnTo>
                    <a:pt x="2" y="125"/>
                  </a:lnTo>
                  <a:lnTo>
                    <a:pt x="205" y="0"/>
                  </a:lnTo>
                  <a:lnTo>
                    <a:pt x="343" y="14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" name="Freeform 63">
              <a:extLst>
                <a:ext uri="{FF2B5EF4-FFF2-40B4-BE49-F238E27FC236}">
                  <a16:creationId xmlns:a16="http://schemas.microsoft.com/office/drawing/2014/main" id="{14FA0CDE-96C6-574A-768E-7B20D8B1A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9992" y="1725613"/>
              <a:ext cx="549275" cy="546100"/>
            </a:xfrm>
            <a:custGeom>
              <a:avLst/>
              <a:gdLst>
                <a:gd name="T0" fmla="*/ 140 w 346"/>
                <a:gd name="T1" fmla="*/ 0 h 344"/>
                <a:gd name="T2" fmla="*/ 346 w 346"/>
                <a:gd name="T3" fmla="*/ 99 h 344"/>
                <a:gd name="T4" fmla="*/ 344 w 346"/>
                <a:gd name="T5" fmla="*/ 275 h 344"/>
                <a:gd name="T6" fmla="*/ 140 w 346"/>
                <a:gd name="T7" fmla="*/ 344 h 344"/>
                <a:gd name="T8" fmla="*/ 0 w 346"/>
                <a:gd name="T9" fmla="*/ 191 h 344"/>
                <a:gd name="T10" fmla="*/ 140 w 346"/>
                <a:gd name="T1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6" h="344">
                  <a:moveTo>
                    <a:pt x="140" y="0"/>
                  </a:moveTo>
                  <a:lnTo>
                    <a:pt x="346" y="99"/>
                  </a:lnTo>
                  <a:lnTo>
                    <a:pt x="344" y="275"/>
                  </a:lnTo>
                  <a:lnTo>
                    <a:pt x="140" y="344"/>
                  </a:lnTo>
                  <a:lnTo>
                    <a:pt x="0" y="191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" name="Freeform 64">
              <a:extLst>
                <a:ext uri="{FF2B5EF4-FFF2-40B4-BE49-F238E27FC236}">
                  <a16:creationId xmlns:a16="http://schemas.microsoft.com/office/drawing/2014/main" id="{73BF9992-9AE0-771A-714B-91AD7D72B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192" y="1700213"/>
              <a:ext cx="1054100" cy="1141412"/>
            </a:xfrm>
            <a:custGeom>
              <a:avLst/>
              <a:gdLst>
                <a:gd name="T0" fmla="*/ 80 w 664"/>
                <a:gd name="T1" fmla="*/ 193 h 719"/>
                <a:gd name="T2" fmla="*/ 232 w 664"/>
                <a:gd name="T3" fmla="*/ 0 h 719"/>
                <a:gd name="T4" fmla="*/ 664 w 664"/>
                <a:gd name="T5" fmla="*/ 306 h 719"/>
                <a:gd name="T6" fmla="*/ 634 w 664"/>
                <a:gd name="T7" fmla="*/ 537 h 719"/>
                <a:gd name="T8" fmla="*/ 526 w 664"/>
                <a:gd name="T9" fmla="*/ 620 h 719"/>
                <a:gd name="T10" fmla="*/ 310 w 664"/>
                <a:gd name="T11" fmla="*/ 719 h 719"/>
                <a:gd name="T12" fmla="*/ 94 w 664"/>
                <a:gd name="T13" fmla="*/ 719 h 719"/>
                <a:gd name="T14" fmla="*/ 16 w 664"/>
                <a:gd name="T15" fmla="*/ 551 h 719"/>
                <a:gd name="T16" fmla="*/ 0 w 664"/>
                <a:gd name="T17" fmla="*/ 360 h 719"/>
                <a:gd name="T18" fmla="*/ 58 w 664"/>
                <a:gd name="T19" fmla="*/ 291 h 719"/>
                <a:gd name="T20" fmla="*/ 80 w 664"/>
                <a:gd name="T21" fmla="*/ 193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4" h="719">
                  <a:moveTo>
                    <a:pt x="80" y="193"/>
                  </a:moveTo>
                  <a:lnTo>
                    <a:pt x="232" y="0"/>
                  </a:lnTo>
                  <a:lnTo>
                    <a:pt x="664" y="306"/>
                  </a:lnTo>
                  <a:lnTo>
                    <a:pt x="634" y="537"/>
                  </a:lnTo>
                  <a:lnTo>
                    <a:pt x="526" y="620"/>
                  </a:lnTo>
                  <a:lnTo>
                    <a:pt x="310" y="719"/>
                  </a:lnTo>
                  <a:lnTo>
                    <a:pt x="94" y="719"/>
                  </a:lnTo>
                  <a:lnTo>
                    <a:pt x="16" y="551"/>
                  </a:lnTo>
                  <a:lnTo>
                    <a:pt x="0" y="360"/>
                  </a:lnTo>
                  <a:lnTo>
                    <a:pt x="58" y="291"/>
                  </a:lnTo>
                  <a:lnTo>
                    <a:pt x="80" y="19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" name="Freeform 65">
              <a:extLst>
                <a:ext uri="{FF2B5EF4-FFF2-40B4-BE49-F238E27FC236}">
                  <a16:creationId xmlns:a16="http://schemas.microsoft.com/office/drawing/2014/main" id="{927E7381-F098-9635-9D0F-B104184F0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542" y="2552699"/>
              <a:ext cx="955675" cy="811213"/>
            </a:xfrm>
            <a:custGeom>
              <a:avLst/>
              <a:gdLst>
                <a:gd name="T0" fmla="*/ 535 w 602"/>
                <a:gd name="T1" fmla="*/ 53 h 511"/>
                <a:gd name="T2" fmla="*/ 602 w 602"/>
                <a:gd name="T3" fmla="*/ 189 h 511"/>
                <a:gd name="T4" fmla="*/ 455 w 602"/>
                <a:gd name="T5" fmla="*/ 472 h 511"/>
                <a:gd name="T6" fmla="*/ 152 w 602"/>
                <a:gd name="T7" fmla="*/ 511 h 511"/>
                <a:gd name="T8" fmla="*/ 30 w 602"/>
                <a:gd name="T9" fmla="*/ 488 h 511"/>
                <a:gd name="T10" fmla="*/ 0 w 602"/>
                <a:gd name="T11" fmla="*/ 403 h 511"/>
                <a:gd name="T12" fmla="*/ 267 w 602"/>
                <a:gd name="T13" fmla="*/ 198 h 511"/>
                <a:gd name="T14" fmla="*/ 202 w 602"/>
                <a:gd name="T15" fmla="*/ 83 h 511"/>
                <a:gd name="T16" fmla="*/ 310 w 602"/>
                <a:gd name="T17" fmla="*/ 0 h 511"/>
                <a:gd name="T18" fmla="*/ 535 w 602"/>
                <a:gd name="T19" fmla="*/ 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2" h="511">
                  <a:moveTo>
                    <a:pt x="535" y="53"/>
                  </a:moveTo>
                  <a:lnTo>
                    <a:pt x="602" y="189"/>
                  </a:lnTo>
                  <a:lnTo>
                    <a:pt x="455" y="472"/>
                  </a:lnTo>
                  <a:lnTo>
                    <a:pt x="152" y="511"/>
                  </a:lnTo>
                  <a:lnTo>
                    <a:pt x="30" y="488"/>
                  </a:lnTo>
                  <a:lnTo>
                    <a:pt x="0" y="403"/>
                  </a:lnTo>
                  <a:lnTo>
                    <a:pt x="267" y="198"/>
                  </a:lnTo>
                  <a:lnTo>
                    <a:pt x="202" y="83"/>
                  </a:lnTo>
                  <a:lnTo>
                    <a:pt x="310" y="0"/>
                  </a:lnTo>
                  <a:lnTo>
                    <a:pt x="535" y="5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" name="Freeform 66">
              <a:extLst>
                <a:ext uri="{FF2B5EF4-FFF2-40B4-BE49-F238E27FC236}">
                  <a16:creationId xmlns:a16="http://schemas.microsoft.com/office/drawing/2014/main" id="{86A8F903-A6E9-276D-7157-ACA76CDFB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5667" y="2028824"/>
              <a:ext cx="536575" cy="608013"/>
            </a:xfrm>
            <a:custGeom>
              <a:avLst/>
              <a:gdLst>
                <a:gd name="T0" fmla="*/ 30 w 338"/>
                <a:gd name="T1" fmla="*/ 99 h 383"/>
                <a:gd name="T2" fmla="*/ 198 w 338"/>
                <a:gd name="T3" fmla="*/ 0 h 383"/>
                <a:gd name="T4" fmla="*/ 338 w 338"/>
                <a:gd name="T5" fmla="*/ 153 h 383"/>
                <a:gd name="T6" fmla="*/ 225 w 338"/>
                <a:gd name="T7" fmla="*/ 383 h 383"/>
                <a:gd name="T8" fmla="*/ 0 w 338"/>
                <a:gd name="T9" fmla="*/ 330 h 383"/>
                <a:gd name="T10" fmla="*/ 30 w 338"/>
                <a:gd name="T11" fmla="*/ 99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383">
                  <a:moveTo>
                    <a:pt x="30" y="99"/>
                  </a:moveTo>
                  <a:lnTo>
                    <a:pt x="198" y="0"/>
                  </a:lnTo>
                  <a:lnTo>
                    <a:pt x="338" y="153"/>
                  </a:lnTo>
                  <a:lnTo>
                    <a:pt x="225" y="383"/>
                  </a:lnTo>
                  <a:lnTo>
                    <a:pt x="0" y="330"/>
                  </a:lnTo>
                  <a:lnTo>
                    <a:pt x="30" y="99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" name="Freeform 67">
              <a:extLst>
                <a:ext uri="{FF2B5EF4-FFF2-40B4-BE49-F238E27FC236}">
                  <a16:creationId xmlns:a16="http://schemas.microsoft.com/office/drawing/2014/main" id="{8EB175DA-6898-5376-A86F-D026442C2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6967" y="2841624"/>
              <a:ext cx="514350" cy="339725"/>
            </a:xfrm>
            <a:custGeom>
              <a:avLst/>
              <a:gdLst>
                <a:gd name="T0" fmla="*/ 0 w 324"/>
                <a:gd name="T1" fmla="*/ 198 h 214"/>
                <a:gd name="T2" fmla="*/ 108 w 324"/>
                <a:gd name="T3" fmla="*/ 0 h 214"/>
                <a:gd name="T4" fmla="*/ 324 w 324"/>
                <a:gd name="T5" fmla="*/ 0 h 214"/>
                <a:gd name="T6" fmla="*/ 310 w 324"/>
                <a:gd name="T7" fmla="*/ 69 h 214"/>
                <a:gd name="T8" fmla="*/ 202 w 324"/>
                <a:gd name="T9" fmla="*/ 115 h 214"/>
                <a:gd name="T10" fmla="*/ 202 w 324"/>
                <a:gd name="T11" fmla="*/ 191 h 214"/>
                <a:gd name="T12" fmla="*/ 14 w 324"/>
                <a:gd name="T13" fmla="*/ 214 h 214"/>
                <a:gd name="T14" fmla="*/ 0 w 324"/>
                <a:gd name="T15" fmla="*/ 19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214">
                  <a:moveTo>
                    <a:pt x="0" y="198"/>
                  </a:moveTo>
                  <a:lnTo>
                    <a:pt x="108" y="0"/>
                  </a:lnTo>
                  <a:lnTo>
                    <a:pt x="324" y="0"/>
                  </a:lnTo>
                  <a:lnTo>
                    <a:pt x="310" y="69"/>
                  </a:lnTo>
                  <a:lnTo>
                    <a:pt x="202" y="115"/>
                  </a:lnTo>
                  <a:lnTo>
                    <a:pt x="202" y="191"/>
                  </a:lnTo>
                  <a:lnTo>
                    <a:pt x="14" y="214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50" name="Groupe 685">
            <a:extLst>
              <a:ext uri="{FF2B5EF4-FFF2-40B4-BE49-F238E27FC236}">
                <a16:creationId xmlns:a16="http://schemas.microsoft.com/office/drawing/2014/main" id="{AA1B0352-00DE-4D6A-C229-8F4269F5F128}"/>
              </a:ext>
            </a:extLst>
          </p:cNvPr>
          <p:cNvGrpSpPr>
            <a:grpSpLocks/>
          </p:cNvGrpSpPr>
          <p:nvPr/>
        </p:nvGrpSpPr>
        <p:grpSpPr bwMode="auto">
          <a:xfrm>
            <a:off x="7421730" y="788089"/>
            <a:ext cx="1150937" cy="228600"/>
            <a:chOff x="9904325" y="551222"/>
            <a:chExt cx="705400" cy="139896"/>
          </a:xfrm>
        </p:grpSpPr>
        <p:sp>
          <p:nvSpPr>
            <p:cNvPr id="51" name="ZoneTexte 14">
              <a:extLst>
                <a:ext uri="{FF2B5EF4-FFF2-40B4-BE49-F238E27FC236}">
                  <a16:creationId xmlns:a16="http://schemas.microsoft.com/office/drawing/2014/main" id="{41598AB8-3131-002B-D44F-0B6B6687A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4325" y="551222"/>
              <a:ext cx="705400" cy="9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Gennevilliers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D74E008-23EA-64E1-0543-026BB37EEE9B}"/>
                </a:ext>
              </a:extLst>
            </p:cNvPr>
            <p:cNvSpPr/>
            <p:nvPr/>
          </p:nvSpPr>
          <p:spPr>
            <a:xfrm>
              <a:off x="10217620" y="646429"/>
              <a:ext cx="43783" cy="4468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53" name="Groupe 685">
            <a:extLst>
              <a:ext uri="{FF2B5EF4-FFF2-40B4-BE49-F238E27FC236}">
                <a16:creationId xmlns:a16="http://schemas.microsoft.com/office/drawing/2014/main" id="{46575D34-0AD5-0250-1F92-D28498333B3A}"/>
              </a:ext>
            </a:extLst>
          </p:cNvPr>
          <p:cNvGrpSpPr>
            <a:grpSpLocks/>
          </p:cNvGrpSpPr>
          <p:nvPr/>
        </p:nvGrpSpPr>
        <p:grpSpPr bwMode="auto">
          <a:xfrm>
            <a:off x="7542380" y="1378639"/>
            <a:ext cx="1150937" cy="214312"/>
            <a:chOff x="10174767" y="646155"/>
            <a:chExt cx="705400" cy="133067"/>
          </a:xfrm>
        </p:grpSpPr>
        <p:sp>
          <p:nvSpPr>
            <p:cNvPr id="54" name="ZoneTexte 14">
              <a:extLst>
                <a:ext uri="{FF2B5EF4-FFF2-40B4-BE49-F238E27FC236}">
                  <a16:creationId xmlns:a16="http://schemas.microsoft.com/office/drawing/2014/main" id="{07DE3186-A845-7214-914F-51021ADB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74767" y="703252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Asnières-sur-Seine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5B8CEA9-F74B-2CC8-BEAA-3D026AE00FCD}"/>
                </a:ext>
              </a:extLst>
            </p:cNvPr>
            <p:cNvSpPr/>
            <p:nvPr/>
          </p:nvSpPr>
          <p:spPr>
            <a:xfrm>
              <a:off x="10217578" y="646155"/>
              <a:ext cx="43783" cy="44355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56" name="Groupe 685">
            <a:extLst>
              <a:ext uri="{FF2B5EF4-FFF2-40B4-BE49-F238E27FC236}">
                <a16:creationId xmlns:a16="http://schemas.microsoft.com/office/drawing/2014/main" id="{F50311ED-3C4F-0931-AEC1-A8A35A14FEF7}"/>
              </a:ext>
            </a:extLst>
          </p:cNvPr>
          <p:cNvGrpSpPr>
            <a:grpSpLocks/>
          </p:cNvGrpSpPr>
          <p:nvPr/>
        </p:nvGrpSpPr>
        <p:grpSpPr bwMode="auto">
          <a:xfrm>
            <a:off x="7972592" y="1715189"/>
            <a:ext cx="1252538" cy="122237"/>
            <a:chOff x="10217589" y="630644"/>
            <a:chExt cx="768297" cy="75970"/>
          </a:xfrm>
        </p:grpSpPr>
        <p:sp>
          <p:nvSpPr>
            <p:cNvPr id="57" name="ZoneTexte 14">
              <a:extLst>
                <a:ext uri="{FF2B5EF4-FFF2-40B4-BE49-F238E27FC236}">
                  <a16:creationId xmlns:a16="http://schemas.microsoft.com/office/drawing/2014/main" id="{C92627C6-30B2-1487-072E-A60F1FA37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0486" y="630644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Clichy-la-Garenne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3563349-94F3-0188-5924-87EE5957ACB5}"/>
                </a:ext>
              </a:extLst>
            </p:cNvPr>
            <p:cNvSpPr/>
            <p:nvPr/>
          </p:nvSpPr>
          <p:spPr>
            <a:xfrm>
              <a:off x="10217589" y="646430"/>
              <a:ext cx="43820" cy="44398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59" name="Groupe 685">
            <a:extLst>
              <a:ext uri="{FF2B5EF4-FFF2-40B4-BE49-F238E27FC236}">
                <a16:creationId xmlns:a16="http://schemas.microsoft.com/office/drawing/2014/main" id="{7B58427B-CCD2-71E3-CD67-CE322D2AC598}"/>
              </a:ext>
            </a:extLst>
          </p:cNvPr>
          <p:cNvGrpSpPr>
            <a:grpSpLocks/>
          </p:cNvGrpSpPr>
          <p:nvPr/>
        </p:nvGrpSpPr>
        <p:grpSpPr bwMode="auto">
          <a:xfrm>
            <a:off x="7542380" y="1904101"/>
            <a:ext cx="1271587" cy="122238"/>
            <a:chOff x="10198088" y="613008"/>
            <a:chExt cx="780067" cy="75970"/>
          </a:xfrm>
        </p:grpSpPr>
        <p:sp>
          <p:nvSpPr>
            <p:cNvPr id="60" name="ZoneTexte 14">
              <a:extLst>
                <a:ext uri="{FF2B5EF4-FFF2-40B4-BE49-F238E27FC236}">
                  <a16:creationId xmlns:a16="http://schemas.microsoft.com/office/drawing/2014/main" id="{B112F3C3-1B32-4703-F0C6-BB3521A5B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2755" y="613008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Levallois-Perret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0A411D7-2999-37E0-6904-7B7FB0F13FB0}"/>
                </a:ext>
              </a:extLst>
            </p:cNvPr>
            <p:cNvSpPr/>
            <p:nvPr/>
          </p:nvSpPr>
          <p:spPr>
            <a:xfrm>
              <a:off x="10198088" y="633727"/>
              <a:ext cx="43824" cy="44398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2" name="Groupe 685">
            <a:extLst>
              <a:ext uri="{FF2B5EF4-FFF2-40B4-BE49-F238E27FC236}">
                <a16:creationId xmlns:a16="http://schemas.microsoft.com/office/drawing/2014/main" id="{E1B14A32-597F-0B65-06BD-E658B45F01AF}"/>
              </a:ext>
            </a:extLst>
          </p:cNvPr>
          <p:cNvGrpSpPr>
            <a:grpSpLocks/>
          </p:cNvGrpSpPr>
          <p:nvPr/>
        </p:nvGrpSpPr>
        <p:grpSpPr bwMode="auto">
          <a:xfrm>
            <a:off x="6793080" y="1856476"/>
            <a:ext cx="1150937" cy="214313"/>
            <a:chOff x="10041995" y="633378"/>
            <a:chExt cx="705400" cy="131909"/>
          </a:xfrm>
        </p:grpSpPr>
        <p:sp>
          <p:nvSpPr>
            <p:cNvPr id="63" name="ZoneTexte 14">
              <a:extLst>
                <a:ext uri="{FF2B5EF4-FFF2-40B4-BE49-F238E27FC236}">
                  <a16:creationId xmlns:a16="http://schemas.microsoft.com/office/drawing/2014/main" id="{12867160-B2E7-2FAA-7430-3F71F5F4D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41995" y="689317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Courbevoie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E210097-5A6E-92E1-2C7C-F31AE8E6EAA6}"/>
                </a:ext>
              </a:extLst>
            </p:cNvPr>
            <p:cNvSpPr/>
            <p:nvPr/>
          </p:nvSpPr>
          <p:spPr>
            <a:xfrm>
              <a:off x="10197670" y="633378"/>
              <a:ext cx="44756" cy="43970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5" name="Groupe 685">
            <a:extLst>
              <a:ext uri="{FF2B5EF4-FFF2-40B4-BE49-F238E27FC236}">
                <a16:creationId xmlns:a16="http://schemas.microsoft.com/office/drawing/2014/main" id="{9F56BDC8-2A38-BE34-01C7-F8BE765DD2F8}"/>
              </a:ext>
            </a:extLst>
          </p:cNvPr>
          <p:cNvGrpSpPr>
            <a:grpSpLocks/>
          </p:cNvGrpSpPr>
          <p:nvPr/>
        </p:nvGrpSpPr>
        <p:grpSpPr bwMode="auto">
          <a:xfrm>
            <a:off x="6750217" y="1199251"/>
            <a:ext cx="1150938" cy="220663"/>
            <a:chOff x="10090066" y="542202"/>
            <a:chExt cx="705400" cy="135607"/>
          </a:xfrm>
        </p:grpSpPr>
        <p:sp>
          <p:nvSpPr>
            <p:cNvPr id="66" name="ZoneTexte 14">
              <a:extLst>
                <a:ext uri="{FF2B5EF4-FFF2-40B4-BE49-F238E27FC236}">
                  <a16:creationId xmlns:a16="http://schemas.microsoft.com/office/drawing/2014/main" id="{F619C1C1-7800-FFC6-C770-31A56D187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0066" y="542202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Colombes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329718-F9F9-286A-8303-4101FF27D61E}"/>
                </a:ext>
              </a:extLst>
            </p:cNvPr>
            <p:cNvSpPr/>
            <p:nvPr/>
          </p:nvSpPr>
          <p:spPr>
            <a:xfrm>
              <a:off x="10198065" y="632932"/>
              <a:ext cx="43783" cy="44877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8" name="Groupe 685">
            <a:extLst>
              <a:ext uri="{FF2B5EF4-FFF2-40B4-BE49-F238E27FC236}">
                <a16:creationId xmlns:a16="http://schemas.microsoft.com/office/drawing/2014/main" id="{92BD539F-FA3D-F7FF-84D2-A4DE74C19078}"/>
              </a:ext>
            </a:extLst>
          </p:cNvPr>
          <p:cNvGrpSpPr>
            <a:grpSpLocks/>
          </p:cNvGrpSpPr>
          <p:nvPr/>
        </p:nvGrpSpPr>
        <p:grpSpPr bwMode="auto">
          <a:xfrm>
            <a:off x="6077117" y="2012051"/>
            <a:ext cx="444500" cy="228600"/>
            <a:chOff x="10102210" y="536610"/>
            <a:chExt cx="272200" cy="141199"/>
          </a:xfrm>
        </p:grpSpPr>
        <p:sp>
          <p:nvSpPr>
            <p:cNvPr id="69" name="ZoneTexte 14">
              <a:extLst>
                <a:ext uri="{FF2B5EF4-FFF2-40B4-BE49-F238E27FC236}">
                  <a16:creationId xmlns:a16="http://schemas.microsoft.com/office/drawing/2014/main" id="{749A7023-D570-7A30-F4F8-E27E81A2F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2210" y="536610"/>
              <a:ext cx="2722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Nanterre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10A8152-0B37-62AF-F6E9-B5D0B52C3A1C}"/>
                </a:ext>
              </a:extLst>
            </p:cNvPr>
            <p:cNvSpPr/>
            <p:nvPr/>
          </p:nvSpPr>
          <p:spPr>
            <a:xfrm>
              <a:off x="10198452" y="633685"/>
              <a:ext cx="43746" cy="44124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1" name="Groupe 685">
            <a:extLst>
              <a:ext uri="{FF2B5EF4-FFF2-40B4-BE49-F238E27FC236}">
                <a16:creationId xmlns:a16="http://schemas.microsoft.com/office/drawing/2014/main" id="{6BD61E7F-DA50-9E21-4336-9368C7D93A9A}"/>
              </a:ext>
            </a:extLst>
          </p:cNvPr>
          <p:cNvGrpSpPr>
            <a:grpSpLocks/>
          </p:cNvGrpSpPr>
          <p:nvPr/>
        </p:nvGrpSpPr>
        <p:grpSpPr bwMode="auto">
          <a:xfrm>
            <a:off x="6624805" y="2213664"/>
            <a:ext cx="1149350" cy="233362"/>
            <a:chOff x="10107198" y="535089"/>
            <a:chExt cx="705400" cy="143175"/>
          </a:xfrm>
        </p:grpSpPr>
        <p:sp>
          <p:nvSpPr>
            <p:cNvPr id="72" name="ZoneTexte 14">
              <a:extLst>
                <a:ext uri="{FF2B5EF4-FFF2-40B4-BE49-F238E27FC236}">
                  <a16:creationId xmlns:a16="http://schemas.microsoft.com/office/drawing/2014/main" id="{1B6B5077-2407-1004-BD18-56E5A5E4D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7198" y="535089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Puteaux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80C1640-201E-C2A0-F8BE-A042F81EEC6D}"/>
                </a:ext>
              </a:extLst>
            </p:cNvPr>
            <p:cNvSpPr/>
            <p:nvPr/>
          </p:nvSpPr>
          <p:spPr>
            <a:xfrm>
              <a:off x="10197808" y="633461"/>
              <a:ext cx="43844" cy="4480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4" name="Groupe 685">
            <a:extLst>
              <a:ext uri="{FF2B5EF4-FFF2-40B4-BE49-F238E27FC236}">
                <a16:creationId xmlns:a16="http://schemas.microsoft.com/office/drawing/2014/main" id="{C38E11EB-2F69-3FDD-286F-0426BBC41922}"/>
              </a:ext>
            </a:extLst>
          </p:cNvPr>
          <p:cNvGrpSpPr>
            <a:grpSpLocks/>
          </p:cNvGrpSpPr>
          <p:nvPr/>
        </p:nvGrpSpPr>
        <p:grpSpPr bwMode="auto">
          <a:xfrm>
            <a:off x="5429417" y="2575614"/>
            <a:ext cx="1150938" cy="219075"/>
            <a:chOff x="9965105" y="633378"/>
            <a:chExt cx="705400" cy="134864"/>
          </a:xfrm>
        </p:grpSpPr>
        <p:sp>
          <p:nvSpPr>
            <p:cNvPr id="75" name="ZoneTexte 14">
              <a:extLst>
                <a:ext uri="{FF2B5EF4-FFF2-40B4-BE49-F238E27FC236}">
                  <a16:creationId xmlns:a16="http://schemas.microsoft.com/office/drawing/2014/main" id="{A320E5FF-AE37-B843-CD54-2EC200640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5105" y="692272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Rueil-Malmaison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BF515EC-F6D4-1FEB-B9F7-8FA443A8A534}"/>
                </a:ext>
              </a:extLst>
            </p:cNvPr>
            <p:cNvSpPr/>
            <p:nvPr/>
          </p:nvSpPr>
          <p:spPr>
            <a:xfrm>
              <a:off x="10197644" y="633378"/>
              <a:ext cx="44756" cy="43977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7" name="Groupe 685">
            <a:extLst>
              <a:ext uri="{FF2B5EF4-FFF2-40B4-BE49-F238E27FC236}">
                <a16:creationId xmlns:a16="http://schemas.microsoft.com/office/drawing/2014/main" id="{BC9A6666-855E-03A5-450C-4B22FBCF5ECE}"/>
              </a:ext>
            </a:extLst>
          </p:cNvPr>
          <p:cNvGrpSpPr>
            <a:grpSpLocks/>
          </p:cNvGrpSpPr>
          <p:nvPr/>
        </p:nvGrpSpPr>
        <p:grpSpPr bwMode="auto">
          <a:xfrm>
            <a:off x="6186655" y="3396351"/>
            <a:ext cx="1150937" cy="236538"/>
            <a:chOff x="9981853" y="531879"/>
            <a:chExt cx="705400" cy="145930"/>
          </a:xfrm>
        </p:grpSpPr>
        <p:sp>
          <p:nvSpPr>
            <p:cNvPr id="78" name="ZoneTexte 14">
              <a:extLst>
                <a:ext uri="{FF2B5EF4-FFF2-40B4-BE49-F238E27FC236}">
                  <a16:creationId xmlns:a16="http://schemas.microsoft.com/office/drawing/2014/main" id="{998E8E9F-B018-D5E3-28CA-486BD385F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1853" y="531879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Boulogne-Billancourt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6C0B8D9-1C85-0798-FC62-39E2C0EA7753}"/>
                </a:ext>
              </a:extLst>
            </p:cNvPr>
            <p:cNvSpPr/>
            <p:nvPr/>
          </p:nvSpPr>
          <p:spPr>
            <a:xfrm>
              <a:off x="10197851" y="633736"/>
              <a:ext cx="44756" cy="4407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80" name="Groupe 685">
            <a:extLst>
              <a:ext uri="{FF2B5EF4-FFF2-40B4-BE49-F238E27FC236}">
                <a16:creationId xmlns:a16="http://schemas.microsoft.com/office/drawing/2014/main" id="{1C32AE86-0120-1A80-30C7-2FB3317C0631}"/>
              </a:ext>
            </a:extLst>
          </p:cNvPr>
          <p:cNvGrpSpPr>
            <a:grpSpLocks/>
          </p:cNvGrpSpPr>
          <p:nvPr/>
        </p:nvGrpSpPr>
        <p:grpSpPr bwMode="auto">
          <a:xfrm>
            <a:off x="7172492" y="3810689"/>
            <a:ext cx="1273175" cy="123825"/>
            <a:chOff x="10198088" y="613008"/>
            <a:chExt cx="780067" cy="75970"/>
          </a:xfrm>
        </p:grpSpPr>
        <p:sp>
          <p:nvSpPr>
            <p:cNvPr id="81" name="ZoneTexte 14">
              <a:extLst>
                <a:ext uri="{FF2B5EF4-FFF2-40B4-BE49-F238E27FC236}">
                  <a16:creationId xmlns:a16="http://schemas.microsoft.com/office/drawing/2014/main" id="{41B61859-1129-F0F6-4CCA-6F353D3E2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2755" y="613008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Issy-les-Moulineaux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5C33864-43DF-196D-7CF8-930359BE49F4}"/>
                </a:ext>
              </a:extLst>
            </p:cNvPr>
            <p:cNvSpPr/>
            <p:nvPr/>
          </p:nvSpPr>
          <p:spPr>
            <a:xfrm>
              <a:off x="10198088" y="633461"/>
              <a:ext cx="43770" cy="4480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83" name="Groupe 685">
            <a:extLst>
              <a:ext uri="{FF2B5EF4-FFF2-40B4-BE49-F238E27FC236}">
                <a16:creationId xmlns:a16="http://schemas.microsoft.com/office/drawing/2014/main" id="{EC427AE2-6B19-8CA6-8CC4-EA2A4F481EC3}"/>
              </a:ext>
            </a:extLst>
          </p:cNvPr>
          <p:cNvGrpSpPr>
            <a:grpSpLocks/>
          </p:cNvGrpSpPr>
          <p:nvPr/>
        </p:nvGrpSpPr>
        <p:grpSpPr bwMode="auto">
          <a:xfrm>
            <a:off x="6358105" y="4025001"/>
            <a:ext cx="1149350" cy="123825"/>
            <a:chOff x="9944006" y="612894"/>
            <a:chExt cx="705400" cy="75970"/>
          </a:xfrm>
        </p:grpSpPr>
        <p:sp>
          <p:nvSpPr>
            <p:cNvPr id="84" name="ZoneTexte 14">
              <a:extLst>
                <a:ext uri="{FF2B5EF4-FFF2-40B4-BE49-F238E27FC236}">
                  <a16:creationId xmlns:a16="http://schemas.microsoft.com/office/drawing/2014/main" id="{79BFB3C2-DDA6-4E1F-30E3-5491BE509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4006" y="612894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Meudon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8CE20BD-C565-CC54-D2FB-E6EA2F236598}"/>
                </a:ext>
              </a:extLst>
            </p:cNvPr>
            <p:cNvSpPr/>
            <p:nvPr/>
          </p:nvSpPr>
          <p:spPr>
            <a:xfrm>
              <a:off x="10198300" y="633348"/>
              <a:ext cx="43844" cy="4480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86" name="Groupe 685">
            <a:extLst>
              <a:ext uri="{FF2B5EF4-FFF2-40B4-BE49-F238E27FC236}">
                <a16:creationId xmlns:a16="http://schemas.microsoft.com/office/drawing/2014/main" id="{847C5B93-69E1-A69B-AEA8-2159D2CCA124}"/>
              </a:ext>
            </a:extLst>
          </p:cNvPr>
          <p:cNvGrpSpPr>
            <a:grpSpLocks/>
          </p:cNvGrpSpPr>
          <p:nvPr/>
        </p:nvGrpSpPr>
        <p:grpSpPr bwMode="auto">
          <a:xfrm>
            <a:off x="7988467" y="4469501"/>
            <a:ext cx="1273175" cy="123825"/>
            <a:chOff x="10198088" y="613008"/>
            <a:chExt cx="780067" cy="75970"/>
          </a:xfrm>
        </p:grpSpPr>
        <p:sp>
          <p:nvSpPr>
            <p:cNvPr id="87" name="ZoneTexte 14">
              <a:extLst>
                <a:ext uri="{FF2B5EF4-FFF2-40B4-BE49-F238E27FC236}">
                  <a16:creationId xmlns:a16="http://schemas.microsoft.com/office/drawing/2014/main" id="{8F68A07A-ADD5-D8E8-9F99-AC15615F3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2755" y="613008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Bagneux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9D1D970-0D06-EF09-30A7-1399BFFD009E}"/>
                </a:ext>
              </a:extLst>
            </p:cNvPr>
            <p:cNvSpPr/>
            <p:nvPr/>
          </p:nvSpPr>
          <p:spPr>
            <a:xfrm>
              <a:off x="10198088" y="633462"/>
              <a:ext cx="43770" cy="4480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89" name="Groupe 685">
            <a:extLst>
              <a:ext uri="{FF2B5EF4-FFF2-40B4-BE49-F238E27FC236}">
                <a16:creationId xmlns:a16="http://schemas.microsoft.com/office/drawing/2014/main" id="{F4725FAF-1D79-294D-9B27-18567B4E2E41}"/>
              </a:ext>
            </a:extLst>
          </p:cNvPr>
          <p:cNvGrpSpPr>
            <a:grpSpLocks/>
          </p:cNvGrpSpPr>
          <p:nvPr/>
        </p:nvGrpSpPr>
        <p:grpSpPr bwMode="auto">
          <a:xfrm>
            <a:off x="7961480" y="4040876"/>
            <a:ext cx="1273175" cy="123825"/>
            <a:chOff x="10198088" y="613008"/>
            <a:chExt cx="780067" cy="75970"/>
          </a:xfrm>
        </p:grpSpPr>
        <p:sp>
          <p:nvSpPr>
            <p:cNvPr id="90" name="ZoneTexte 14">
              <a:extLst>
                <a:ext uri="{FF2B5EF4-FFF2-40B4-BE49-F238E27FC236}">
                  <a16:creationId xmlns:a16="http://schemas.microsoft.com/office/drawing/2014/main" id="{A8568AFF-738D-D59A-3172-0DD4DFBBD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2755" y="613008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Montrouge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6CAD4C9-7E70-2B2B-1151-A459A4EC3896}"/>
                </a:ext>
              </a:extLst>
            </p:cNvPr>
            <p:cNvSpPr/>
            <p:nvPr/>
          </p:nvSpPr>
          <p:spPr>
            <a:xfrm>
              <a:off x="10198088" y="633462"/>
              <a:ext cx="43769" cy="4480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92" name="Groupe 685">
            <a:extLst>
              <a:ext uri="{FF2B5EF4-FFF2-40B4-BE49-F238E27FC236}">
                <a16:creationId xmlns:a16="http://schemas.microsoft.com/office/drawing/2014/main" id="{09FEA27E-CF86-0A08-96D8-F2AAC42CFD3A}"/>
              </a:ext>
            </a:extLst>
          </p:cNvPr>
          <p:cNvGrpSpPr>
            <a:grpSpLocks/>
          </p:cNvGrpSpPr>
          <p:nvPr/>
        </p:nvGrpSpPr>
        <p:grpSpPr bwMode="auto">
          <a:xfrm>
            <a:off x="7585242" y="5564876"/>
            <a:ext cx="1149350" cy="207963"/>
            <a:chOff x="10126408" y="633378"/>
            <a:chExt cx="705400" cy="128331"/>
          </a:xfrm>
        </p:grpSpPr>
        <p:sp>
          <p:nvSpPr>
            <p:cNvPr id="93" name="ZoneTexte 14">
              <a:extLst>
                <a:ext uri="{FF2B5EF4-FFF2-40B4-BE49-F238E27FC236}">
                  <a16:creationId xmlns:a16="http://schemas.microsoft.com/office/drawing/2014/main" id="{BF0EE7C8-3BDB-62C4-5426-A52013AC3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6408" y="685739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Antony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2B85575-09DA-E1FF-4812-E5A5E90FC276}"/>
                </a:ext>
              </a:extLst>
            </p:cNvPr>
            <p:cNvSpPr/>
            <p:nvPr/>
          </p:nvSpPr>
          <p:spPr>
            <a:xfrm>
              <a:off x="10198507" y="633378"/>
              <a:ext cx="43844" cy="4408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95" name="Titre 1">
            <a:extLst>
              <a:ext uri="{FF2B5EF4-FFF2-40B4-BE49-F238E27FC236}">
                <a16:creationId xmlns:a16="http://schemas.microsoft.com/office/drawing/2014/main" id="{0DF8617B-7DE5-2384-7EAA-6BC0912DC602}"/>
              </a:ext>
            </a:extLst>
          </p:cNvPr>
          <p:cNvSpPr txBox="1">
            <a:spLocks/>
          </p:cNvSpPr>
          <p:nvPr/>
        </p:nvSpPr>
        <p:spPr>
          <a:xfrm>
            <a:off x="828048" y="326126"/>
            <a:ext cx="4181475" cy="1485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92</a:t>
            </a:r>
            <a: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 Hauts-de-Seine</a:t>
            </a:r>
            <a:b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Points d’implantation</a:t>
            </a:r>
            <a:b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[Mise à jour août 2020]</a:t>
            </a:r>
            <a:endParaRPr lang="fr-FR" sz="1400" kern="0" dirty="0">
              <a:solidFill>
                <a:schemeClr val="tx2">
                  <a:lumMod val="75000"/>
                  <a:lumOff val="25000"/>
                </a:schemeClr>
              </a:solidFill>
              <a:latin typeface="Marianne" panose="02000000000000000000" pitchFamily="2" charset="0"/>
            </a:endParaRPr>
          </a:p>
        </p:txBody>
      </p: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49AEBF34-7019-9A24-2245-CCD9F0A7C471}"/>
              </a:ext>
            </a:extLst>
          </p:cNvPr>
          <p:cNvGrpSpPr/>
          <p:nvPr/>
        </p:nvGrpSpPr>
        <p:grpSpPr>
          <a:xfrm>
            <a:off x="571758" y="2278350"/>
            <a:ext cx="157932" cy="416368"/>
            <a:chOff x="515938" y="685335"/>
            <a:chExt cx="227012" cy="598487"/>
          </a:xfrm>
          <a:solidFill>
            <a:schemeClr val="accent6"/>
          </a:solidFill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D457769-F31E-FA47-BF10-E4B27A13A28A}"/>
                </a:ext>
              </a:extLst>
            </p:cNvPr>
            <p:cNvSpPr/>
            <p:nvPr/>
          </p:nvSpPr>
          <p:spPr>
            <a:xfrm>
              <a:off x="515938" y="685335"/>
              <a:ext cx="227012" cy="22701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2378720-A71D-AF33-6E93-4E1C16E8E0EB}"/>
                </a:ext>
              </a:extLst>
            </p:cNvPr>
            <p:cNvSpPr/>
            <p:nvPr/>
          </p:nvSpPr>
          <p:spPr>
            <a:xfrm>
              <a:off x="515938" y="1056810"/>
              <a:ext cx="227012" cy="227012"/>
            </a:xfrm>
            <a:prstGeom prst="rect">
              <a:avLst/>
            </a:prstGeom>
            <a:solidFill>
              <a:srgbClr val="81D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99" name="ZoneTexte 14">
            <a:extLst>
              <a:ext uri="{FF2B5EF4-FFF2-40B4-BE49-F238E27FC236}">
                <a16:creationId xmlns:a16="http://schemas.microsoft.com/office/drawing/2014/main" id="{54BEBBD2-BB79-B228-7CB8-F62C964D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22" y="2250457"/>
            <a:ext cx="12922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sz="900" dirty="0">
                <a:solidFill>
                  <a:srgbClr val="000000"/>
                </a:solidFill>
              </a:rPr>
              <a:t>Agences</a:t>
            </a:r>
          </a:p>
          <a:p>
            <a:pPr eaLnBrk="1" hangingPunct="1">
              <a:spcAft>
                <a:spcPts val="1000"/>
              </a:spcAft>
            </a:pPr>
            <a:r>
              <a:rPr lang="fr-FR" altLang="fr-FR" sz="900" dirty="0">
                <a:solidFill>
                  <a:srgbClr val="000000"/>
                </a:solidFill>
              </a:rPr>
              <a:t>Point relais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E88700CF-E1F1-3F78-B0F3-339921FB6CAF}"/>
              </a:ext>
            </a:extLst>
          </p:cNvPr>
          <p:cNvSpPr/>
          <p:nvPr/>
        </p:nvSpPr>
        <p:spPr>
          <a:xfrm>
            <a:off x="571758" y="436746"/>
            <a:ext cx="251891" cy="23513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9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6B108-4862-CD6E-9C6C-6A2BD5D72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8">
            <a:extLst>
              <a:ext uri="{FF2B5EF4-FFF2-40B4-BE49-F238E27FC236}">
                <a16:creationId xmlns:a16="http://schemas.microsoft.com/office/drawing/2014/main" id="{F5259038-24AD-C3AC-2780-D287771032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69089" y="1551358"/>
            <a:ext cx="7655339" cy="4164685"/>
            <a:chOff x="1808" y="996"/>
            <a:chExt cx="4066" cy="2212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3" name="Freeform 199">
              <a:extLst>
                <a:ext uri="{FF2B5EF4-FFF2-40B4-BE49-F238E27FC236}">
                  <a16:creationId xmlns:a16="http://schemas.microsoft.com/office/drawing/2014/main" id="{8C19FCD6-0642-8AB6-F647-7175E6546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" y="2770"/>
              <a:ext cx="428" cy="341"/>
            </a:xfrm>
            <a:custGeom>
              <a:avLst/>
              <a:gdLst>
                <a:gd name="T0" fmla="*/ 0 w 428"/>
                <a:gd name="T1" fmla="*/ 145 h 341"/>
                <a:gd name="T2" fmla="*/ 38 w 428"/>
                <a:gd name="T3" fmla="*/ 192 h 341"/>
                <a:gd name="T4" fmla="*/ 33 w 428"/>
                <a:gd name="T5" fmla="*/ 220 h 341"/>
                <a:gd name="T6" fmla="*/ 173 w 428"/>
                <a:gd name="T7" fmla="*/ 341 h 341"/>
                <a:gd name="T8" fmla="*/ 265 w 428"/>
                <a:gd name="T9" fmla="*/ 294 h 341"/>
                <a:gd name="T10" fmla="*/ 291 w 428"/>
                <a:gd name="T11" fmla="*/ 261 h 341"/>
                <a:gd name="T12" fmla="*/ 414 w 428"/>
                <a:gd name="T13" fmla="*/ 220 h 341"/>
                <a:gd name="T14" fmla="*/ 379 w 428"/>
                <a:gd name="T15" fmla="*/ 149 h 341"/>
                <a:gd name="T16" fmla="*/ 428 w 428"/>
                <a:gd name="T17" fmla="*/ 100 h 341"/>
                <a:gd name="T18" fmla="*/ 353 w 428"/>
                <a:gd name="T19" fmla="*/ 66 h 341"/>
                <a:gd name="T20" fmla="*/ 144 w 428"/>
                <a:gd name="T21" fmla="*/ 0 h 341"/>
                <a:gd name="T22" fmla="*/ 135 w 428"/>
                <a:gd name="T23" fmla="*/ 0 h 341"/>
                <a:gd name="T24" fmla="*/ 0 w 428"/>
                <a:gd name="T25" fmla="*/ 14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8" h="341">
                  <a:moveTo>
                    <a:pt x="0" y="145"/>
                  </a:moveTo>
                  <a:lnTo>
                    <a:pt x="38" y="192"/>
                  </a:lnTo>
                  <a:lnTo>
                    <a:pt x="33" y="220"/>
                  </a:lnTo>
                  <a:lnTo>
                    <a:pt x="173" y="341"/>
                  </a:lnTo>
                  <a:lnTo>
                    <a:pt x="265" y="294"/>
                  </a:lnTo>
                  <a:lnTo>
                    <a:pt x="291" y="261"/>
                  </a:lnTo>
                  <a:lnTo>
                    <a:pt x="414" y="220"/>
                  </a:lnTo>
                  <a:lnTo>
                    <a:pt x="379" y="149"/>
                  </a:lnTo>
                  <a:lnTo>
                    <a:pt x="428" y="100"/>
                  </a:lnTo>
                  <a:lnTo>
                    <a:pt x="353" y="66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" name="Freeform 200">
              <a:extLst>
                <a:ext uri="{FF2B5EF4-FFF2-40B4-BE49-F238E27FC236}">
                  <a16:creationId xmlns:a16="http://schemas.microsoft.com/office/drawing/2014/main" id="{8767469E-497D-101E-C059-07DDC3973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2990"/>
              <a:ext cx="178" cy="199"/>
            </a:xfrm>
            <a:custGeom>
              <a:avLst/>
              <a:gdLst>
                <a:gd name="T0" fmla="*/ 69 w 178"/>
                <a:gd name="T1" fmla="*/ 199 h 199"/>
                <a:gd name="T2" fmla="*/ 7 w 178"/>
                <a:gd name="T3" fmla="*/ 159 h 199"/>
                <a:gd name="T4" fmla="*/ 36 w 178"/>
                <a:gd name="T5" fmla="*/ 107 h 199"/>
                <a:gd name="T6" fmla="*/ 0 w 178"/>
                <a:gd name="T7" fmla="*/ 17 h 199"/>
                <a:gd name="T8" fmla="*/ 38 w 178"/>
                <a:gd name="T9" fmla="*/ 0 h 199"/>
                <a:gd name="T10" fmla="*/ 178 w 178"/>
                <a:gd name="T11" fmla="*/ 121 h 199"/>
                <a:gd name="T12" fmla="*/ 178 w 178"/>
                <a:gd name="T13" fmla="*/ 121 h 199"/>
                <a:gd name="T14" fmla="*/ 149 w 178"/>
                <a:gd name="T15" fmla="*/ 135 h 199"/>
                <a:gd name="T16" fmla="*/ 69 w 178"/>
                <a:gd name="T17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99">
                  <a:moveTo>
                    <a:pt x="69" y="199"/>
                  </a:moveTo>
                  <a:lnTo>
                    <a:pt x="7" y="159"/>
                  </a:lnTo>
                  <a:lnTo>
                    <a:pt x="36" y="107"/>
                  </a:lnTo>
                  <a:lnTo>
                    <a:pt x="0" y="17"/>
                  </a:lnTo>
                  <a:lnTo>
                    <a:pt x="38" y="0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149" y="135"/>
                  </a:lnTo>
                  <a:lnTo>
                    <a:pt x="69" y="19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" name="Line 201">
              <a:extLst>
                <a:ext uri="{FF2B5EF4-FFF2-40B4-BE49-F238E27FC236}">
                  <a16:creationId xmlns:a16="http://schemas.microsoft.com/office/drawing/2014/main" id="{B3686AAA-4A60-C012-C49D-BAA805952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4" y="320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Line 202">
              <a:extLst>
                <a:ext uri="{FF2B5EF4-FFF2-40B4-BE49-F238E27FC236}">
                  <a16:creationId xmlns:a16="http://schemas.microsoft.com/office/drawing/2014/main" id="{3DD81777-262A-6CC2-2338-AFC5E90F9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4" y="3208"/>
              <a:ext cx="0" cy="0"/>
            </a:xfrm>
            <a:prstGeom prst="line">
              <a:avLst/>
            </a:prstGeom>
            <a:grpFill/>
            <a:ln w="6350" cap="sq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203">
              <a:extLst>
                <a:ext uri="{FF2B5EF4-FFF2-40B4-BE49-F238E27FC236}">
                  <a16:creationId xmlns:a16="http://schemas.microsoft.com/office/drawing/2014/main" id="{30DD9DB1-C841-474B-600D-EE198BCC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1875"/>
              <a:ext cx="213" cy="225"/>
            </a:xfrm>
            <a:custGeom>
              <a:avLst/>
              <a:gdLst>
                <a:gd name="T0" fmla="*/ 116 w 213"/>
                <a:gd name="T1" fmla="*/ 215 h 225"/>
                <a:gd name="T2" fmla="*/ 203 w 213"/>
                <a:gd name="T3" fmla="*/ 144 h 225"/>
                <a:gd name="T4" fmla="*/ 213 w 213"/>
                <a:gd name="T5" fmla="*/ 45 h 225"/>
                <a:gd name="T6" fmla="*/ 187 w 213"/>
                <a:gd name="T7" fmla="*/ 0 h 225"/>
                <a:gd name="T8" fmla="*/ 7 w 213"/>
                <a:gd name="T9" fmla="*/ 116 h 225"/>
                <a:gd name="T10" fmla="*/ 0 w 213"/>
                <a:gd name="T11" fmla="*/ 189 h 225"/>
                <a:gd name="T12" fmla="*/ 45 w 213"/>
                <a:gd name="T13" fmla="*/ 225 h 225"/>
                <a:gd name="T14" fmla="*/ 116 w 213"/>
                <a:gd name="T15" fmla="*/ 21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25">
                  <a:moveTo>
                    <a:pt x="116" y="215"/>
                  </a:moveTo>
                  <a:lnTo>
                    <a:pt x="203" y="144"/>
                  </a:lnTo>
                  <a:lnTo>
                    <a:pt x="213" y="45"/>
                  </a:lnTo>
                  <a:lnTo>
                    <a:pt x="187" y="0"/>
                  </a:lnTo>
                  <a:lnTo>
                    <a:pt x="7" y="116"/>
                  </a:lnTo>
                  <a:lnTo>
                    <a:pt x="0" y="189"/>
                  </a:lnTo>
                  <a:lnTo>
                    <a:pt x="45" y="225"/>
                  </a:lnTo>
                  <a:lnTo>
                    <a:pt x="116" y="21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204">
              <a:extLst>
                <a:ext uri="{FF2B5EF4-FFF2-40B4-BE49-F238E27FC236}">
                  <a16:creationId xmlns:a16="http://schemas.microsoft.com/office/drawing/2014/main" id="{B92278EE-323B-11C5-68DD-D38266243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974"/>
              <a:ext cx="293" cy="220"/>
            </a:xfrm>
            <a:custGeom>
              <a:avLst/>
              <a:gdLst>
                <a:gd name="T0" fmla="*/ 80 w 293"/>
                <a:gd name="T1" fmla="*/ 185 h 220"/>
                <a:gd name="T2" fmla="*/ 125 w 293"/>
                <a:gd name="T3" fmla="*/ 185 h 220"/>
                <a:gd name="T4" fmla="*/ 125 w 293"/>
                <a:gd name="T5" fmla="*/ 194 h 220"/>
                <a:gd name="T6" fmla="*/ 161 w 293"/>
                <a:gd name="T7" fmla="*/ 194 h 220"/>
                <a:gd name="T8" fmla="*/ 189 w 293"/>
                <a:gd name="T9" fmla="*/ 204 h 220"/>
                <a:gd name="T10" fmla="*/ 196 w 293"/>
                <a:gd name="T11" fmla="*/ 204 h 220"/>
                <a:gd name="T12" fmla="*/ 215 w 293"/>
                <a:gd name="T13" fmla="*/ 211 h 220"/>
                <a:gd name="T14" fmla="*/ 215 w 293"/>
                <a:gd name="T15" fmla="*/ 220 h 220"/>
                <a:gd name="T16" fmla="*/ 224 w 293"/>
                <a:gd name="T17" fmla="*/ 220 h 220"/>
                <a:gd name="T18" fmla="*/ 224 w 293"/>
                <a:gd name="T19" fmla="*/ 211 h 220"/>
                <a:gd name="T20" fmla="*/ 250 w 293"/>
                <a:gd name="T21" fmla="*/ 204 h 220"/>
                <a:gd name="T22" fmla="*/ 293 w 293"/>
                <a:gd name="T23" fmla="*/ 107 h 220"/>
                <a:gd name="T24" fmla="*/ 179 w 293"/>
                <a:gd name="T25" fmla="*/ 0 h 220"/>
                <a:gd name="T26" fmla="*/ 71 w 293"/>
                <a:gd name="T27" fmla="*/ 0 h 220"/>
                <a:gd name="T28" fmla="*/ 0 w 293"/>
                <a:gd name="T29" fmla="*/ 100 h 220"/>
                <a:gd name="T30" fmla="*/ 0 w 293"/>
                <a:gd name="T31" fmla="*/ 116 h 220"/>
                <a:gd name="T32" fmla="*/ 71 w 293"/>
                <a:gd name="T33" fmla="*/ 171 h 220"/>
                <a:gd name="T34" fmla="*/ 80 w 293"/>
                <a:gd name="T35" fmla="*/ 18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220">
                  <a:moveTo>
                    <a:pt x="80" y="185"/>
                  </a:moveTo>
                  <a:lnTo>
                    <a:pt x="125" y="185"/>
                  </a:lnTo>
                  <a:lnTo>
                    <a:pt x="125" y="194"/>
                  </a:lnTo>
                  <a:lnTo>
                    <a:pt x="161" y="194"/>
                  </a:lnTo>
                  <a:lnTo>
                    <a:pt x="189" y="204"/>
                  </a:lnTo>
                  <a:lnTo>
                    <a:pt x="196" y="204"/>
                  </a:lnTo>
                  <a:lnTo>
                    <a:pt x="215" y="211"/>
                  </a:lnTo>
                  <a:lnTo>
                    <a:pt x="215" y="220"/>
                  </a:lnTo>
                  <a:lnTo>
                    <a:pt x="224" y="220"/>
                  </a:lnTo>
                  <a:lnTo>
                    <a:pt x="224" y="211"/>
                  </a:lnTo>
                  <a:lnTo>
                    <a:pt x="250" y="204"/>
                  </a:lnTo>
                  <a:lnTo>
                    <a:pt x="293" y="107"/>
                  </a:lnTo>
                  <a:lnTo>
                    <a:pt x="179" y="0"/>
                  </a:lnTo>
                  <a:lnTo>
                    <a:pt x="71" y="0"/>
                  </a:lnTo>
                  <a:lnTo>
                    <a:pt x="0" y="100"/>
                  </a:lnTo>
                  <a:lnTo>
                    <a:pt x="0" y="116"/>
                  </a:lnTo>
                  <a:lnTo>
                    <a:pt x="71" y="171"/>
                  </a:lnTo>
                  <a:lnTo>
                    <a:pt x="80" y="18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205">
              <a:extLst>
                <a:ext uri="{FF2B5EF4-FFF2-40B4-BE49-F238E27FC236}">
                  <a16:creationId xmlns:a16="http://schemas.microsoft.com/office/drawing/2014/main" id="{1CABCB71-7B62-86CE-2807-EDDEDBDB1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" y="1394"/>
              <a:ext cx="222" cy="289"/>
            </a:xfrm>
            <a:custGeom>
              <a:avLst/>
              <a:gdLst>
                <a:gd name="T0" fmla="*/ 0 w 222"/>
                <a:gd name="T1" fmla="*/ 128 h 289"/>
                <a:gd name="T2" fmla="*/ 9 w 222"/>
                <a:gd name="T3" fmla="*/ 182 h 289"/>
                <a:gd name="T4" fmla="*/ 9 w 222"/>
                <a:gd name="T5" fmla="*/ 263 h 289"/>
                <a:gd name="T6" fmla="*/ 71 w 222"/>
                <a:gd name="T7" fmla="*/ 289 h 289"/>
                <a:gd name="T8" fmla="*/ 132 w 222"/>
                <a:gd name="T9" fmla="*/ 211 h 289"/>
                <a:gd name="T10" fmla="*/ 222 w 222"/>
                <a:gd name="T11" fmla="*/ 54 h 289"/>
                <a:gd name="T12" fmla="*/ 196 w 222"/>
                <a:gd name="T13" fmla="*/ 0 h 289"/>
                <a:gd name="T14" fmla="*/ 90 w 222"/>
                <a:gd name="T15" fmla="*/ 54 h 289"/>
                <a:gd name="T16" fmla="*/ 0 w 222"/>
                <a:gd name="T17" fmla="*/ 12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89">
                  <a:moveTo>
                    <a:pt x="0" y="128"/>
                  </a:moveTo>
                  <a:lnTo>
                    <a:pt x="9" y="182"/>
                  </a:lnTo>
                  <a:lnTo>
                    <a:pt x="9" y="263"/>
                  </a:lnTo>
                  <a:lnTo>
                    <a:pt x="71" y="289"/>
                  </a:lnTo>
                  <a:lnTo>
                    <a:pt x="132" y="211"/>
                  </a:lnTo>
                  <a:lnTo>
                    <a:pt x="222" y="54"/>
                  </a:lnTo>
                  <a:lnTo>
                    <a:pt x="196" y="0"/>
                  </a:lnTo>
                  <a:lnTo>
                    <a:pt x="90" y="54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206">
              <a:extLst>
                <a:ext uri="{FF2B5EF4-FFF2-40B4-BE49-F238E27FC236}">
                  <a16:creationId xmlns:a16="http://schemas.microsoft.com/office/drawing/2014/main" id="{26585106-35EB-DDF3-43C5-A62153871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1683"/>
              <a:ext cx="296" cy="282"/>
            </a:xfrm>
            <a:custGeom>
              <a:avLst/>
              <a:gdLst>
                <a:gd name="T0" fmla="*/ 180 w 296"/>
                <a:gd name="T1" fmla="*/ 9 h 282"/>
                <a:gd name="T2" fmla="*/ 208 w 296"/>
                <a:gd name="T3" fmla="*/ 0 h 282"/>
                <a:gd name="T4" fmla="*/ 258 w 296"/>
                <a:gd name="T5" fmla="*/ 9 h 282"/>
                <a:gd name="T6" fmla="*/ 296 w 296"/>
                <a:gd name="T7" fmla="*/ 154 h 282"/>
                <a:gd name="T8" fmla="*/ 206 w 296"/>
                <a:gd name="T9" fmla="*/ 208 h 282"/>
                <a:gd name="T10" fmla="*/ 161 w 296"/>
                <a:gd name="T11" fmla="*/ 163 h 282"/>
                <a:gd name="T12" fmla="*/ 99 w 296"/>
                <a:gd name="T13" fmla="*/ 192 h 282"/>
                <a:gd name="T14" fmla="*/ 71 w 296"/>
                <a:gd name="T15" fmla="*/ 253 h 282"/>
                <a:gd name="T16" fmla="*/ 28 w 296"/>
                <a:gd name="T17" fmla="*/ 282 h 282"/>
                <a:gd name="T18" fmla="*/ 0 w 296"/>
                <a:gd name="T19" fmla="*/ 237 h 282"/>
                <a:gd name="T20" fmla="*/ 45 w 296"/>
                <a:gd name="T21" fmla="*/ 147 h 282"/>
                <a:gd name="T22" fmla="*/ 180 w 296"/>
                <a:gd name="T23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6" h="282">
                  <a:moveTo>
                    <a:pt x="180" y="9"/>
                  </a:moveTo>
                  <a:lnTo>
                    <a:pt x="208" y="0"/>
                  </a:lnTo>
                  <a:lnTo>
                    <a:pt x="258" y="9"/>
                  </a:lnTo>
                  <a:lnTo>
                    <a:pt x="296" y="154"/>
                  </a:lnTo>
                  <a:lnTo>
                    <a:pt x="206" y="208"/>
                  </a:lnTo>
                  <a:lnTo>
                    <a:pt x="161" y="163"/>
                  </a:lnTo>
                  <a:lnTo>
                    <a:pt x="99" y="192"/>
                  </a:lnTo>
                  <a:lnTo>
                    <a:pt x="71" y="253"/>
                  </a:lnTo>
                  <a:lnTo>
                    <a:pt x="28" y="282"/>
                  </a:lnTo>
                  <a:lnTo>
                    <a:pt x="0" y="237"/>
                  </a:lnTo>
                  <a:lnTo>
                    <a:pt x="45" y="147"/>
                  </a:lnTo>
                  <a:lnTo>
                    <a:pt x="180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5" name="Freeform 207">
              <a:extLst>
                <a:ext uri="{FF2B5EF4-FFF2-40B4-BE49-F238E27FC236}">
                  <a16:creationId xmlns:a16="http://schemas.microsoft.com/office/drawing/2014/main" id="{934EF3B9-5A5E-BAE3-F10C-38C6E6DD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1304"/>
              <a:ext cx="461" cy="244"/>
            </a:xfrm>
            <a:custGeom>
              <a:avLst/>
              <a:gdLst>
                <a:gd name="T0" fmla="*/ 106 w 461"/>
                <a:gd name="T1" fmla="*/ 0 h 244"/>
                <a:gd name="T2" fmla="*/ 303 w 461"/>
                <a:gd name="T3" fmla="*/ 19 h 244"/>
                <a:gd name="T4" fmla="*/ 329 w 461"/>
                <a:gd name="T5" fmla="*/ 73 h 244"/>
                <a:gd name="T6" fmla="*/ 409 w 461"/>
                <a:gd name="T7" fmla="*/ 64 h 244"/>
                <a:gd name="T8" fmla="*/ 461 w 461"/>
                <a:gd name="T9" fmla="*/ 90 h 244"/>
                <a:gd name="T10" fmla="*/ 409 w 461"/>
                <a:gd name="T11" fmla="*/ 144 h 244"/>
                <a:gd name="T12" fmla="*/ 364 w 461"/>
                <a:gd name="T13" fmla="*/ 163 h 244"/>
                <a:gd name="T14" fmla="*/ 284 w 461"/>
                <a:gd name="T15" fmla="*/ 135 h 244"/>
                <a:gd name="T16" fmla="*/ 248 w 461"/>
                <a:gd name="T17" fmla="*/ 227 h 244"/>
                <a:gd name="T18" fmla="*/ 203 w 461"/>
                <a:gd name="T19" fmla="*/ 244 h 244"/>
                <a:gd name="T20" fmla="*/ 87 w 461"/>
                <a:gd name="T21" fmla="*/ 218 h 244"/>
                <a:gd name="T22" fmla="*/ 0 w 461"/>
                <a:gd name="T23" fmla="*/ 163 h 244"/>
                <a:gd name="T24" fmla="*/ 16 w 461"/>
                <a:gd name="T25" fmla="*/ 118 h 244"/>
                <a:gd name="T26" fmla="*/ 106 w 461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1" h="244">
                  <a:moveTo>
                    <a:pt x="106" y="0"/>
                  </a:moveTo>
                  <a:lnTo>
                    <a:pt x="303" y="19"/>
                  </a:lnTo>
                  <a:lnTo>
                    <a:pt x="329" y="73"/>
                  </a:lnTo>
                  <a:lnTo>
                    <a:pt x="409" y="64"/>
                  </a:lnTo>
                  <a:lnTo>
                    <a:pt x="461" y="90"/>
                  </a:lnTo>
                  <a:lnTo>
                    <a:pt x="409" y="144"/>
                  </a:lnTo>
                  <a:lnTo>
                    <a:pt x="364" y="163"/>
                  </a:lnTo>
                  <a:lnTo>
                    <a:pt x="284" y="135"/>
                  </a:lnTo>
                  <a:lnTo>
                    <a:pt x="248" y="227"/>
                  </a:lnTo>
                  <a:lnTo>
                    <a:pt x="203" y="244"/>
                  </a:lnTo>
                  <a:lnTo>
                    <a:pt x="87" y="218"/>
                  </a:lnTo>
                  <a:lnTo>
                    <a:pt x="0" y="163"/>
                  </a:lnTo>
                  <a:lnTo>
                    <a:pt x="16" y="118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6" name="Freeform 208">
              <a:extLst>
                <a:ext uri="{FF2B5EF4-FFF2-40B4-BE49-F238E27FC236}">
                  <a16:creationId xmlns:a16="http://schemas.microsoft.com/office/drawing/2014/main" id="{14360E46-CD6A-7518-B894-73BC7B87E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1811"/>
              <a:ext cx="178" cy="270"/>
            </a:xfrm>
            <a:custGeom>
              <a:avLst/>
              <a:gdLst>
                <a:gd name="T0" fmla="*/ 114 w 178"/>
                <a:gd name="T1" fmla="*/ 270 h 270"/>
                <a:gd name="T2" fmla="*/ 178 w 178"/>
                <a:gd name="T3" fmla="*/ 244 h 270"/>
                <a:gd name="T4" fmla="*/ 133 w 178"/>
                <a:gd name="T5" fmla="*/ 180 h 270"/>
                <a:gd name="T6" fmla="*/ 178 w 178"/>
                <a:gd name="T7" fmla="*/ 26 h 270"/>
                <a:gd name="T8" fmla="*/ 97 w 178"/>
                <a:gd name="T9" fmla="*/ 0 h 270"/>
                <a:gd name="T10" fmla="*/ 0 w 178"/>
                <a:gd name="T11" fmla="*/ 163 h 270"/>
                <a:gd name="T12" fmla="*/ 114 w 178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270">
                  <a:moveTo>
                    <a:pt x="114" y="270"/>
                  </a:moveTo>
                  <a:lnTo>
                    <a:pt x="178" y="244"/>
                  </a:lnTo>
                  <a:lnTo>
                    <a:pt x="133" y="180"/>
                  </a:lnTo>
                  <a:lnTo>
                    <a:pt x="178" y="26"/>
                  </a:lnTo>
                  <a:lnTo>
                    <a:pt x="97" y="0"/>
                  </a:lnTo>
                  <a:lnTo>
                    <a:pt x="0" y="163"/>
                  </a:lnTo>
                  <a:lnTo>
                    <a:pt x="114" y="27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7" name="Freeform 209">
              <a:extLst>
                <a:ext uri="{FF2B5EF4-FFF2-40B4-BE49-F238E27FC236}">
                  <a16:creationId xmlns:a16="http://schemas.microsoft.com/office/drawing/2014/main" id="{7E5661B1-5B86-8BF7-06A8-A2194FD1B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" y="1557"/>
              <a:ext cx="499" cy="254"/>
            </a:xfrm>
            <a:custGeom>
              <a:avLst/>
              <a:gdLst>
                <a:gd name="T0" fmla="*/ 97 w 499"/>
                <a:gd name="T1" fmla="*/ 64 h 254"/>
                <a:gd name="T2" fmla="*/ 187 w 499"/>
                <a:gd name="T3" fmla="*/ 0 h 254"/>
                <a:gd name="T4" fmla="*/ 499 w 499"/>
                <a:gd name="T5" fmla="*/ 74 h 254"/>
                <a:gd name="T6" fmla="*/ 480 w 499"/>
                <a:gd name="T7" fmla="*/ 119 h 254"/>
                <a:gd name="T8" fmla="*/ 355 w 499"/>
                <a:gd name="T9" fmla="*/ 145 h 254"/>
                <a:gd name="T10" fmla="*/ 187 w 499"/>
                <a:gd name="T11" fmla="*/ 109 h 254"/>
                <a:gd name="T12" fmla="*/ 97 w 499"/>
                <a:gd name="T13" fmla="*/ 199 h 254"/>
                <a:gd name="T14" fmla="*/ 71 w 499"/>
                <a:gd name="T15" fmla="*/ 254 h 254"/>
                <a:gd name="T16" fmla="*/ 0 w 499"/>
                <a:gd name="T17" fmla="*/ 209 h 254"/>
                <a:gd name="T18" fmla="*/ 9 w 499"/>
                <a:gd name="T19" fmla="*/ 90 h 254"/>
                <a:gd name="T20" fmla="*/ 97 w 499"/>
                <a:gd name="T21" fmla="*/ 6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9" h="254">
                  <a:moveTo>
                    <a:pt x="97" y="64"/>
                  </a:moveTo>
                  <a:lnTo>
                    <a:pt x="187" y="0"/>
                  </a:lnTo>
                  <a:lnTo>
                    <a:pt x="499" y="74"/>
                  </a:lnTo>
                  <a:lnTo>
                    <a:pt x="480" y="119"/>
                  </a:lnTo>
                  <a:lnTo>
                    <a:pt x="355" y="145"/>
                  </a:lnTo>
                  <a:lnTo>
                    <a:pt x="187" y="109"/>
                  </a:lnTo>
                  <a:lnTo>
                    <a:pt x="97" y="199"/>
                  </a:lnTo>
                  <a:lnTo>
                    <a:pt x="71" y="254"/>
                  </a:lnTo>
                  <a:lnTo>
                    <a:pt x="0" y="209"/>
                  </a:lnTo>
                  <a:lnTo>
                    <a:pt x="9" y="90"/>
                  </a:lnTo>
                  <a:lnTo>
                    <a:pt x="97" y="6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8" name="Freeform 210">
              <a:extLst>
                <a:ext uri="{FF2B5EF4-FFF2-40B4-BE49-F238E27FC236}">
                  <a16:creationId xmlns:a16="http://schemas.microsoft.com/office/drawing/2014/main" id="{464FEF4B-EC99-E25F-196C-01BE6A269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8" y="1882"/>
              <a:ext cx="338" cy="272"/>
            </a:xfrm>
            <a:custGeom>
              <a:avLst/>
              <a:gdLst>
                <a:gd name="T0" fmla="*/ 338 w 338"/>
                <a:gd name="T1" fmla="*/ 227 h 272"/>
                <a:gd name="T2" fmla="*/ 275 w 338"/>
                <a:gd name="T3" fmla="*/ 128 h 272"/>
                <a:gd name="T4" fmla="*/ 187 w 338"/>
                <a:gd name="T5" fmla="*/ 0 h 272"/>
                <a:gd name="T6" fmla="*/ 159 w 338"/>
                <a:gd name="T7" fmla="*/ 0 h 272"/>
                <a:gd name="T8" fmla="*/ 52 w 338"/>
                <a:gd name="T9" fmla="*/ 118 h 272"/>
                <a:gd name="T10" fmla="*/ 0 w 338"/>
                <a:gd name="T11" fmla="*/ 272 h 272"/>
                <a:gd name="T12" fmla="*/ 7 w 338"/>
                <a:gd name="T13" fmla="*/ 272 h 272"/>
                <a:gd name="T14" fmla="*/ 123 w 338"/>
                <a:gd name="T15" fmla="*/ 272 h 272"/>
                <a:gd name="T16" fmla="*/ 338 w 338"/>
                <a:gd name="T17" fmla="*/ 22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272">
                  <a:moveTo>
                    <a:pt x="338" y="227"/>
                  </a:moveTo>
                  <a:lnTo>
                    <a:pt x="275" y="128"/>
                  </a:lnTo>
                  <a:lnTo>
                    <a:pt x="187" y="0"/>
                  </a:lnTo>
                  <a:lnTo>
                    <a:pt x="159" y="0"/>
                  </a:lnTo>
                  <a:lnTo>
                    <a:pt x="52" y="118"/>
                  </a:lnTo>
                  <a:lnTo>
                    <a:pt x="0" y="272"/>
                  </a:lnTo>
                  <a:lnTo>
                    <a:pt x="7" y="272"/>
                  </a:lnTo>
                  <a:lnTo>
                    <a:pt x="123" y="272"/>
                  </a:lnTo>
                  <a:lnTo>
                    <a:pt x="338" y="2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9" name="Freeform 211">
              <a:extLst>
                <a:ext uri="{FF2B5EF4-FFF2-40B4-BE49-F238E27FC236}">
                  <a16:creationId xmlns:a16="http://schemas.microsoft.com/office/drawing/2014/main" id="{528D7230-535A-D7CC-CE10-08A8EDA4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1801"/>
              <a:ext cx="374" cy="289"/>
            </a:xfrm>
            <a:custGeom>
              <a:avLst/>
              <a:gdLst>
                <a:gd name="T0" fmla="*/ 0 w 374"/>
                <a:gd name="T1" fmla="*/ 244 h 289"/>
                <a:gd name="T2" fmla="*/ 99 w 374"/>
                <a:gd name="T3" fmla="*/ 289 h 289"/>
                <a:gd name="T4" fmla="*/ 241 w 374"/>
                <a:gd name="T5" fmla="*/ 263 h 289"/>
                <a:gd name="T6" fmla="*/ 312 w 374"/>
                <a:gd name="T7" fmla="*/ 289 h 289"/>
                <a:gd name="T8" fmla="*/ 374 w 374"/>
                <a:gd name="T9" fmla="*/ 10 h 289"/>
                <a:gd name="T10" fmla="*/ 322 w 374"/>
                <a:gd name="T11" fmla="*/ 0 h 289"/>
                <a:gd name="T12" fmla="*/ 144 w 374"/>
                <a:gd name="T13" fmla="*/ 199 h 289"/>
                <a:gd name="T14" fmla="*/ 54 w 374"/>
                <a:gd name="T15" fmla="*/ 199 h 289"/>
                <a:gd name="T16" fmla="*/ 0 w 374"/>
                <a:gd name="T17" fmla="*/ 2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289">
                  <a:moveTo>
                    <a:pt x="0" y="244"/>
                  </a:moveTo>
                  <a:lnTo>
                    <a:pt x="99" y="289"/>
                  </a:lnTo>
                  <a:lnTo>
                    <a:pt x="241" y="263"/>
                  </a:lnTo>
                  <a:lnTo>
                    <a:pt x="312" y="289"/>
                  </a:lnTo>
                  <a:lnTo>
                    <a:pt x="374" y="10"/>
                  </a:lnTo>
                  <a:lnTo>
                    <a:pt x="322" y="0"/>
                  </a:lnTo>
                  <a:lnTo>
                    <a:pt x="144" y="199"/>
                  </a:lnTo>
                  <a:lnTo>
                    <a:pt x="54" y="199"/>
                  </a:lnTo>
                  <a:lnTo>
                    <a:pt x="0" y="24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" name="Freeform 212">
              <a:extLst>
                <a:ext uri="{FF2B5EF4-FFF2-40B4-BE49-F238E27FC236}">
                  <a16:creationId xmlns:a16="http://schemas.microsoft.com/office/drawing/2014/main" id="{5D9151BC-7719-A297-99F8-65A983C4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" y="2109"/>
              <a:ext cx="303" cy="164"/>
            </a:xfrm>
            <a:custGeom>
              <a:avLst/>
              <a:gdLst>
                <a:gd name="T0" fmla="*/ 268 w 303"/>
                <a:gd name="T1" fmla="*/ 55 h 164"/>
                <a:gd name="T2" fmla="*/ 303 w 303"/>
                <a:gd name="T3" fmla="*/ 109 h 164"/>
                <a:gd name="T4" fmla="*/ 294 w 303"/>
                <a:gd name="T5" fmla="*/ 126 h 164"/>
                <a:gd name="T6" fmla="*/ 232 w 303"/>
                <a:gd name="T7" fmla="*/ 154 h 164"/>
                <a:gd name="T8" fmla="*/ 45 w 303"/>
                <a:gd name="T9" fmla="*/ 164 h 164"/>
                <a:gd name="T10" fmla="*/ 0 w 303"/>
                <a:gd name="T11" fmla="*/ 10 h 164"/>
                <a:gd name="T12" fmla="*/ 19 w 303"/>
                <a:gd name="T13" fmla="*/ 0 h 164"/>
                <a:gd name="T14" fmla="*/ 268 w 303"/>
                <a:gd name="T15" fmla="*/ 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164">
                  <a:moveTo>
                    <a:pt x="268" y="55"/>
                  </a:moveTo>
                  <a:lnTo>
                    <a:pt x="303" y="109"/>
                  </a:lnTo>
                  <a:lnTo>
                    <a:pt x="294" y="126"/>
                  </a:lnTo>
                  <a:lnTo>
                    <a:pt x="232" y="154"/>
                  </a:lnTo>
                  <a:lnTo>
                    <a:pt x="45" y="164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68" y="5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1" name="Freeform 213">
              <a:extLst>
                <a:ext uri="{FF2B5EF4-FFF2-40B4-BE49-F238E27FC236}">
                  <a16:creationId xmlns:a16="http://schemas.microsoft.com/office/drawing/2014/main" id="{7EBBBFBD-7911-C4E8-3C4F-A59A0F3CE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631"/>
              <a:ext cx="196" cy="206"/>
            </a:xfrm>
            <a:custGeom>
              <a:avLst/>
              <a:gdLst>
                <a:gd name="T0" fmla="*/ 9 w 196"/>
                <a:gd name="T1" fmla="*/ 180 h 206"/>
                <a:gd name="T2" fmla="*/ 90 w 196"/>
                <a:gd name="T3" fmla="*/ 206 h 206"/>
                <a:gd name="T4" fmla="*/ 161 w 196"/>
                <a:gd name="T5" fmla="*/ 170 h 206"/>
                <a:gd name="T6" fmla="*/ 196 w 196"/>
                <a:gd name="T7" fmla="*/ 116 h 206"/>
                <a:gd name="T8" fmla="*/ 187 w 196"/>
                <a:gd name="T9" fmla="*/ 7 h 206"/>
                <a:gd name="T10" fmla="*/ 90 w 196"/>
                <a:gd name="T11" fmla="*/ 0 h 206"/>
                <a:gd name="T12" fmla="*/ 0 w 196"/>
                <a:gd name="T13" fmla="*/ 71 h 206"/>
                <a:gd name="T14" fmla="*/ 9 w 196"/>
                <a:gd name="T15" fmla="*/ 18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206">
                  <a:moveTo>
                    <a:pt x="9" y="180"/>
                  </a:moveTo>
                  <a:lnTo>
                    <a:pt x="90" y="206"/>
                  </a:lnTo>
                  <a:lnTo>
                    <a:pt x="161" y="170"/>
                  </a:lnTo>
                  <a:lnTo>
                    <a:pt x="196" y="116"/>
                  </a:lnTo>
                  <a:lnTo>
                    <a:pt x="187" y="7"/>
                  </a:lnTo>
                  <a:lnTo>
                    <a:pt x="90" y="0"/>
                  </a:lnTo>
                  <a:lnTo>
                    <a:pt x="0" y="71"/>
                  </a:lnTo>
                  <a:lnTo>
                    <a:pt x="9" y="18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" name="Freeform 214">
              <a:extLst>
                <a:ext uri="{FF2B5EF4-FFF2-40B4-BE49-F238E27FC236}">
                  <a16:creationId xmlns:a16="http://schemas.microsoft.com/office/drawing/2014/main" id="{AD7F4B17-A0AA-D01A-94EB-8962B3EA0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1593"/>
              <a:ext cx="251" cy="173"/>
            </a:xfrm>
            <a:custGeom>
              <a:avLst/>
              <a:gdLst>
                <a:gd name="T0" fmla="*/ 0 w 251"/>
                <a:gd name="T1" fmla="*/ 73 h 173"/>
                <a:gd name="T2" fmla="*/ 38 w 251"/>
                <a:gd name="T3" fmla="*/ 109 h 173"/>
                <a:gd name="T4" fmla="*/ 125 w 251"/>
                <a:gd name="T5" fmla="*/ 90 h 173"/>
                <a:gd name="T6" fmla="*/ 206 w 251"/>
                <a:gd name="T7" fmla="*/ 173 h 173"/>
                <a:gd name="T8" fmla="*/ 232 w 251"/>
                <a:gd name="T9" fmla="*/ 163 h 173"/>
                <a:gd name="T10" fmla="*/ 251 w 251"/>
                <a:gd name="T11" fmla="*/ 54 h 173"/>
                <a:gd name="T12" fmla="*/ 251 w 251"/>
                <a:gd name="T13" fmla="*/ 38 h 173"/>
                <a:gd name="T14" fmla="*/ 189 w 251"/>
                <a:gd name="T15" fmla="*/ 0 h 173"/>
                <a:gd name="T16" fmla="*/ 109 w 251"/>
                <a:gd name="T17" fmla="*/ 0 h 173"/>
                <a:gd name="T18" fmla="*/ 0 w 251"/>
                <a:gd name="T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173">
                  <a:moveTo>
                    <a:pt x="0" y="73"/>
                  </a:moveTo>
                  <a:lnTo>
                    <a:pt x="38" y="109"/>
                  </a:lnTo>
                  <a:lnTo>
                    <a:pt x="125" y="90"/>
                  </a:lnTo>
                  <a:lnTo>
                    <a:pt x="206" y="173"/>
                  </a:lnTo>
                  <a:lnTo>
                    <a:pt x="232" y="163"/>
                  </a:lnTo>
                  <a:lnTo>
                    <a:pt x="251" y="54"/>
                  </a:lnTo>
                  <a:lnTo>
                    <a:pt x="251" y="38"/>
                  </a:lnTo>
                  <a:lnTo>
                    <a:pt x="189" y="0"/>
                  </a:lnTo>
                  <a:lnTo>
                    <a:pt x="109" y="0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3" name="Freeform 215">
              <a:extLst>
                <a:ext uri="{FF2B5EF4-FFF2-40B4-BE49-F238E27FC236}">
                  <a16:creationId xmlns:a16="http://schemas.microsoft.com/office/drawing/2014/main" id="{B1AC3542-5787-A8AB-1544-BD41C23E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1493"/>
              <a:ext cx="168" cy="164"/>
            </a:xfrm>
            <a:custGeom>
              <a:avLst/>
              <a:gdLst>
                <a:gd name="T0" fmla="*/ 0 w 168"/>
                <a:gd name="T1" fmla="*/ 116 h 164"/>
                <a:gd name="T2" fmla="*/ 52 w 168"/>
                <a:gd name="T3" fmla="*/ 164 h 164"/>
                <a:gd name="T4" fmla="*/ 123 w 168"/>
                <a:gd name="T5" fmla="*/ 164 h 164"/>
                <a:gd name="T6" fmla="*/ 168 w 168"/>
                <a:gd name="T7" fmla="*/ 109 h 164"/>
                <a:gd name="T8" fmla="*/ 142 w 168"/>
                <a:gd name="T9" fmla="*/ 0 h 164"/>
                <a:gd name="T10" fmla="*/ 42 w 168"/>
                <a:gd name="T11" fmla="*/ 29 h 164"/>
                <a:gd name="T12" fmla="*/ 0 w 168"/>
                <a:gd name="T13" fmla="*/ 1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64">
                  <a:moveTo>
                    <a:pt x="0" y="116"/>
                  </a:moveTo>
                  <a:lnTo>
                    <a:pt x="52" y="164"/>
                  </a:lnTo>
                  <a:lnTo>
                    <a:pt x="123" y="164"/>
                  </a:lnTo>
                  <a:lnTo>
                    <a:pt x="168" y="109"/>
                  </a:lnTo>
                  <a:lnTo>
                    <a:pt x="142" y="0"/>
                  </a:lnTo>
                  <a:lnTo>
                    <a:pt x="42" y="29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" name="Freeform 216">
              <a:extLst>
                <a:ext uri="{FF2B5EF4-FFF2-40B4-BE49-F238E27FC236}">
                  <a16:creationId xmlns:a16="http://schemas.microsoft.com/office/drawing/2014/main" id="{7EAAA2B1-A45F-BAA5-22B1-82394ED6C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1882"/>
              <a:ext cx="239" cy="218"/>
            </a:xfrm>
            <a:custGeom>
              <a:avLst/>
              <a:gdLst>
                <a:gd name="T0" fmla="*/ 222 w 239"/>
                <a:gd name="T1" fmla="*/ 154 h 218"/>
                <a:gd name="T2" fmla="*/ 239 w 239"/>
                <a:gd name="T3" fmla="*/ 64 h 218"/>
                <a:gd name="T4" fmla="*/ 196 w 239"/>
                <a:gd name="T5" fmla="*/ 0 h 218"/>
                <a:gd name="T6" fmla="*/ 71 w 239"/>
                <a:gd name="T7" fmla="*/ 0 h 218"/>
                <a:gd name="T8" fmla="*/ 0 w 239"/>
                <a:gd name="T9" fmla="*/ 92 h 218"/>
                <a:gd name="T10" fmla="*/ 16 w 239"/>
                <a:gd name="T11" fmla="*/ 163 h 218"/>
                <a:gd name="T12" fmla="*/ 116 w 239"/>
                <a:gd name="T13" fmla="*/ 218 h 218"/>
                <a:gd name="T14" fmla="*/ 222 w 239"/>
                <a:gd name="T15" fmla="*/ 15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18">
                  <a:moveTo>
                    <a:pt x="222" y="154"/>
                  </a:moveTo>
                  <a:lnTo>
                    <a:pt x="239" y="64"/>
                  </a:lnTo>
                  <a:lnTo>
                    <a:pt x="196" y="0"/>
                  </a:lnTo>
                  <a:lnTo>
                    <a:pt x="71" y="0"/>
                  </a:lnTo>
                  <a:lnTo>
                    <a:pt x="0" y="92"/>
                  </a:lnTo>
                  <a:lnTo>
                    <a:pt x="16" y="163"/>
                  </a:lnTo>
                  <a:lnTo>
                    <a:pt x="116" y="218"/>
                  </a:lnTo>
                  <a:lnTo>
                    <a:pt x="222" y="15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" name="Freeform 217">
              <a:extLst>
                <a:ext uri="{FF2B5EF4-FFF2-40B4-BE49-F238E27FC236}">
                  <a16:creationId xmlns:a16="http://schemas.microsoft.com/office/drawing/2014/main" id="{B85A21C9-6270-203C-3F8B-1AA12AA83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1377"/>
              <a:ext cx="151" cy="216"/>
            </a:xfrm>
            <a:custGeom>
              <a:avLst/>
              <a:gdLst>
                <a:gd name="T0" fmla="*/ 0 w 151"/>
                <a:gd name="T1" fmla="*/ 161 h 216"/>
                <a:gd name="T2" fmla="*/ 99 w 151"/>
                <a:gd name="T3" fmla="*/ 0 h 216"/>
                <a:gd name="T4" fmla="*/ 151 w 151"/>
                <a:gd name="T5" fmla="*/ 7 h 216"/>
                <a:gd name="T6" fmla="*/ 144 w 151"/>
                <a:gd name="T7" fmla="*/ 216 h 216"/>
                <a:gd name="T8" fmla="*/ 64 w 151"/>
                <a:gd name="T9" fmla="*/ 216 h 216"/>
                <a:gd name="T10" fmla="*/ 0 w 151"/>
                <a:gd name="T11" fmla="*/ 1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216">
                  <a:moveTo>
                    <a:pt x="0" y="161"/>
                  </a:moveTo>
                  <a:lnTo>
                    <a:pt x="99" y="0"/>
                  </a:lnTo>
                  <a:lnTo>
                    <a:pt x="151" y="7"/>
                  </a:lnTo>
                  <a:lnTo>
                    <a:pt x="144" y="216"/>
                  </a:lnTo>
                  <a:lnTo>
                    <a:pt x="64" y="216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" name="Freeform 218">
              <a:extLst>
                <a:ext uri="{FF2B5EF4-FFF2-40B4-BE49-F238E27FC236}">
                  <a16:creationId xmlns:a16="http://schemas.microsoft.com/office/drawing/2014/main" id="{F742E045-5D9E-329E-E16D-48B4619A8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1204"/>
              <a:ext cx="267" cy="218"/>
            </a:xfrm>
            <a:custGeom>
              <a:avLst/>
              <a:gdLst>
                <a:gd name="T0" fmla="*/ 213 w 267"/>
                <a:gd name="T1" fmla="*/ 0 h 218"/>
                <a:gd name="T2" fmla="*/ 248 w 267"/>
                <a:gd name="T3" fmla="*/ 10 h 218"/>
                <a:gd name="T4" fmla="*/ 267 w 267"/>
                <a:gd name="T5" fmla="*/ 100 h 218"/>
                <a:gd name="T6" fmla="*/ 177 w 267"/>
                <a:gd name="T7" fmla="*/ 218 h 218"/>
                <a:gd name="T8" fmla="*/ 0 w 267"/>
                <a:gd name="T9" fmla="*/ 109 h 218"/>
                <a:gd name="T10" fmla="*/ 9 w 267"/>
                <a:gd name="T11" fmla="*/ 90 h 218"/>
                <a:gd name="T12" fmla="*/ 213 w 267"/>
                <a:gd name="T1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" h="218">
                  <a:moveTo>
                    <a:pt x="213" y="0"/>
                  </a:moveTo>
                  <a:lnTo>
                    <a:pt x="248" y="10"/>
                  </a:lnTo>
                  <a:lnTo>
                    <a:pt x="267" y="100"/>
                  </a:lnTo>
                  <a:lnTo>
                    <a:pt x="177" y="218"/>
                  </a:lnTo>
                  <a:lnTo>
                    <a:pt x="0" y="109"/>
                  </a:lnTo>
                  <a:lnTo>
                    <a:pt x="9" y="9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7" name="Freeform 219">
              <a:extLst>
                <a:ext uri="{FF2B5EF4-FFF2-40B4-BE49-F238E27FC236}">
                  <a16:creationId xmlns:a16="http://schemas.microsoft.com/office/drawing/2014/main" id="{1ADEB63A-4B65-BD69-8243-E931D2DB1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2382"/>
              <a:ext cx="132" cy="135"/>
            </a:xfrm>
            <a:custGeom>
              <a:avLst/>
              <a:gdLst>
                <a:gd name="T0" fmla="*/ 59 w 132"/>
                <a:gd name="T1" fmla="*/ 128 h 135"/>
                <a:gd name="T2" fmla="*/ 87 w 132"/>
                <a:gd name="T3" fmla="*/ 135 h 135"/>
                <a:gd name="T4" fmla="*/ 132 w 132"/>
                <a:gd name="T5" fmla="*/ 90 h 135"/>
                <a:gd name="T6" fmla="*/ 123 w 132"/>
                <a:gd name="T7" fmla="*/ 61 h 135"/>
                <a:gd name="T8" fmla="*/ 97 w 132"/>
                <a:gd name="T9" fmla="*/ 0 h 135"/>
                <a:gd name="T10" fmla="*/ 9 w 132"/>
                <a:gd name="T11" fmla="*/ 7 h 135"/>
                <a:gd name="T12" fmla="*/ 0 w 132"/>
                <a:gd name="T13" fmla="*/ 52 h 135"/>
                <a:gd name="T14" fmla="*/ 59 w 132"/>
                <a:gd name="T15" fmla="*/ 12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35">
                  <a:moveTo>
                    <a:pt x="59" y="128"/>
                  </a:moveTo>
                  <a:lnTo>
                    <a:pt x="87" y="135"/>
                  </a:lnTo>
                  <a:lnTo>
                    <a:pt x="132" y="90"/>
                  </a:lnTo>
                  <a:lnTo>
                    <a:pt x="123" y="61"/>
                  </a:lnTo>
                  <a:lnTo>
                    <a:pt x="97" y="0"/>
                  </a:lnTo>
                  <a:lnTo>
                    <a:pt x="9" y="7"/>
                  </a:lnTo>
                  <a:lnTo>
                    <a:pt x="0" y="52"/>
                  </a:lnTo>
                  <a:lnTo>
                    <a:pt x="59" y="1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8" name="Freeform 220">
              <a:extLst>
                <a:ext uri="{FF2B5EF4-FFF2-40B4-BE49-F238E27FC236}">
                  <a16:creationId xmlns:a16="http://schemas.microsoft.com/office/drawing/2014/main" id="{824BB7A9-A676-BA3A-22C3-7F7D6E0CB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1936"/>
              <a:ext cx="187" cy="218"/>
            </a:xfrm>
            <a:custGeom>
              <a:avLst/>
              <a:gdLst>
                <a:gd name="T0" fmla="*/ 0 w 187"/>
                <a:gd name="T1" fmla="*/ 128 h 218"/>
                <a:gd name="T2" fmla="*/ 0 w 187"/>
                <a:gd name="T3" fmla="*/ 183 h 218"/>
                <a:gd name="T4" fmla="*/ 107 w 187"/>
                <a:gd name="T5" fmla="*/ 218 h 218"/>
                <a:gd name="T6" fmla="*/ 187 w 187"/>
                <a:gd name="T7" fmla="*/ 83 h 218"/>
                <a:gd name="T8" fmla="*/ 133 w 187"/>
                <a:gd name="T9" fmla="*/ 0 h 218"/>
                <a:gd name="T10" fmla="*/ 71 w 187"/>
                <a:gd name="T11" fmla="*/ 0 h 218"/>
                <a:gd name="T12" fmla="*/ 0 w 187"/>
                <a:gd name="T13" fmla="*/ 12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218">
                  <a:moveTo>
                    <a:pt x="0" y="128"/>
                  </a:moveTo>
                  <a:lnTo>
                    <a:pt x="0" y="183"/>
                  </a:lnTo>
                  <a:lnTo>
                    <a:pt x="107" y="218"/>
                  </a:lnTo>
                  <a:lnTo>
                    <a:pt x="187" y="83"/>
                  </a:lnTo>
                  <a:lnTo>
                    <a:pt x="133" y="0"/>
                  </a:lnTo>
                  <a:lnTo>
                    <a:pt x="71" y="0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9" name="Freeform 221">
              <a:extLst>
                <a:ext uri="{FF2B5EF4-FFF2-40B4-BE49-F238E27FC236}">
                  <a16:creationId xmlns:a16="http://schemas.microsoft.com/office/drawing/2014/main" id="{D39DCB4C-4A38-2257-CB26-D7885F73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1522"/>
              <a:ext cx="116" cy="170"/>
            </a:xfrm>
            <a:custGeom>
              <a:avLst/>
              <a:gdLst>
                <a:gd name="T0" fmla="*/ 12 w 116"/>
                <a:gd name="T1" fmla="*/ 161 h 170"/>
                <a:gd name="T2" fmla="*/ 10 w 116"/>
                <a:gd name="T3" fmla="*/ 109 h 170"/>
                <a:gd name="T4" fmla="*/ 0 w 116"/>
                <a:gd name="T5" fmla="*/ 80 h 170"/>
                <a:gd name="T6" fmla="*/ 24 w 116"/>
                <a:gd name="T7" fmla="*/ 12 h 170"/>
                <a:gd name="T8" fmla="*/ 55 w 116"/>
                <a:gd name="T9" fmla="*/ 0 h 170"/>
                <a:gd name="T10" fmla="*/ 107 w 116"/>
                <a:gd name="T11" fmla="*/ 0 h 170"/>
                <a:gd name="T12" fmla="*/ 116 w 116"/>
                <a:gd name="T13" fmla="*/ 54 h 170"/>
                <a:gd name="T14" fmla="*/ 116 w 116"/>
                <a:gd name="T15" fmla="*/ 135 h 170"/>
                <a:gd name="T16" fmla="*/ 62 w 116"/>
                <a:gd name="T17" fmla="*/ 170 h 170"/>
                <a:gd name="T18" fmla="*/ 12 w 116"/>
                <a:gd name="T19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70">
                  <a:moveTo>
                    <a:pt x="12" y="161"/>
                  </a:moveTo>
                  <a:lnTo>
                    <a:pt x="10" y="109"/>
                  </a:lnTo>
                  <a:lnTo>
                    <a:pt x="0" y="80"/>
                  </a:lnTo>
                  <a:lnTo>
                    <a:pt x="24" y="12"/>
                  </a:lnTo>
                  <a:lnTo>
                    <a:pt x="55" y="0"/>
                  </a:lnTo>
                  <a:lnTo>
                    <a:pt x="107" y="0"/>
                  </a:lnTo>
                  <a:lnTo>
                    <a:pt x="116" y="54"/>
                  </a:lnTo>
                  <a:lnTo>
                    <a:pt x="116" y="135"/>
                  </a:lnTo>
                  <a:lnTo>
                    <a:pt x="62" y="170"/>
                  </a:lnTo>
                  <a:lnTo>
                    <a:pt x="12" y="16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0" name="Freeform 222">
              <a:extLst>
                <a:ext uri="{FF2B5EF4-FFF2-40B4-BE49-F238E27FC236}">
                  <a16:creationId xmlns:a16="http://schemas.microsoft.com/office/drawing/2014/main" id="{633CF56F-C78D-1542-313D-994C57428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1484"/>
              <a:ext cx="277" cy="227"/>
            </a:xfrm>
            <a:custGeom>
              <a:avLst/>
              <a:gdLst>
                <a:gd name="T0" fmla="*/ 54 w 277"/>
                <a:gd name="T1" fmla="*/ 218 h 227"/>
                <a:gd name="T2" fmla="*/ 135 w 277"/>
                <a:gd name="T3" fmla="*/ 227 h 227"/>
                <a:gd name="T4" fmla="*/ 277 w 277"/>
                <a:gd name="T5" fmla="*/ 92 h 227"/>
                <a:gd name="T6" fmla="*/ 251 w 277"/>
                <a:gd name="T7" fmla="*/ 19 h 227"/>
                <a:gd name="T8" fmla="*/ 71 w 277"/>
                <a:gd name="T9" fmla="*/ 0 h 227"/>
                <a:gd name="T10" fmla="*/ 0 w 277"/>
                <a:gd name="T11" fmla="*/ 38 h 227"/>
                <a:gd name="T12" fmla="*/ 0 w 277"/>
                <a:gd name="T13" fmla="*/ 182 h 227"/>
                <a:gd name="T14" fmla="*/ 54 w 277"/>
                <a:gd name="T15" fmla="*/ 2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227">
                  <a:moveTo>
                    <a:pt x="54" y="218"/>
                  </a:moveTo>
                  <a:lnTo>
                    <a:pt x="135" y="227"/>
                  </a:lnTo>
                  <a:lnTo>
                    <a:pt x="277" y="92"/>
                  </a:lnTo>
                  <a:lnTo>
                    <a:pt x="251" y="19"/>
                  </a:lnTo>
                  <a:lnTo>
                    <a:pt x="71" y="0"/>
                  </a:lnTo>
                  <a:lnTo>
                    <a:pt x="0" y="38"/>
                  </a:lnTo>
                  <a:lnTo>
                    <a:pt x="0" y="182"/>
                  </a:lnTo>
                  <a:lnTo>
                    <a:pt x="54" y="21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1" name="Freeform 223">
              <a:extLst>
                <a:ext uri="{FF2B5EF4-FFF2-40B4-BE49-F238E27FC236}">
                  <a16:creationId xmlns:a16="http://schemas.microsoft.com/office/drawing/2014/main" id="{C5BFFB9C-0FC4-0837-8EAA-B03ACB726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583"/>
              <a:ext cx="177" cy="100"/>
            </a:xfrm>
            <a:custGeom>
              <a:avLst/>
              <a:gdLst>
                <a:gd name="T0" fmla="*/ 0 w 177"/>
                <a:gd name="T1" fmla="*/ 55 h 100"/>
                <a:gd name="T2" fmla="*/ 26 w 177"/>
                <a:gd name="T3" fmla="*/ 100 h 100"/>
                <a:gd name="T4" fmla="*/ 87 w 177"/>
                <a:gd name="T5" fmla="*/ 100 h 100"/>
                <a:gd name="T6" fmla="*/ 177 w 177"/>
                <a:gd name="T7" fmla="*/ 38 h 100"/>
                <a:gd name="T8" fmla="*/ 151 w 177"/>
                <a:gd name="T9" fmla="*/ 0 h 100"/>
                <a:gd name="T10" fmla="*/ 0 w 177"/>
                <a:gd name="T11" fmla="*/ 5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00">
                  <a:moveTo>
                    <a:pt x="0" y="55"/>
                  </a:moveTo>
                  <a:lnTo>
                    <a:pt x="26" y="100"/>
                  </a:lnTo>
                  <a:lnTo>
                    <a:pt x="87" y="100"/>
                  </a:lnTo>
                  <a:lnTo>
                    <a:pt x="177" y="38"/>
                  </a:lnTo>
                  <a:lnTo>
                    <a:pt x="151" y="0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2" name="Freeform 224">
              <a:extLst>
                <a:ext uri="{FF2B5EF4-FFF2-40B4-BE49-F238E27FC236}">
                  <a16:creationId xmlns:a16="http://schemas.microsoft.com/office/drawing/2014/main" id="{A379F770-0F20-71D3-DCF7-B203A85BC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1368"/>
              <a:ext cx="230" cy="279"/>
            </a:xfrm>
            <a:custGeom>
              <a:avLst/>
              <a:gdLst>
                <a:gd name="T0" fmla="*/ 52 w 230"/>
                <a:gd name="T1" fmla="*/ 9 h 279"/>
                <a:gd name="T2" fmla="*/ 230 w 230"/>
                <a:gd name="T3" fmla="*/ 253 h 279"/>
                <a:gd name="T4" fmla="*/ 142 w 230"/>
                <a:gd name="T5" fmla="*/ 279 h 279"/>
                <a:gd name="T6" fmla="*/ 62 w 230"/>
                <a:gd name="T7" fmla="*/ 279 h 279"/>
                <a:gd name="T8" fmla="*/ 62 w 230"/>
                <a:gd name="T9" fmla="*/ 263 h 279"/>
                <a:gd name="T10" fmla="*/ 0 w 230"/>
                <a:gd name="T11" fmla="*/ 225 h 279"/>
                <a:gd name="T12" fmla="*/ 7 w 230"/>
                <a:gd name="T13" fmla="*/ 16 h 279"/>
                <a:gd name="T14" fmla="*/ 36 w 230"/>
                <a:gd name="T15" fmla="*/ 0 h 279"/>
                <a:gd name="T16" fmla="*/ 52 w 230"/>
                <a:gd name="T17" fmla="*/ 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79">
                  <a:moveTo>
                    <a:pt x="52" y="9"/>
                  </a:moveTo>
                  <a:lnTo>
                    <a:pt x="230" y="253"/>
                  </a:lnTo>
                  <a:lnTo>
                    <a:pt x="142" y="279"/>
                  </a:lnTo>
                  <a:lnTo>
                    <a:pt x="62" y="279"/>
                  </a:lnTo>
                  <a:lnTo>
                    <a:pt x="62" y="263"/>
                  </a:lnTo>
                  <a:lnTo>
                    <a:pt x="0" y="225"/>
                  </a:lnTo>
                  <a:lnTo>
                    <a:pt x="7" y="16"/>
                  </a:lnTo>
                  <a:lnTo>
                    <a:pt x="36" y="0"/>
                  </a:lnTo>
                  <a:lnTo>
                    <a:pt x="52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3" name="Freeform 225">
              <a:extLst>
                <a:ext uri="{FF2B5EF4-FFF2-40B4-BE49-F238E27FC236}">
                  <a16:creationId xmlns:a16="http://schemas.microsoft.com/office/drawing/2014/main" id="{54CE44DA-5F1B-1CB8-3D3D-3BE09489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1204"/>
              <a:ext cx="213" cy="164"/>
            </a:xfrm>
            <a:custGeom>
              <a:avLst/>
              <a:gdLst>
                <a:gd name="T0" fmla="*/ 151 w 213"/>
                <a:gd name="T1" fmla="*/ 0 h 164"/>
                <a:gd name="T2" fmla="*/ 213 w 213"/>
                <a:gd name="T3" fmla="*/ 36 h 164"/>
                <a:gd name="T4" fmla="*/ 135 w 213"/>
                <a:gd name="T5" fmla="*/ 164 h 164"/>
                <a:gd name="T6" fmla="*/ 0 w 213"/>
                <a:gd name="T7" fmla="*/ 128 h 164"/>
                <a:gd name="T8" fmla="*/ 9 w 213"/>
                <a:gd name="T9" fmla="*/ 10 h 164"/>
                <a:gd name="T10" fmla="*/ 151 w 213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164">
                  <a:moveTo>
                    <a:pt x="151" y="0"/>
                  </a:moveTo>
                  <a:lnTo>
                    <a:pt x="213" y="36"/>
                  </a:lnTo>
                  <a:lnTo>
                    <a:pt x="135" y="164"/>
                  </a:lnTo>
                  <a:lnTo>
                    <a:pt x="0" y="128"/>
                  </a:lnTo>
                  <a:lnTo>
                    <a:pt x="9" y="10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4" name="Freeform 226">
              <a:extLst>
                <a:ext uri="{FF2B5EF4-FFF2-40B4-BE49-F238E27FC236}">
                  <a16:creationId xmlns:a16="http://schemas.microsoft.com/office/drawing/2014/main" id="{66B67C38-6CB1-DFDE-E108-F5D5274F9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1991"/>
              <a:ext cx="170" cy="118"/>
            </a:xfrm>
            <a:custGeom>
              <a:avLst/>
              <a:gdLst>
                <a:gd name="T0" fmla="*/ 63 w 170"/>
                <a:gd name="T1" fmla="*/ 118 h 118"/>
                <a:gd name="T2" fmla="*/ 0 w 170"/>
                <a:gd name="T3" fmla="*/ 19 h 118"/>
                <a:gd name="T4" fmla="*/ 151 w 170"/>
                <a:gd name="T5" fmla="*/ 0 h 118"/>
                <a:gd name="T6" fmla="*/ 151 w 170"/>
                <a:gd name="T7" fmla="*/ 0 h 118"/>
                <a:gd name="T8" fmla="*/ 170 w 170"/>
                <a:gd name="T9" fmla="*/ 9 h 118"/>
                <a:gd name="T10" fmla="*/ 144 w 170"/>
                <a:gd name="T11" fmla="*/ 19 h 118"/>
                <a:gd name="T12" fmla="*/ 71 w 170"/>
                <a:gd name="T13" fmla="*/ 118 h 118"/>
                <a:gd name="T14" fmla="*/ 63 w 170"/>
                <a:gd name="T1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118">
                  <a:moveTo>
                    <a:pt x="63" y="118"/>
                  </a:moveTo>
                  <a:lnTo>
                    <a:pt x="0" y="19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70" y="9"/>
                  </a:lnTo>
                  <a:lnTo>
                    <a:pt x="144" y="19"/>
                  </a:lnTo>
                  <a:lnTo>
                    <a:pt x="71" y="118"/>
                  </a:lnTo>
                  <a:lnTo>
                    <a:pt x="63" y="11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5" name="Freeform 227">
              <a:extLst>
                <a:ext uri="{FF2B5EF4-FFF2-40B4-BE49-F238E27FC236}">
                  <a16:creationId xmlns:a16="http://schemas.microsoft.com/office/drawing/2014/main" id="{20930640-6439-0373-DAA8-BC3F0B6F8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218"/>
              <a:ext cx="332" cy="235"/>
            </a:xfrm>
            <a:custGeom>
              <a:avLst/>
              <a:gdLst>
                <a:gd name="T0" fmla="*/ 287 w 332"/>
                <a:gd name="T1" fmla="*/ 235 h 235"/>
                <a:gd name="T2" fmla="*/ 332 w 332"/>
                <a:gd name="T3" fmla="*/ 164 h 235"/>
                <a:gd name="T4" fmla="*/ 242 w 332"/>
                <a:gd name="T5" fmla="*/ 17 h 235"/>
                <a:gd name="T6" fmla="*/ 81 w 332"/>
                <a:gd name="T7" fmla="*/ 0 h 235"/>
                <a:gd name="T8" fmla="*/ 22 w 332"/>
                <a:gd name="T9" fmla="*/ 45 h 235"/>
                <a:gd name="T10" fmla="*/ 0 w 332"/>
                <a:gd name="T11" fmla="*/ 81 h 235"/>
                <a:gd name="T12" fmla="*/ 81 w 332"/>
                <a:gd name="T13" fmla="*/ 145 h 235"/>
                <a:gd name="T14" fmla="*/ 81 w 332"/>
                <a:gd name="T15" fmla="*/ 164 h 235"/>
                <a:gd name="T16" fmla="*/ 116 w 332"/>
                <a:gd name="T17" fmla="*/ 154 h 235"/>
                <a:gd name="T18" fmla="*/ 287 w 332"/>
                <a:gd name="T1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235">
                  <a:moveTo>
                    <a:pt x="287" y="235"/>
                  </a:moveTo>
                  <a:lnTo>
                    <a:pt x="332" y="164"/>
                  </a:lnTo>
                  <a:lnTo>
                    <a:pt x="242" y="17"/>
                  </a:lnTo>
                  <a:lnTo>
                    <a:pt x="81" y="0"/>
                  </a:lnTo>
                  <a:lnTo>
                    <a:pt x="22" y="45"/>
                  </a:lnTo>
                  <a:lnTo>
                    <a:pt x="0" y="81"/>
                  </a:lnTo>
                  <a:lnTo>
                    <a:pt x="81" y="145"/>
                  </a:lnTo>
                  <a:lnTo>
                    <a:pt x="81" y="164"/>
                  </a:lnTo>
                  <a:lnTo>
                    <a:pt x="116" y="154"/>
                  </a:lnTo>
                  <a:lnTo>
                    <a:pt x="287" y="2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6" name="Freeform 228">
              <a:extLst>
                <a:ext uri="{FF2B5EF4-FFF2-40B4-BE49-F238E27FC236}">
                  <a16:creationId xmlns:a16="http://schemas.microsoft.com/office/drawing/2014/main" id="{D1793DF9-F846-F64D-CCFA-FA1B1CB4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1512"/>
              <a:ext cx="319" cy="237"/>
            </a:xfrm>
            <a:custGeom>
              <a:avLst/>
              <a:gdLst>
                <a:gd name="T0" fmla="*/ 123 w 319"/>
                <a:gd name="T1" fmla="*/ 55 h 237"/>
                <a:gd name="T2" fmla="*/ 239 w 319"/>
                <a:gd name="T3" fmla="*/ 64 h 237"/>
                <a:gd name="T4" fmla="*/ 319 w 319"/>
                <a:gd name="T5" fmla="*/ 164 h 237"/>
                <a:gd name="T6" fmla="*/ 258 w 319"/>
                <a:gd name="T7" fmla="*/ 209 h 237"/>
                <a:gd name="T8" fmla="*/ 116 w 319"/>
                <a:gd name="T9" fmla="*/ 237 h 237"/>
                <a:gd name="T10" fmla="*/ 45 w 319"/>
                <a:gd name="T11" fmla="*/ 71 h 237"/>
                <a:gd name="T12" fmla="*/ 0 w 319"/>
                <a:gd name="T13" fmla="*/ 36 h 237"/>
                <a:gd name="T14" fmla="*/ 17 w 319"/>
                <a:gd name="T15" fmla="*/ 10 h 237"/>
                <a:gd name="T16" fmla="*/ 52 w 319"/>
                <a:gd name="T17" fmla="*/ 0 h 237"/>
                <a:gd name="T18" fmla="*/ 123 w 319"/>
                <a:gd name="T19" fmla="*/ 5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9" h="237">
                  <a:moveTo>
                    <a:pt x="123" y="55"/>
                  </a:moveTo>
                  <a:lnTo>
                    <a:pt x="239" y="64"/>
                  </a:lnTo>
                  <a:lnTo>
                    <a:pt x="319" y="164"/>
                  </a:lnTo>
                  <a:lnTo>
                    <a:pt x="258" y="209"/>
                  </a:lnTo>
                  <a:lnTo>
                    <a:pt x="116" y="237"/>
                  </a:lnTo>
                  <a:lnTo>
                    <a:pt x="45" y="71"/>
                  </a:lnTo>
                  <a:lnTo>
                    <a:pt x="0" y="36"/>
                  </a:lnTo>
                  <a:lnTo>
                    <a:pt x="17" y="10"/>
                  </a:lnTo>
                  <a:lnTo>
                    <a:pt x="52" y="0"/>
                  </a:lnTo>
                  <a:lnTo>
                    <a:pt x="123" y="5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7" name="Freeform 229">
              <a:extLst>
                <a:ext uri="{FF2B5EF4-FFF2-40B4-BE49-F238E27FC236}">
                  <a16:creationId xmlns:a16="http://schemas.microsoft.com/office/drawing/2014/main" id="{E07C0A8C-EE3D-7A1F-936E-1F4873BE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3" y="1240"/>
              <a:ext cx="146" cy="154"/>
            </a:xfrm>
            <a:custGeom>
              <a:avLst/>
              <a:gdLst>
                <a:gd name="T0" fmla="*/ 78 w 146"/>
                <a:gd name="T1" fmla="*/ 0 h 154"/>
                <a:gd name="T2" fmla="*/ 132 w 146"/>
                <a:gd name="T3" fmla="*/ 9 h 154"/>
                <a:gd name="T4" fmla="*/ 146 w 146"/>
                <a:gd name="T5" fmla="*/ 128 h 154"/>
                <a:gd name="T6" fmla="*/ 16 w 146"/>
                <a:gd name="T7" fmla="*/ 154 h 154"/>
                <a:gd name="T8" fmla="*/ 0 w 146"/>
                <a:gd name="T9" fmla="*/ 128 h 154"/>
                <a:gd name="T10" fmla="*/ 78 w 146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54">
                  <a:moveTo>
                    <a:pt x="78" y="0"/>
                  </a:moveTo>
                  <a:lnTo>
                    <a:pt x="132" y="9"/>
                  </a:lnTo>
                  <a:lnTo>
                    <a:pt x="146" y="128"/>
                  </a:lnTo>
                  <a:lnTo>
                    <a:pt x="16" y="154"/>
                  </a:lnTo>
                  <a:lnTo>
                    <a:pt x="0" y="128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8" name="Freeform 230">
              <a:extLst>
                <a:ext uri="{FF2B5EF4-FFF2-40B4-BE49-F238E27FC236}">
                  <a16:creationId xmlns:a16="http://schemas.microsoft.com/office/drawing/2014/main" id="{7DAB4299-84D2-B6D3-111C-59FAD9C9D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1576"/>
              <a:ext cx="241" cy="126"/>
            </a:xfrm>
            <a:custGeom>
              <a:avLst/>
              <a:gdLst>
                <a:gd name="T0" fmla="*/ 151 w 241"/>
                <a:gd name="T1" fmla="*/ 126 h 126"/>
                <a:gd name="T2" fmla="*/ 241 w 241"/>
                <a:gd name="T3" fmla="*/ 55 h 126"/>
                <a:gd name="T4" fmla="*/ 170 w 241"/>
                <a:gd name="T5" fmla="*/ 0 h 126"/>
                <a:gd name="T6" fmla="*/ 99 w 241"/>
                <a:gd name="T7" fmla="*/ 17 h 126"/>
                <a:gd name="T8" fmla="*/ 0 w 241"/>
                <a:gd name="T9" fmla="*/ 100 h 126"/>
                <a:gd name="T10" fmla="*/ 35 w 241"/>
                <a:gd name="T11" fmla="*/ 126 h 126"/>
                <a:gd name="T12" fmla="*/ 151 w 241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126">
                  <a:moveTo>
                    <a:pt x="151" y="126"/>
                  </a:moveTo>
                  <a:lnTo>
                    <a:pt x="241" y="55"/>
                  </a:lnTo>
                  <a:lnTo>
                    <a:pt x="170" y="0"/>
                  </a:lnTo>
                  <a:lnTo>
                    <a:pt x="99" y="17"/>
                  </a:lnTo>
                  <a:lnTo>
                    <a:pt x="0" y="100"/>
                  </a:lnTo>
                  <a:lnTo>
                    <a:pt x="35" y="126"/>
                  </a:lnTo>
                  <a:lnTo>
                    <a:pt x="151" y="12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9" name="Freeform 231">
              <a:extLst>
                <a:ext uri="{FF2B5EF4-FFF2-40B4-BE49-F238E27FC236}">
                  <a16:creationId xmlns:a16="http://schemas.microsoft.com/office/drawing/2014/main" id="{19A96E01-DC88-0AD8-A13A-0EF5AB01E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413"/>
              <a:ext cx="445" cy="225"/>
            </a:xfrm>
            <a:custGeom>
              <a:avLst/>
              <a:gdLst>
                <a:gd name="T0" fmla="*/ 9 w 445"/>
                <a:gd name="T1" fmla="*/ 80 h 225"/>
                <a:gd name="T2" fmla="*/ 203 w 445"/>
                <a:gd name="T3" fmla="*/ 9 h 225"/>
                <a:gd name="T4" fmla="*/ 355 w 445"/>
                <a:gd name="T5" fmla="*/ 0 h 225"/>
                <a:gd name="T6" fmla="*/ 445 w 445"/>
                <a:gd name="T7" fmla="*/ 71 h 225"/>
                <a:gd name="T8" fmla="*/ 338 w 445"/>
                <a:gd name="T9" fmla="*/ 170 h 225"/>
                <a:gd name="T10" fmla="*/ 187 w 445"/>
                <a:gd name="T11" fmla="*/ 225 h 225"/>
                <a:gd name="T12" fmla="*/ 26 w 445"/>
                <a:gd name="T13" fmla="*/ 189 h 225"/>
                <a:gd name="T14" fmla="*/ 0 w 445"/>
                <a:gd name="T15" fmla="*/ 80 h 225"/>
                <a:gd name="T16" fmla="*/ 9 w 445"/>
                <a:gd name="T17" fmla="*/ 8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5" h="225">
                  <a:moveTo>
                    <a:pt x="9" y="80"/>
                  </a:moveTo>
                  <a:lnTo>
                    <a:pt x="203" y="9"/>
                  </a:lnTo>
                  <a:lnTo>
                    <a:pt x="355" y="0"/>
                  </a:lnTo>
                  <a:lnTo>
                    <a:pt x="445" y="71"/>
                  </a:lnTo>
                  <a:lnTo>
                    <a:pt x="338" y="170"/>
                  </a:lnTo>
                  <a:lnTo>
                    <a:pt x="187" y="225"/>
                  </a:lnTo>
                  <a:lnTo>
                    <a:pt x="26" y="189"/>
                  </a:lnTo>
                  <a:lnTo>
                    <a:pt x="0" y="80"/>
                  </a:lnTo>
                  <a:lnTo>
                    <a:pt x="9" y="8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0" name="Freeform 232">
              <a:extLst>
                <a:ext uri="{FF2B5EF4-FFF2-40B4-BE49-F238E27FC236}">
                  <a16:creationId xmlns:a16="http://schemas.microsoft.com/office/drawing/2014/main" id="{107D159D-9C53-3BEB-D857-CEEA63E50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657"/>
              <a:ext cx="331" cy="279"/>
            </a:xfrm>
            <a:custGeom>
              <a:avLst/>
              <a:gdLst>
                <a:gd name="T0" fmla="*/ 54 w 331"/>
                <a:gd name="T1" fmla="*/ 0 h 279"/>
                <a:gd name="T2" fmla="*/ 116 w 331"/>
                <a:gd name="T3" fmla="*/ 26 h 279"/>
                <a:gd name="T4" fmla="*/ 322 w 331"/>
                <a:gd name="T5" fmla="*/ 154 h 279"/>
                <a:gd name="T6" fmla="*/ 331 w 331"/>
                <a:gd name="T7" fmla="*/ 253 h 279"/>
                <a:gd name="T8" fmla="*/ 189 w 331"/>
                <a:gd name="T9" fmla="*/ 279 h 279"/>
                <a:gd name="T10" fmla="*/ 116 w 331"/>
                <a:gd name="T11" fmla="*/ 218 h 279"/>
                <a:gd name="T12" fmla="*/ 38 w 331"/>
                <a:gd name="T13" fmla="*/ 180 h 279"/>
                <a:gd name="T14" fmla="*/ 0 w 331"/>
                <a:gd name="T15" fmla="*/ 35 h 279"/>
                <a:gd name="T16" fmla="*/ 54 w 331"/>
                <a:gd name="T1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1" h="279">
                  <a:moveTo>
                    <a:pt x="54" y="0"/>
                  </a:moveTo>
                  <a:lnTo>
                    <a:pt x="116" y="26"/>
                  </a:lnTo>
                  <a:lnTo>
                    <a:pt x="322" y="154"/>
                  </a:lnTo>
                  <a:lnTo>
                    <a:pt x="331" y="253"/>
                  </a:lnTo>
                  <a:lnTo>
                    <a:pt x="189" y="279"/>
                  </a:lnTo>
                  <a:lnTo>
                    <a:pt x="116" y="218"/>
                  </a:lnTo>
                  <a:lnTo>
                    <a:pt x="38" y="180"/>
                  </a:lnTo>
                  <a:lnTo>
                    <a:pt x="0" y="3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1" name="Freeform 233">
              <a:extLst>
                <a:ext uri="{FF2B5EF4-FFF2-40B4-BE49-F238E27FC236}">
                  <a16:creationId xmlns:a16="http://schemas.microsoft.com/office/drawing/2014/main" id="{01A52783-E315-A525-15E5-65F787FA6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1837"/>
              <a:ext cx="277" cy="208"/>
            </a:xfrm>
            <a:custGeom>
              <a:avLst/>
              <a:gdLst>
                <a:gd name="T0" fmla="*/ 36 w 277"/>
                <a:gd name="T1" fmla="*/ 54 h 208"/>
                <a:gd name="T2" fmla="*/ 126 w 277"/>
                <a:gd name="T3" fmla="*/ 0 h 208"/>
                <a:gd name="T4" fmla="*/ 204 w 277"/>
                <a:gd name="T5" fmla="*/ 38 h 208"/>
                <a:gd name="T6" fmla="*/ 277 w 277"/>
                <a:gd name="T7" fmla="*/ 99 h 208"/>
                <a:gd name="T8" fmla="*/ 251 w 277"/>
                <a:gd name="T9" fmla="*/ 199 h 208"/>
                <a:gd name="T10" fmla="*/ 197 w 277"/>
                <a:gd name="T11" fmla="*/ 208 h 208"/>
                <a:gd name="T12" fmla="*/ 197 w 277"/>
                <a:gd name="T13" fmla="*/ 192 h 208"/>
                <a:gd name="T14" fmla="*/ 0 w 277"/>
                <a:gd name="T15" fmla="*/ 92 h 208"/>
                <a:gd name="T16" fmla="*/ 36 w 277"/>
                <a:gd name="T17" fmla="*/ 5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08">
                  <a:moveTo>
                    <a:pt x="36" y="54"/>
                  </a:moveTo>
                  <a:lnTo>
                    <a:pt x="126" y="0"/>
                  </a:lnTo>
                  <a:lnTo>
                    <a:pt x="204" y="38"/>
                  </a:lnTo>
                  <a:lnTo>
                    <a:pt x="277" y="99"/>
                  </a:lnTo>
                  <a:lnTo>
                    <a:pt x="251" y="199"/>
                  </a:lnTo>
                  <a:lnTo>
                    <a:pt x="197" y="208"/>
                  </a:lnTo>
                  <a:lnTo>
                    <a:pt x="197" y="192"/>
                  </a:lnTo>
                  <a:lnTo>
                    <a:pt x="0" y="92"/>
                  </a:lnTo>
                  <a:lnTo>
                    <a:pt x="36" y="5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2" name="Freeform 234">
              <a:extLst>
                <a:ext uri="{FF2B5EF4-FFF2-40B4-BE49-F238E27FC236}">
                  <a16:creationId xmlns:a16="http://schemas.microsoft.com/office/drawing/2014/main" id="{4A43612F-D43B-EB9C-2F20-E6B306696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602"/>
              <a:ext cx="187" cy="145"/>
            </a:xfrm>
            <a:custGeom>
              <a:avLst/>
              <a:gdLst>
                <a:gd name="T0" fmla="*/ 135 w 187"/>
                <a:gd name="T1" fmla="*/ 7 h 145"/>
                <a:gd name="T2" fmla="*/ 187 w 187"/>
                <a:gd name="T3" fmla="*/ 55 h 145"/>
                <a:gd name="T4" fmla="*/ 161 w 187"/>
                <a:gd name="T5" fmla="*/ 109 h 145"/>
                <a:gd name="T6" fmla="*/ 106 w 187"/>
                <a:gd name="T7" fmla="*/ 145 h 145"/>
                <a:gd name="T8" fmla="*/ 9 w 187"/>
                <a:gd name="T9" fmla="*/ 145 h 145"/>
                <a:gd name="T10" fmla="*/ 0 w 187"/>
                <a:gd name="T11" fmla="*/ 36 h 145"/>
                <a:gd name="T12" fmla="*/ 62 w 187"/>
                <a:gd name="T13" fmla="*/ 10 h 145"/>
                <a:gd name="T14" fmla="*/ 116 w 187"/>
                <a:gd name="T15" fmla="*/ 0 h 145"/>
                <a:gd name="T16" fmla="*/ 135 w 187"/>
                <a:gd name="T17" fmla="*/ 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45">
                  <a:moveTo>
                    <a:pt x="135" y="7"/>
                  </a:moveTo>
                  <a:lnTo>
                    <a:pt x="187" y="55"/>
                  </a:lnTo>
                  <a:lnTo>
                    <a:pt x="161" y="109"/>
                  </a:lnTo>
                  <a:lnTo>
                    <a:pt x="106" y="145"/>
                  </a:lnTo>
                  <a:lnTo>
                    <a:pt x="9" y="145"/>
                  </a:lnTo>
                  <a:lnTo>
                    <a:pt x="0" y="36"/>
                  </a:lnTo>
                  <a:lnTo>
                    <a:pt x="62" y="10"/>
                  </a:lnTo>
                  <a:lnTo>
                    <a:pt x="116" y="0"/>
                  </a:lnTo>
                  <a:lnTo>
                    <a:pt x="135" y="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3" name="Freeform 235">
              <a:extLst>
                <a:ext uri="{FF2B5EF4-FFF2-40B4-BE49-F238E27FC236}">
                  <a16:creationId xmlns:a16="http://schemas.microsoft.com/office/drawing/2014/main" id="{1C092D7D-BF6C-7A1E-DBBA-D08624130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657"/>
              <a:ext cx="232" cy="154"/>
            </a:xfrm>
            <a:custGeom>
              <a:avLst/>
              <a:gdLst>
                <a:gd name="T0" fmla="*/ 26 w 232"/>
                <a:gd name="T1" fmla="*/ 0 h 154"/>
                <a:gd name="T2" fmla="*/ 97 w 232"/>
                <a:gd name="T3" fmla="*/ 0 h 154"/>
                <a:gd name="T4" fmla="*/ 232 w 232"/>
                <a:gd name="T5" fmla="*/ 80 h 154"/>
                <a:gd name="T6" fmla="*/ 222 w 232"/>
                <a:gd name="T7" fmla="*/ 99 h 154"/>
                <a:gd name="T8" fmla="*/ 196 w 232"/>
                <a:gd name="T9" fmla="*/ 118 h 154"/>
                <a:gd name="T10" fmla="*/ 177 w 232"/>
                <a:gd name="T11" fmla="*/ 154 h 154"/>
                <a:gd name="T12" fmla="*/ 168 w 232"/>
                <a:gd name="T13" fmla="*/ 154 h 154"/>
                <a:gd name="T14" fmla="*/ 116 w 232"/>
                <a:gd name="T15" fmla="*/ 144 h 154"/>
                <a:gd name="T16" fmla="*/ 80 w 232"/>
                <a:gd name="T17" fmla="*/ 118 h 154"/>
                <a:gd name="T18" fmla="*/ 80 w 232"/>
                <a:gd name="T19" fmla="*/ 99 h 154"/>
                <a:gd name="T20" fmla="*/ 0 w 232"/>
                <a:gd name="T21" fmla="*/ 54 h 154"/>
                <a:gd name="T22" fmla="*/ 26 w 232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54">
                  <a:moveTo>
                    <a:pt x="26" y="0"/>
                  </a:moveTo>
                  <a:lnTo>
                    <a:pt x="97" y="0"/>
                  </a:lnTo>
                  <a:lnTo>
                    <a:pt x="232" y="80"/>
                  </a:lnTo>
                  <a:lnTo>
                    <a:pt x="222" y="99"/>
                  </a:lnTo>
                  <a:lnTo>
                    <a:pt x="196" y="118"/>
                  </a:lnTo>
                  <a:lnTo>
                    <a:pt x="177" y="154"/>
                  </a:lnTo>
                  <a:lnTo>
                    <a:pt x="168" y="154"/>
                  </a:lnTo>
                  <a:lnTo>
                    <a:pt x="116" y="144"/>
                  </a:lnTo>
                  <a:lnTo>
                    <a:pt x="80" y="118"/>
                  </a:lnTo>
                  <a:lnTo>
                    <a:pt x="80" y="99"/>
                  </a:lnTo>
                  <a:lnTo>
                    <a:pt x="0" y="54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4" name="Freeform 236">
              <a:extLst>
                <a:ext uri="{FF2B5EF4-FFF2-40B4-BE49-F238E27FC236}">
                  <a16:creationId xmlns:a16="http://schemas.microsoft.com/office/drawing/2014/main" id="{A1F17675-49E0-66AC-32E2-9A9AD7EEA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228"/>
              <a:ext cx="251" cy="184"/>
            </a:xfrm>
            <a:custGeom>
              <a:avLst/>
              <a:gdLst>
                <a:gd name="T0" fmla="*/ 140 w 251"/>
                <a:gd name="T1" fmla="*/ 184 h 184"/>
                <a:gd name="T2" fmla="*/ 206 w 251"/>
                <a:gd name="T3" fmla="*/ 180 h 184"/>
                <a:gd name="T4" fmla="*/ 251 w 251"/>
                <a:gd name="T5" fmla="*/ 106 h 184"/>
                <a:gd name="T6" fmla="*/ 151 w 251"/>
                <a:gd name="T7" fmla="*/ 0 h 184"/>
                <a:gd name="T8" fmla="*/ 54 w 251"/>
                <a:gd name="T9" fmla="*/ 0 h 184"/>
                <a:gd name="T10" fmla="*/ 0 w 251"/>
                <a:gd name="T11" fmla="*/ 45 h 184"/>
                <a:gd name="T12" fmla="*/ 21 w 251"/>
                <a:gd name="T13" fmla="*/ 92 h 184"/>
                <a:gd name="T14" fmla="*/ 140 w 251"/>
                <a:gd name="T15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184">
                  <a:moveTo>
                    <a:pt x="140" y="184"/>
                  </a:moveTo>
                  <a:lnTo>
                    <a:pt x="206" y="180"/>
                  </a:lnTo>
                  <a:lnTo>
                    <a:pt x="251" y="106"/>
                  </a:lnTo>
                  <a:lnTo>
                    <a:pt x="151" y="0"/>
                  </a:lnTo>
                  <a:lnTo>
                    <a:pt x="54" y="0"/>
                  </a:lnTo>
                  <a:lnTo>
                    <a:pt x="0" y="45"/>
                  </a:lnTo>
                  <a:lnTo>
                    <a:pt x="21" y="92"/>
                  </a:lnTo>
                  <a:lnTo>
                    <a:pt x="140" y="18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5" name="Freeform 237">
              <a:extLst>
                <a:ext uri="{FF2B5EF4-FFF2-40B4-BE49-F238E27FC236}">
                  <a16:creationId xmlns:a16="http://schemas.microsoft.com/office/drawing/2014/main" id="{3AD5C1DB-373F-606F-9014-CC740C4D8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671"/>
              <a:ext cx="239" cy="244"/>
            </a:xfrm>
            <a:custGeom>
              <a:avLst/>
              <a:gdLst>
                <a:gd name="T0" fmla="*/ 0 w 239"/>
                <a:gd name="T1" fmla="*/ 218 h 244"/>
                <a:gd name="T2" fmla="*/ 104 w 239"/>
                <a:gd name="T3" fmla="*/ 244 h 244"/>
                <a:gd name="T4" fmla="*/ 239 w 239"/>
                <a:gd name="T5" fmla="*/ 99 h 244"/>
                <a:gd name="T6" fmla="*/ 203 w 239"/>
                <a:gd name="T7" fmla="*/ 54 h 244"/>
                <a:gd name="T8" fmla="*/ 114 w 239"/>
                <a:gd name="T9" fmla="*/ 0 h 244"/>
                <a:gd name="T10" fmla="*/ 33 w 239"/>
                <a:gd name="T11" fmla="*/ 45 h 244"/>
                <a:gd name="T12" fmla="*/ 52 w 239"/>
                <a:gd name="T13" fmla="*/ 109 h 244"/>
                <a:gd name="T14" fmla="*/ 26 w 239"/>
                <a:gd name="T15" fmla="*/ 154 h 244"/>
                <a:gd name="T16" fmla="*/ 0 w 239"/>
                <a:gd name="T17" fmla="*/ 21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244">
                  <a:moveTo>
                    <a:pt x="0" y="218"/>
                  </a:moveTo>
                  <a:lnTo>
                    <a:pt x="104" y="244"/>
                  </a:lnTo>
                  <a:lnTo>
                    <a:pt x="239" y="99"/>
                  </a:lnTo>
                  <a:lnTo>
                    <a:pt x="203" y="54"/>
                  </a:lnTo>
                  <a:lnTo>
                    <a:pt x="114" y="0"/>
                  </a:lnTo>
                  <a:lnTo>
                    <a:pt x="33" y="45"/>
                  </a:lnTo>
                  <a:lnTo>
                    <a:pt x="52" y="109"/>
                  </a:lnTo>
                  <a:lnTo>
                    <a:pt x="26" y="154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6" name="Freeform 238">
              <a:extLst>
                <a:ext uri="{FF2B5EF4-FFF2-40B4-BE49-F238E27FC236}">
                  <a16:creationId xmlns:a16="http://schemas.microsoft.com/office/drawing/2014/main" id="{10C044C0-9651-AE24-DC30-088E8D40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702"/>
              <a:ext cx="274" cy="234"/>
            </a:xfrm>
            <a:custGeom>
              <a:avLst/>
              <a:gdLst>
                <a:gd name="T0" fmla="*/ 106 w 274"/>
                <a:gd name="T1" fmla="*/ 0 h 234"/>
                <a:gd name="T2" fmla="*/ 187 w 274"/>
                <a:gd name="T3" fmla="*/ 9 h 234"/>
                <a:gd name="T4" fmla="*/ 274 w 274"/>
                <a:gd name="T5" fmla="*/ 144 h 234"/>
                <a:gd name="T6" fmla="*/ 239 w 274"/>
                <a:gd name="T7" fmla="*/ 234 h 234"/>
                <a:gd name="T8" fmla="*/ 177 w 274"/>
                <a:gd name="T9" fmla="*/ 234 h 234"/>
                <a:gd name="T10" fmla="*/ 97 w 274"/>
                <a:gd name="T11" fmla="*/ 208 h 234"/>
                <a:gd name="T12" fmla="*/ 26 w 274"/>
                <a:gd name="T13" fmla="*/ 218 h 234"/>
                <a:gd name="T14" fmla="*/ 0 w 274"/>
                <a:gd name="T15" fmla="*/ 173 h 234"/>
                <a:gd name="T16" fmla="*/ 0 w 274"/>
                <a:gd name="T17" fmla="*/ 154 h 234"/>
                <a:gd name="T18" fmla="*/ 87 w 274"/>
                <a:gd name="T19" fmla="*/ 99 h 234"/>
                <a:gd name="T20" fmla="*/ 106 w 274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234">
                  <a:moveTo>
                    <a:pt x="106" y="0"/>
                  </a:moveTo>
                  <a:lnTo>
                    <a:pt x="187" y="9"/>
                  </a:lnTo>
                  <a:lnTo>
                    <a:pt x="274" y="144"/>
                  </a:lnTo>
                  <a:lnTo>
                    <a:pt x="239" y="234"/>
                  </a:lnTo>
                  <a:lnTo>
                    <a:pt x="177" y="234"/>
                  </a:lnTo>
                  <a:lnTo>
                    <a:pt x="97" y="208"/>
                  </a:lnTo>
                  <a:lnTo>
                    <a:pt x="26" y="218"/>
                  </a:lnTo>
                  <a:lnTo>
                    <a:pt x="0" y="173"/>
                  </a:lnTo>
                  <a:lnTo>
                    <a:pt x="0" y="154"/>
                  </a:lnTo>
                  <a:lnTo>
                    <a:pt x="87" y="99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7" name="Freeform 239">
              <a:extLst>
                <a:ext uri="{FF2B5EF4-FFF2-40B4-BE49-F238E27FC236}">
                  <a16:creationId xmlns:a16="http://schemas.microsoft.com/office/drawing/2014/main" id="{8169EB87-111A-2FE3-CCA3-78693D211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" y="2019"/>
              <a:ext cx="177" cy="135"/>
            </a:xfrm>
            <a:custGeom>
              <a:avLst/>
              <a:gdLst>
                <a:gd name="T0" fmla="*/ 0 w 177"/>
                <a:gd name="T1" fmla="*/ 71 h 135"/>
                <a:gd name="T2" fmla="*/ 87 w 177"/>
                <a:gd name="T3" fmla="*/ 0 h 135"/>
                <a:gd name="T4" fmla="*/ 177 w 177"/>
                <a:gd name="T5" fmla="*/ 45 h 135"/>
                <a:gd name="T6" fmla="*/ 177 w 177"/>
                <a:gd name="T7" fmla="*/ 100 h 135"/>
                <a:gd name="T8" fmla="*/ 123 w 177"/>
                <a:gd name="T9" fmla="*/ 135 h 135"/>
                <a:gd name="T10" fmla="*/ 87 w 177"/>
                <a:gd name="T11" fmla="*/ 126 h 135"/>
                <a:gd name="T12" fmla="*/ 0 w 177"/>
                <a:gd name="T13" fmla="*/ 7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35">
                  <a:moveTo>
                    <a:pt x="0" y="71"/>
                  </a:moveTo>
                  <a:lnTo>
                    <a:pt x="87" y="0"/>
                  </a:lnTo>
                  <a:lnTo>
                    <a:pt x="177" y="45"/>
                  </a:lnTo>
                  <a:lnTo>
                    <a:pt x="177" y="100"/>
                  </a:lnTo>
                  <a:lnTo>
                    <a:pt x="123" y="135"/>
                  </a:lnTo>
                  <a:lnTo>
                    <a:pt x="87" y="126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8" name="Freeform 240">
              <a:extLst>
                <a:ext uri="{FF2B5EF4-FFF2-40B4-BE49-F238E27FC236}">
                  <a16:creationId xmlns:a16="http://schemas.microsoft.com/office/drawing/2014/main" id="{F45B15CB-4E0F-B7D3-57EF-781E3B970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2145"/>
              <a:ext cx="177" cy="244"/>
            </a:xfrm>
            <a:custGeom>
              <a:avLst/>
              <a:gdLst>
                <a:gd name="T0" fmla="*/ 61 w 177"/>
                <a:gd name="T1" fmla="*/ 0 h 244"/>
                <a:gd name="T2" fmla="*/ 97 w 177"/>
                <a:gd name="T3" fmla="*/ 9 h 244"/>
                <a:gd name="T4" fmla="*/ 116 w 177"/>
                <a:gd name="T5" fmla="*/ 90 h 244"/>
                <a:gd name="T6" fmla="*/ 177 w 177"/>
                <a:gd name="T7" fmla="*/ 163 h 244"/>
                <a:gd name="T8" fmla="*/ 142 w 177"/>
                <a:gd name="T9" fmla="*/ 237 h 244"/>
                <a:gd name="T10" fmla="*/ 54 w 177"/>
                <a:gd name="T11" fmla="*/ 244 h 244"/>
                <a:gd name="T12" fmla="*/ 0 w 177"/>
                <a:gd name="T13" fmla="*/ 182 h 244"/>
                <a:gd name="T14" fmla="*/ 61 w 177"/>
                <a:gd name="T15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244">
                  <a:moveTo>
                    <a:pt x="61" y="0"/>
                  </a:moveTo>
                  <a:lnTo>
                    <a:pt x="97" y="9"/>
                  </a:lnTo>
                  <a:lnTo>
                    <a:pt x="116" y="90"/>
                  </a:lnTo>
                  <a:lnTo>
                    <a:pt x="177" y="163"/>
                  </a:lnTo>
                  <a:lnTo>
                    <a:pt x="142" y="237"/>
                  </a:lnTo>
                  <a:lnTo>
                    <a:pt x="54" y="244"/>
                  </a:lnTo>
                  <a:lnTo>
                    <a:pt x="0" y="18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9" name="Freeform 241">
              <a:extLst>
                <a:ext uri="{FF2B5EF4-FFF2-40B4-BE49-F238E27FC236}">
                  <a16:creationId xmlns:a16="http://schemas.microsoft.com/office/drawing/2014/main" id="{B88CD567-FA33-7584-F5FC-59675892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1965"/>
              <a:ext cx="232" cy="189"/>
            </a:xfrm>
            <a:custGeom>
              <a:avLst/>
              <a:gdLst>
                <a:gd name="T0" fmla="*/ 232 w 232"/>
                <a:gd name="T1" fmla="*/ 35 h 189"/>
                <a:gd name="T2" fmla="*/ 180 w 232"/>
                <a:gd name="T3" fmla="*/ 189 h 189"/>
                <a:gd name="T4" fmla="*/ 116 w 232"/>
                <a:gd name="T5" fmla="*/ 189 h 189"/>
                <a:gd name="T6" fmla="*/ 45 w 232"/>
                <a:gd name="T7" fmla="*/ 154 h 189"/>
                <a:gd name="T8" fmla="*/ 0 w 232"/>
                <a:gd name="T9" fmla="*/ 64 h 189"/>
                <a:gd name="T10" fmla="*/ 10 w 232"/>
                <a:gd name="T11" fmla="*/ 45 h 189"/>
                <a:gd name="T12" fmla="*/ 161 w 232"/>
                <a:gd name="T13" fmla="*/ 0 h 189"/>
                <a:gd name="T14" fmla="*/ 232 w 232"/>
                <a:gd name="T15" fmla="*/ 3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89">
                  <a:moveTo>
                    <a:pt x="232" y="35"/>
                  </a:moveTo>
                  <a:lnTo>
                    <a:pt x="180" y="189"/>
                  </a:lnTo>
                  <a:lnTo>
                    <a:pt x="116" y="189"/>
                  </a:lnTo>
                  <a:lnTo>
                    <a:pt x="45" y="154"/>
                  </a:lnTo>
                  <a:lnTo>
                    <a:pt x="0" y="64"/>
                  </a:lnTo>
                  <a:lnTo>
                    <a:pt x="10" y="45"/>
                  </a:lnTo>
                  <a:lnTo>
                    <a:pt x="161" y="0"/>
                  </a:lnTo>
                  <a:lnTo>
                    <a:pt x="232" y="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0" name="Freeform 242">
              <a:extLst>
                <a:ext uri="{FF2B5EF4-FFF2-40B4-BE49-F238E27FC236}">
                  <a16:creationId xmlns:a16="http://schemas.microsoft.com/office/drawing/2014/main" id="{E925701A-2BEF-D7F5-3262-2BD24A121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1621"/>
              <a:ext cx="213" cy="280"/>
            </a:xfrm>
            <a:custGeom>
              <a:avLst/>
              <a:gdLst>
                <a:gd name="T0" fmla="*/ 0 w 213"/>
                <a:gd name="T1" fmla="*/ 216 h 280"/>
                <a:gd name="T2" fmla="*/ 119 w 213"/>
                <a:gd name="T3" fmla="*/ 280 h 280"/>
                <a:gd name="T4" fmla="*/ 213 w 213"/>
                <a:gd name="T5" fmla="*/ 199 h 280"/>
                <a:gd name="T6" fmla="*/ 204 w 213"/>
                <a:gd name="T7" fmla="*/ 100 h 280"/>
                <a:gd name="T8" fmla="*/ 168 w 213"/>
                <a:gd name="T9" fmla="*/ 0 h 280"/>
                <a:gd name="T10" fmla="*/ 107 w 213"/>
                <a:gd name="T11" fmla="*/ 10 h 280"/>
                <a:gd name="T12" fmla="*/ 0 w 213"/>
                <a:gd name="T13" fmla="*/ 21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280">
                  <a:moveTo>
                    <a:pt x="0" y="216"/>
                  </a:moveTo>
                  <a:lnTo>
                    <a:pt x="119" y="280"/>
                  </a:lnTo>
                  <a:lnTo>
                    <a:pt x="213" y="199"/>
                  </a:lnTo>
                  <a:lnTo>
                    <a:pt x="204" y="100"/>
                  </a:lnTo>
                  <a:lnTo>
                    <a:pt x="168" y="0"/>
                  </a:lnTo>
                  <a:lnTo>
                    <a:pt x="107" y="10"/>
                  </a:lnTo>
                  <a:lnTo>
                    <a:pt x="0" y="21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1" name="Freeform 243">
              <a:extLst>
                <a:ext uri="{FF2B5EF4-FFF2-40B4-BE49-F238E27FC236}">
                  <a16:creationId xmlns:a16="http://schemas.microsoft.com/office/drawing/2014/main" id="{8BB17CCD-032D-4E6B-5B56-4A335A2A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2344"/>
              <a:ext cx="187" cy="163"/>
            </a:xfrm>
            <a:custGeom>
              <a:avLst/>
              <a:gdLst>
                <a:gd name="T0" fmla="*/ 0 w 187"/>
                <a:gd name="T1" fmla="*/ 109 h 163"/>
                <a:gd name="T2" fmla="*/ 45 w 187"/>
                <a:gd name="T3" fmla="*/ 38 h 163"/>
                <a:gd name="T4" fmla="*/ 90 w 187"/>
                <a:gd name="T5" fmla="*/ 0 h 163"/>
                <a:gd name="T6" fmla="*/ 168 w 187"/>
                <a:gd name="T7" fmla="*/ 73 h 163"/>
                <a:gd name="T8" fmla="*/ 187 w 187"/>
                <a:gd name="T9" fmla="*/ 137 h 163"/>
                <a:gd name="T10" fmla="*/ 142 w 187"/>
                <a:gd name="T11" fmla="*/ 163 h 163"/>
                <a:gd name="T12" fmla="*/ 35 w 187"/>
                <a:gd name="T13" fmla="*/ 144 h 163"/>
                <a:gd name="T14" fmla="*/ 0 w 187"/>
                <a:gd name="T15" fmla="*/ 10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63">
                  <a:moveTo>
                    <a:pt x="0" y="109"/>
                  </a:moveTo>
                  <a:lnTo>
                    <a:pt x="45" y="38"/>
                  </a:lnTo>
                  <a:lnTo>
                    <a:pt x="90" y="0"/>
                  </a:lnTo>
                  <a:lnTo>
                    <a:pt x="168" y="73"/>
                  </a:lnTo>
                  <a:lnTo>
                    <a:pt x="187" y="137"/>
                  </a:lnTo>
                  <a:lnTo>
                    <a:pt x="142" y="163"/>
                  </a:lnTo>
                  <a:lnTo>
                    <a:pt x="35" y="144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2" name="Freeform 244">
              <a:extLst>
                <a:ext uri="{FF2B5EF4-FFF2-40B4-BE49-F238E27FC236}">
                  <a16:creationId xmlns:a16="http://schemas.microsoft.com/office/drawing/2014/main" id="{183716ED-9081-6A15-BBC0-EB496FEC3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064"/>
              <a:ext cx="258" cy="126"/>
            </a:xfrm>
            <a:custGeom>
              <a:avLst/>
              <a:gdLst>
                <a:gd name="T0" fmla="*/ 10 w 258"/>
                <a:gd name="T1" fmla="*/ 95 h 126"/>
                <a:gd name="T2" fmla="*/ 0 w 258"/>
                <a:gd name="T3" fmla="*/ 26 h 126"/>
                <a:gd name="T4" fmla="*/ 142 w 258"/>
                <a:gd name="T5" fmla="*/ 0 h 126"/>
                <a:gd name="T6" fmla="*/ 213 w 258"/>
                <a:gd name="T7" fmla="*/ 26 h 126"/>
                <a:gd name="T8" fmla="*/ 258 w 258"/>
                <a:gd name="T9" fmla="*/ 45 h 126"/>
                <a:gd name="T10" fmla="*/ 239 w 258"/>
                <a:gd name="T11" fmla="*/ 81 h 126"/>
                <a:gd name="T12" fmla="*/ 107 w 258"/>
                <a:gd name="T13" fmla="*/ 126 h 126"/>
                <a:gd name="T14" fmla="*/ 10 w 258"/>
                <a:gd name="T15" fmla="*/ 9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26">
                  <a:moveTo>
                    <a:pt x="10" y="95"/>
                  </a:moveTo>
                  <a:lnTo>
                    <a:pt x="0" y="26"/>
                  </a:lnTo>
                  <a:lnTo>
                    <a:pt x="142" y="0"/>
                  </a:lnTo>
                  <a:lnTo>
                    <a:pt x="213" y="26"/>
                  </a:lnTo>
                  <a:lnTo>
                    <a:pt x="258" y="45"/>
                  </a:lnTo>
                  <a:lnTo>
                    <a:pt x="239" y="81"/>
                  </a:lnTo>
                  <a:lnTo>
                    <a:pt x="107" y="126"/>
                  </a:lnTo>
                  <a:lnTo>
                    <a:pt x="10" y="9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3" name="Freeform 245">
              <a:extLst>
                <a:ext uri="{FF2B5EF4-FFF2-40B4-BE49-F238E27FC236}">
                  <a16:creationId xmlns:a16="http://schemas.microsoft.com/office/drawing/2014/main" id="{55089CB7-920A-1720-6BBA-CD20C43AC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666"/>
              <a:ext cx="187" cy="190"/>
            </a:xfrm>
            <a:custGeom>
              <a:avLst/>
              <a:gdLst>
                <a:gd name="T0" fmla="*/ 133 w 187"/>
                <a:gd name="T1" fmla="*/ 0 h 190"/>
                <a:gd name="T2" fmla="*/ 187 w 187"/>
                <a:gd name="T3" fmla="*/ 36 h 190"/>
                <a:gd name="T4" fmla="*/ 168 w 187"/>
                <a:gd name="T5" fmla="*/ 135 h 190"/>
                <a:gd name="T6" fmla="*/ 81 w 187"/>
                <a:gd name="T7" fmla="*/ 190 h 190"/>
                <a:gd name="T8" fmla="*/ 0 w 187"/>
                <a:gd name="T9" fmla="*/ 90 h 190"/>
                <a:gd name="T10" fmla="*/ 52 w 187"/>
                <a:gd name="T11" fmla="*/ 26 h 190"/>
                <a:gd name="T12" fmla="*/ 133 w 187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90">
                  <a:moveTo>
                    <a:pt x="133" y="0"/>
                  </a:moveTo>
                  <a:lnTo>
                    <a:pt x="187" y="36"/>
                  </a:lnTo>
                  <a:lnTo>
                    <a:pt x="168" y="135"/>
                  </a:lnTo>
                  <a:lnTo>
                    <a:pt x="81" y="190"/>
                  </a:lnTo>
                  <a:lnTo>
                    <a:pt x="0" y="90"/>
                  </a:lnTo>
                  <a:lnTo>
                    <a:pt x="52" y="26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4" name="Freeform 246">
              <a:extLst>
                <a:ext uri="{FF2B5EF4-FFF2-40B4-BE49-F238E27FC236}">
                  <a16:creationId xmlns:a16="http://schemas.microsoft.com/office/drawing/2014/main" id="{0EA11BA8-FF9E-1850-6B9A-5DA0563E5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2671"/>
              <a:ext cx="142" cy="218"/>
            </a:xfrm>
            <a:custGeom>
              <a:avLst/>
              <a:gdLst>
                <a:gd name="T0" fmla="*/ 73 w 142"/>
                <a:gd name="T1" fmla="*/ 151 h 218"/>
                <a:gd name="T2" fmla="*/ 80 w 142"/>
                <a:gd name="T3" fmla="*/ 109 h 218"/>
                <a:gd name="T4" fmla="*/ 54 w 142"/>
                <a:gd name="T5" fmla="*/ 64 h 218"/>
                <a:gd name="T6" fmla="*/ 0 w 142"/>
                <a:gd name="T7" fmla="*/ 45 h 218"/>
                <a:gd name="T8" fmla="*/ 17 w 142"/>
                <a:gd name="T9" fmla="*/ 9 h 218"/>
                <a:gd name="T10" fmla="*/ 71 w 142"/>
                <a:gd name="T11" fmla="*/ 0 h 218"/>
                <a:gd name="T12" fmla="*/ 123 w 142"/>
                <a:gd name="T13" fmla="*/ 45 h 218"/>
                <a:gd name="T14" fmla="*/ 142 w 142"/>
                <a:gd name="T15" fmla="*/ 109 h 218"/>
                <a:gd name="T16" fmla="*/ 116 w 142"/>
                <a:gd name="T17" fmla="*/ 154 h 218"/>
                <a:gd name="T18" fmla="*/ 90 w 142"/>
                <a:gd name="T19" fmla="*/ 218 h 218"/>
                <a:gd name="T20" fmla="*/ 90 w 142"/>
                <a:gd name="T21" fmla="*/ 218 h 218"/>
                <a:gd name="T22" fmla="*/ 90 w 142"/>
                <a:gd name="T23" fmla="*/ 182 h 218"/>
                <a:gd name="T24" fmla="*/ 73 w 142"/>
                <a:gd name="T25" fmla="*/ 15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218">
                  <a:moveTo>
                    <a:pt x="73" y="151"/>
                  </a:moveTo>
                  <a:lnTo>
                    <a:pt x="80" y="109"/>
                  </a:lnTo>
                  <a:lnTo>
                    <a:pt x="54" y="64"/>
                  </a:lnTo>
                  <a:lnTo>
                    <a:pt x="0" y="45"/>
                  </a:lnTo>
                  <a:lnTo>
                    <a:pt x="17" y="9"/>
                  </a:lnTo>
                  <a:lnTo>
                    <a:pt x="71" y="0"/>
                  </a:lnTo>
                  <a:lnTo>
                    <a:pt x="123" y="45"/>
                  </a:lnTo>
                  <a:lnTo>
                    <a:pt x="142" y="109"/>
                  </a:lnTo>
                  <a:lnTo>
                    <a:pt x="116" y="154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182"/>
                  </a:lnTo>
                  <a:lnTo>
                    <a:pt x="73" y="15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5" name="Freeform 247">
              <a:extLst>
                <a:ext uri="{FF2B5EF4-FFF2-40B4-BE49-F238E27FC236}">
                  <a16:creationId xmlns:a16="http://schemas.microsoft.com/office/drawing/2014/main" id="{C0F6161B-66A7-C0DE-1DCA-62FDFAA92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" y="1439"/>
              <a:ext cx="213" cy="218"/>
            </a:xfrm>
            <a:custGeom>
              <a:avLst/>
              <a:gdLst>
                <a:gd name="T0" fmla="*/ 161 w 213"/>
                <a:gd name="T1" fmla="*/ 9 h 218"/>
                <a:gd name="T2" fmla="*/ 197 w 213"/>
                <a:gd name="T3" fmla="*/ 45 h 218"/>
                <a:gd name="T4" fmla="*/ 213 w 213"/>
                <a:gd name="T5" fmla="*/ 199 h 218"/>
                <a:gd name="T6" fmla="*/ 168 w 213"/>
                <a:gd name="T7" fmla="*/ 218 h 218"/>
                <a:gd name="T8" fmla="*/ 26 w 213"/>
                <a:gd name="T9" fmla="*/ 137 h 218"/>
                <a:gd name="T10" fmla="*/ 0 w 213"/>
                <a:gd name="T11" fmla="*/ 92 h 218"/>
                <a:gd name="T12" fmla="*/ 36 w 213"/>
                <a:gd name="T13" fmla="*/ 0 h 218"/>
                <a:gd name="T14" fmla="*/ 116 w 213"/>
                <a:gd name="T15" fmla="*/ 28 h 218"/>
                <a:gd name="T16" fmla="*/ 161 w 213"/>
                <a:gd name="T17" fmla="*/ 9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8">
                  <a:moveTo>
                    <a:pt x="161" y="9"/>
                  </a:moveTo>
                  <a:lnTo>
                    <a:pt x="197" y="45"/>
                  </a:lnTo>
                  <a:lnTo>
                    <a:pt x="213" y="199"/>
                  </a:lnTo>
                  <a:lnTo>
                    <a:pt x="168" y="218"/>
                  </a:lnTo>
                  <a:lnTo>
                    <a:pt x="26" y="137"/>
                  </a:lnTo>
                  <a:lnTo>
                    <a:pt x="0" y="92"/>
                  </a:lnTo>
                  <a:lnTo>
                    <a:pt x="36" y="0"/>
                  </a:lnTo>
                  <a:lnTo>
                    <a:pt x="116" y="28"/>
                  </a:lnTo>
                  <a:lnTo>
                    <a:pt x="161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6" name="Freeform 248">
              <a:extLst>
                <a:ext uri="{FF2B5EF4-FFF2-40B4-BE49-F238E27FC236}">
                  <a16:creationId xmlns:a16="http://schemas.microsoft.com/office/drawing/2014/main" id="{BFFBE149-44AF-4FAD-B964-4A9C97372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" y="1775"/>
              <a:ext cx="268" cy="225"/>
            </a:xfrm>
            <a:custGeom>
              <a:avLst/>
              <a:gdLst>
                <a:gd name="T0" fmla="*/ 232 w 268"/>
                <a:gd name="T1" fmla="*/ 0 h 225"/>
                <a:gd name="T2" fmla="*/ 268 w 268"/>
                <a:gd name="T3" fmla="*/ 26 h 225"/>
                <a:gd name="T4" fmla="*/ 90 w 268"/>
                <a:gd name="T5" fmla="*/ 225 h 225"/>
                <a:gd name="T6" fmla="*/ 0 w 268"/>
                <a:gd name="T7" fmla="*/ 225 h 225"/>
                <a:gd name="T8" fmla="*/ 53 w 268"/>
                <a:gd name="T9" fmla="*/ 116 h 225"/>
                <a:gd name="T10" fmla="*/ 232 w 268"/>
                <a:gd name="T1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225">
                  <a:moveTo>
                    <a:pt x="232" y="0"/>
                  </a:moveTo>
                  <a:lnTo>
                    <a:pt x="268" y="26"/>
                  </a:lnTo>
                  <a:lnTo>
                    <a:pt x="90" y="225"/>
                  </a:lnTo>
                  <a:lnTo>
                    <a:pt x="0" y="225"/>
                  </a:lnTo>
                  <a:lnTo>
                    <a:pt x="53" y="116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7" name="Freeform 249">
              <a:extLst>
                <a:ext uri="{FF2B5EF4-FFF2-40B4-BE49-F238E27FC236}">
                  <a16:creationId xmlns:a16="http://schemas.microsoft.com/office/drawing/2014/main" id="{23A7E6D6-0122-CE08-C1A1-BFE6F200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647"/>
              <a:ext cx="223" cy="318"/>
            </a:xfrm>
            <a:custGeom>
              <a:avLst/>
              <a:gdLst>
                <a:gd name="T0" fmla="*/ 152 w 223"/>
                <a:gd name="T1" fmla="*/ 29 h 318"/>
                <a:gd name="T2" fmla="*/ 187 w 223"/>
                <a:gd name="T3" fmla="*/ 55 h 318"/>
                <a:gd name="T4" fmla="*/ 178 w 223"/>
                <a:gd name="T5" fmla="*/ 90 h 318"/>
                <a:gd name="T6" fmla="*/ 223 w 223"/>
                <a:gd name="T7" fmla="*/ 109 h 318"/>
                <a:gd name="T8" fmla="*/ 223 w 223"/>
                <a:gd name="T9" fmla="*/ 173 h 318"/>
                <a:gd name="T10" fmla="*/ 152 w 223"/>
                <a:gd name="T11" fmla="*/ 199 h 318"/>
                <a:gd name="T12" fmla="*/ 107 w 223"/>
                <a:gd name="T13" fmla="*/ 318 h 318"/>
                <a:gd name="T14" fmla="*/ 19 w 223"/>
                <a:gd name="T15" fmla="*/ 263 h 318"/>
                <a:gd name="T16" fmla="*/ 10 w 223"/>
                <a:gd name="T17" fmla="*/ 164 h 318"/>
                <a:gd name="T18" fmla="*/ 36 w 223"/>
                <a:gd name="T19" fmla="*/ 128 h 318"/>
                <a:gd name="T20" fmla="*/ 0 w 223"/>
                <a:gd name="T21" fmla="*/ 74 h 318"/>
                <a:gd name="T22" fmla="*/ 55 w 223"/>
                <a:gd name="T23" fmla="*/ 0 h 318"/>
                <a:gd name="T24" fmla="*/ 152 w 223"/>
                <a:gd name="T25" fmla="*/ 2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18">
                  <a:moveTo>
                    <a:pt x="152" y="29"/>
                  </a:moveTo>
                  <a:lnTo>
                    <a:pt x="187" y="55"/>
                  </a:lnTo>
                  <a:lnTo>
                    <a:pt x="178" y="90"/>
                  </a:lnTo>
                  <a:lnTo>
                    <a:pt x="223" y="109"/>
                  </a:lnTo>
                  <a:lnTo>
                    <a:pt x="223" y="173"/>
                  </a:lnTo>
                  <a:lnTo>
                    <a:pt x="152" y="199"/>
                  </a:lnTo>
                  <a:lnTo>
                    <a:pt x="107" y="318"/>
                  </a:lnTo>
                  <a:lnTo>
                    <a:pt x="19" y="263"/>
                  </a:lnTo>
                  <a:lnTo>
                    <a:pt x="10" y="164"/>
                  </a:lnTo>
                  <a:lnTo>
                    <a:pt x="36" y="128"/>
                  </a:lnTo>
                  <a:lnTo>
                    <a:pt x="0" y="74"/>
                  </a:lnTo>
                  <a:lnTo>
                    <a:pt x="55" y="0"/>
                  </a:lnTo>
                  <a:lnTo>
                    <a:pt x="152" y="2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8" name="Freeform 250">
              <a:extLst>
                <a:ext uri="{FF2B5EF4-FFF2-40B4-BE49-F238E27FC236}">
                  <a16:creationId xmlns:a16="http://schemas.microsoft.com/office/drawing/2014/main" id="{3DC24DF3-EBAF-44A2-08B3-271A6B021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1837"/>
              <a:ext cx="232" cy="208"/>
            </a:xfrm>
            <a:custGeom>
              <a:avLst/>
              <a:gdLst>
                <a:gd name="T0" fmla="*/ 0 w 232"/>
                <a:gd name="T1" fmla="*/ 99 h 208"/>
                <a:gd name="T2" fmla="*/ 35 w 232"/>
                <a:gd name="T3" fmla="*/ 9 h 208"/>
                <a:gd name="T4" fmla="*/ 54 w 232"/>
                <a:gd name="T5" fmla="*/ 0 h 208"/>
                <a:gd name="T6" fmla="*/ 173 w 232"/>
                <a:gd name="T7" fmla="*/ 64 h 208"/>
                <a:gd name="T8" fmla="*/ 232 w 232"/>
                <a:gd name="T9" fmla="*/ 173 h 208"/>
                <a:gd name="T10" fmla="*/ 222 w 232"/>
                <a:gd name="T11" fmla="*/ 192 h 208"/>
                <a:gd name="T12" fmla="*/ 170 w 232"/>
                <a:gd name="T13" fmla="*/ 208 h 208"/>
                <a:gd name="T14" fmla="*/ 144 w 232"/>
                <a:gd name="T15" fmla="*/ 182 h 208"/>
                <a:gd name="T16" fmla="*/ 54 w 232"/>
                <a:gd name="T17" fmla="*/ 182 h 208"/>
                <a:gd name="T18" fmla="*/ 0 w 232"/>
                <a:gd name="T19" fmla="*/ 9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08">
                  <a:moveTo>
                    <a:pt x="0" y="99"/>
                  </a:moveTo>
                  <a:lnTo>
                    <a:pt x="35" y="9"/>
                  </a:lnTo>
                  <a:lnTo>
                    <a:pt x="54" y="0"/>
                  </a:lnTo>
                  <a:lnTo>
                    <a:pt x="173" y="64"/>
                  </a:lnTo>
                  <a:lnTo>
                    <a:pt x="232" y="173"/>
                  </a:lnTo>
                  <a:lnTo>
                    <a:pt x="222" y="192"/>
                  </a:lnTo>
                  <a:lnTo>
                    <a:pt x="170" y="208"/>
                  </a:lnTo>
                  <a:lnTo>
                    <a:pt x="144" y="182"/>
                  </a:lnTo>
                  <a:lnTo>
                    <a:pt x="54" y="182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9" name="Freeform 251">
              <a:extLst>
                <a:ext uri="{FF2B5EF4-FFF2-40B4-BE49-F238E27FC236}">
                  <a16:creationId xmlns:a16="http://schemas.microsoft.com/office/drawing/2014/main" id="{764D4FC7-170D-363B-A568-8592AF8B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1756"/>
              <a:ext cx="90" cy="81"/>
            </a:xfrm>
            <a:custGeom>
              <a:avLst/>
              <a:gdLst>
                <a:gd name="T0" fmla="*/ 0 w 90"/>
                <a:gd name="T1" fmla="*/ 55 h 81"/>
                <a:gd name="T2" fmla="*/ 19 w 90"/>
                <a:gd name="T3" fmla="*/ 19 h 81"/>
                <a:gd name="T4" fmla="*/ 45 w 90"/>
                <a:gd name="T5" fmla="*/ 0 h 81"/>
                <a:gd name="T6" fmla="*/ 90 w 90"/>
                <a:gd name="T7" fmla="*/ 36 h 81"/>
                <a:gd name="T8" fmla="*/ 45 w 90"/>
                <a:gd name="T9" fmla="*/ 81 h 81"/>
                <a:gd name="T10" fmla="*/ 0 w 90"/>
                <a:gd name="T11" fmla="*/ 5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81">
                  <a:moveTo>
                    <a:pt x="0" y="55"/>
                  </a:moveTo>
                  <a:lnTo>
                    <a:pt x="19" y="19"/>
                  </a:lnTo>
                  <a:lnTo>
                    <a:pt x="45" y="0"/>
                  </a:lnTo>
                  <a:lnTo>
                    <a:pt x="90" y="36"/>
                  </a:lnTo>
                  <a:lnTo>
                    <a:pt x="45" y="81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0" name="Freeform 252">
              <a:extLst>
                <a:ext uri="{FF2B5EF4-FFF2-40B4-BE49-F238E27FC236}">
                  <a16:creationId xmlns:a16="http://schemas.microsoft.com/office/drawing/2014/main" id="{8A39C118-3C79-9E03-7D29-F60948789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1576"/>
              <a:ext cx="213" cy="270"/>
            </a:xfrm>
            <a:custGeom>
              <a:avLst/>
              <a:gdLst>
                <a:gd name="T0" fmla="*/ 0 w 213"/>
                <a:gd name="T1" fmla="*/ 135 h 270"/>
                <a:gd name="T2" fmla="*/ 142 w 213"/>
                <a:gd name="T3" fmla="*/ 0 h 270"/>
                <a:gd name="T4" fmla="*/ 213 w 213"/>
                <a:gd name="T5" fmla="*/ 55 h 270"/>
                <a:gd name="T6" fmla="*/ 106 w 213"/>
                <a:gd name="T7" fmla="*/ 261 h 270"/>
                <a:gd name="T8" fmla="*/ 87 w 213"/>
                <a:gd name="T9" fmla="*/ 270 h 270"/>
                <a:gd name="T10" fmla="*/ 0 w 213"/>
                <a:gd name="T11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70">
                  <a:moveTo>
                    <a:pt x="0" y="135"/>
                  </a:moveTo>
                  <a:lnTo>
                    <a:pt x="142" y="0"/>
                  </a:lnTo>
                  <a:lnTo>
                    <a:pt x="213" y="55"/>
                  </a:lnTo>
                  <a:lnTo>
                    <a:pt x="106" y="261"/>
                  </a:lnTo>
                  <a:lnTo>
                    <a:pt x="87" y="270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1" name="Freeform 253">
              <a:extLst>
                <a:ext uri="{FF2B5EF4-FFF2-40B4-BE49-F238E27FC236}">
                  <a16:creationId xmlns:a16="http://schemas.microsoft.com/office/drawing/2014/main" id="{C8A568AE-13A8-352B-67B9-58EE5E8FC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1711"/>
              <a:ext cx="267" cy="180"/>
            </a:xfrm>
            <a:custGeom>
              <a:avLst/>
              <a:gdLst>
                <a:gd name="T0" fmla="*/ 0 w 267"/>
                <a:gd name="T1" fmla="*/ 90 h 180"/>
                <a:gd name="T2" fmla="*/ 35 w 267"/>
                <a:gd name="T3" fmla="*/ 36 h 180"/>
                <a:gd name="T4" fmla="*/ 132 w 267"/>
                <a:gd name="T5" fmla="*/ 36 h 180"/>
                <a:gd name="T6" fmla="*/ 187 w 267"/>
                <a:gd name="T7" fmla="*/ 0 h 180"/>
                <a:gd name="T8" fmla="*/ 267 w 267"/>
                <a:gd name="T9" fmla="*/ 45 h 180"/>
                <a:gd name="T10" fmla="*/ 267 w 267"/>
                <a:gd name="T11" fmla="*/ 64 h 180"/>
                <a:gd name="T12" fmla="*/ 88 w 267"/>
                <a:gd name="T13" fmla="*/ 180 h 180"/>
                <a:gd name="T14" fmla="*/ 0 w 267"/>
                <a:gd name="T15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180">
                  <a:moveTo>
                    <a:pt x="0" y="90"/>
                  </a:moveTo>
                  <a:lnTo>
                    <a:pt x="35" y="36"/>
                  </a:lnTo>
                  <a:lnTo>
                    <a:pt x="132" y="36"/>
                  </a:lnTo>
                  <a:lnTo>
                    <a:pt x="187" y="0"/>
                  </a:lnTo>
                  <a:lnTo>
                    <a:pt x="267" y="45"/>
                  </a:lnTo>
                  <a:lnTo>
                    <a:pt x="267" y="64"/>
                  </a:lnTo>
                  <a:lnTo>
                    <a:pt x="88" y="18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2" name="Freeform 254">
              <a:extLst>
                <a:ext uri="{FF2B5EF4-FFF2-40B4-BE49-F238E27FC236}">
                  <a16:creationId xmlns:a16="http://schemas.microsoft.com/office/drawing/2014/main" id="{D45E022B-3C0A-F3BB-9806-27B19F9B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1313"/>
              <a:ext cx="374" cy="190"/>
            </a:xfrm>
            <a:custGeom>
              <a:avLst/>
              <a:gdLst>
                <a:gd name="T0" fmla="*/ 0 w 374"/>
                <a:gd name="T1" fmla="*/ 100 h 190"/>
                <a:gd name="T2" fmla="*/ 36 w 374"/>
                <a:gd name="T3" fmla="*/ 64 h 190"/>
                <a:gd name="T4" fmla="*/ 97 w 374"/>
                <a:gd name="T5" fmla="*/ 26 h 190"/>
                <a:gd name="T6" fmla="*/ 197 w 374"/>
                <a:gd name="T7" fmla="*/ 0 h 190"/>
                <a:gd name="T8" fmla="*/ 374 w 374"/>
                <a:gd name="T9" fmla="*/ 109 h 190"/>
                <a:gd name="T10" fmla="*/ 358 w 374"/>
                <a:gd name="T11" fmla="*/ 154 h 190"/>
                <a:gd name="T12" fmla="*/ 242 w 374"/>
                <a:gd name="T13" fmla="*/ 190 h 190"/>
                <a:gd name="T14" fmla="*/ 62 w 374"/>
                <a:gd name="T15" fmla="*/ 171 h 190"/>
                <a:gd name="T16" fmla="*/ 62 w 374"/>
                <a:gd name="T17" fmla="*/ 154 h 190"/>
                <a:gd name="T18" fmla="*/ 0 w 374"/>
                <a:gd name="T19" fmla="*/ 10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190">
                  <a:moveTo>
                    <a:pt x="0" y="100"/>
                  </a:moveTo>
                  <a:lnTo>
                    <a:pt x="36" y="64"/>
                  </a:lnTo>
                  <a:lnTo>
                    <a:pt x="97" y="26"/>
                  </a:lnTo>
                  <a:lnTo>
                    <a:pt x="197" y="0"/>
                  </a:lnTo>
                  <a:lnTo>
                    <a:pt x="374" y="109"/>
                  </a:lnTo>
                  <a:lnTo>
                    <a:pt x="358" y="154"/>
                  </a:lnTo>
                  <a:lnTo>
                    <a:pt x="242" y="190"/>
                  </a:lnTo>
                  <a:lnTo>
                    <a:pt x="62" y="171"/>
                  </a:lnTo>
                  <a:lnTo>
                    <a:pt x="62" y="154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3" name="Freeform 255">
              <a:extLst>
                <a:ext uri="{FF2B5EF4-FFF2-40B4-BE49-F238E27FC236}">
                  <a16:creationId xmlns:a16="http://schemas.microsoft.com/office/drawing/2014/main" id="{5F56846E-46E7-8E2F-39D2-871BAEEBE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1929"/>
              <a:ext cx="228" cy="126"/>
            </a:xfrm>
            <a:custGeom>
              <a:avLst/>
              <a:gdLst>
                <a:gd name="T0" fmla="*/ 31 w 228"/>
                <a:gd name="T1" fmla="*/ 0 h 126"/>
                <a:gd name="T2" fmla="*/ 228 w 228"/>
                <a:gd name="T3" fmla="*/ 100 h 126"/>
                <a:gd name="T4" fmla="*/ 228 w 228"/>
                <a:gd name="T5" fmla="*/ 116 h 126"/>
                <a:gd name="T6" fmla="*/ 199 w 228"/>
                <a:gd name="T7" fmla="*/ 126 h 126"/>
                <a:gd name="T8" fmla="*/ 0 w 228"/>
                <a:gd name="T9" fmla="*/ 76 h 126"/>
                <a:gd name="T10" fmla="*/ 31 w 228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126">
                  <a:moveTo>
                    <a:pt x="31" y="0"/>
                  </a:moveTo>
                  <a:lnTo>
                    <a:pt x="228" y="100"/>
                  </a:lnTo>
                  <a:lnTo>
                    <a:pt x="228" y="116"/>
                  </a:lnTo>
                  <a:lnTo>
                    <a:pt x="199" y="126"/>
                  </a:lnTo>
                  <a:lnTo>
                    <a:pt x="0" y="76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4" name="Freeform 256">
              <a:extLst>
                <a:ext uri="{FF2B5EF4-FFF2-40B4-BE49-F238E27FC236}">
                  <a16:creationId xmlns:a16="http://schemas.microsoft.com/office/drawing/2014/main" id="{2F979248-8A05-47EE-39E8-D1073BC6B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" y="1413"/>
              <a:ext cx="123" cy="109"/>
            </a:xfrm>
            <a:custGeom>
              <a:avLst/>
              <a:gdLst>
                <a:gd name="T0" fmla="*/ 52 w 123"/>
                <a:gd name="T1" fmla="*/ 9 h 109"/>
                <a:gd name="T2" fmla="*/ 61 w 123"/>
                <a:gd name="T3" fmla="*/ 0 h 109"/>
                <a:gd name="T4" fmla="*/ 123 w 123"/>
                <a:gd name="T5" fmla="*/ 54 h 109"/>
                <a:gd name="T6" fmla="*/ 123 w 123"/>
                <a:gd name="T7" fmla="*/ 71 h 109"/>
                <a:gd name="T8" fmla="*/ 52 w 123"/>
                <a:gd name="T9" fmla="*/ 109 h 109"/>
                <a:gd name="T10" fmla="*/ 0 w 123"/>
                <a:gd name="T11" fmla="*/ 64 h 109"/>
                <a:gd name="T12" fmla="*/ 16 w 123"/>
                <a:gd name="T13" fmla="*/ 19 h 109"/>
                <a:gd name="T14" fmla="*/ 52 w 123"/>
                <a:gd name="T15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09">
                  <a:moveTo>
                    <a:pt x="52" y="9"/>
                  </a:moveTo>
                  <a:lnTo>
                    <a:pt x="61" y="0"/>
                  </a:lnTo>
                  <a:lnTo>
                    <a:pt x="123" y="54"/>
                  </a:lnTo>
                  <a:lnTo>
                    <a:pt x="123" y="71"/>
                  </a:lnTo>
                  <a:lnTo>
                    <a:pt x="52" y="109"/>
                  </a:lnTo>
                  <a:lnTo>
                    <a:pt x="0" y="64"/>
                  </a:lnTo>
                  <a:lnTo>
                    <a:pt x="16" y="19"/>
                  </a:lnTo>
                  <a:lnTo>
                    <a:pt x="52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5" name="Freeform 257">
              <a:extLst>
                <a:ext uri="{FF2B5EF4-FFF2-40B4-BE49-F238E27FC236}">
                  <a16:creationId xmlns:a16="http://schemas.microsoft.com/office/drawing/2014/main" id="{06FE8B7B-A9D2-1B86-E9A6-379589C18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1422"/>
              <a:ext cx="168" cy="216"/>
            </a:xfrm>
            <a:custGeom>
              <a:avLst/>
              <a:gdLst>
                <a:gd name="T0" fmla="*/ 87 w 168"/>
                <a:gd name="T1" fmla="*/ 0 h 216"/>
                <a:gd name="T2" fmla="*/ 142 w 168"/>
                <a:gd name="T3" fmla="*/ 26 h 216"/>
                <a:gd name="T4" fmla="*/ 168 w 168"/>
                <a:gd name="T5" fmla="*/ 100 h 216"/>
                <a:gd name="T6" fmla="*/ 151 w 168"/>
                <a:gd name="T7" fmla="*/ 126 h 216"/>
                <a:gd name="T8" fmla="*/ 142 w 168"/>
                <a:gd name="T9" fmla="*/ 145 h 216"/>
                <a:gd name="T10" fmla="*/ 97 w 168"/>
                <a:gd name="T11" fmla="*/ 116 h 216"/>
                <a:gd name="T12" fmla="*/ 71 w 168"/>
                <a:gd name="T13" fmla="*/ 190 h 216"/>
                <a:gd name="T14" fmla="*/ 16 w 168"/>
                <a:gd name="T15" fmla="*/ 216 h 216"/>
                <a:gd name="T16" fmla="*/ 0 w 168"/>
                <a:gd name="T17" fmla="*/ 62 h 216"/>
                <a:gd name="T18" fmla="*/ 87 w 168"/>
                <a:gd name="T1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216">
                  <a:moveTo>
                    <a:pt x="87" y="0"/>
                  </a:moveTo>
                  <a:lnTo>
                    <a:pt x="142" y="26"/>
                  </a:lnTo>
                  <a:lnTo>
                    <a:pt x="168" y="100"/>
                  </a:lnTo>
                  <a:lnTo>
                    <a:pt x="151" y="126"/>
                  </a:lnTo>
                  <a:lnTo>
                    <a:pt x="142" y="145"/>
                  </a:lnTo>
                  <a:lnTo>
                    <a:pt x="97" y="116"/>
                  </a:lnTo>
                  <a:lnTo>
                    <a:pt x="71" y="190"/>
                  </a:lnTo>
                  <a:lnTo>
                    <a:pt x="16" y="216"/>
                  </a:lnTo>
                  <a:lnTo>
                    <a:pt x="0" y="62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6" name="Freeform 258">
              <a:extLst>
                <a:ext uri="{FF2B5EF4-FFF2-40B4-BE49-F238E27FC236}">
                  <a16:creationId xmlns:a16="http://schemas.microsoft.com/office/drawing/2014/main" id="{2F50045C-1AB2-6A43-2DCA-F9AEFD059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408"/>
              <a:ext cx="348" cy="308"/>
            </a:xfrm>
            <a:custGeom>
              <a:avLst/>
              <a:gdLst>
                <a:gd name="T0" fmla="*/ 19 w 348"/>
                <a:gd name="T1" fmla="*/ 73 h 308"/>
                <a:gd name="T2" fmla="*/ 0 w 348"/>
                <a:gd name="T3" fmla="*/ 9 h 308"/>
                <a:gd name="T4" fmla="*/ 35 w 348"/>
                <a:gd name="T5" fmla="*/ 0 h 308"/>
                <a:gd name="T6" fmla="*/ 187 w 348"/>
                <a:gd name="T7" fmla="*/ 118 h 308"/>
                <a:gd name="T8" fmla="*/ 258 w 348"/>
                <a:gd name="T9" fmla="*/ 118 h 308"/>
                <a:gd name="T10" fmla="*/ 348 w 348"/>
                <a:gd name="T11" fmla="*/ 163 h 308"/>
                <a:gd name="T12" fmla="*/ 286 w 348"/>
                <a:gd name="T13" fmla="*/ 263 h 308"/>
                <a:gd name="T14" fmla="*/ 232 w 348"/>
                <a:gd name="T15" fmla="*/ 272 h 308"/>
                <a:gd name="T16" fmla="*/ 215 w 348"/>
                <a:gd name="T17" fmla="*/ 308 h 308"/>
                <a:gd name="T18" fmla="*/ 206 w 348"/>
                <a:gd name="T19" fmla="*/ 308 h 308"/>
                <a:gd name="T20" fmla="*/ 206 w 348"/>
                <a:gd name="T21" fmla="*/ 279 h 308"/>
                <a:gd name="T22" fmla="*/ 187 w 348"/>
                <a:gd name="T23" fmla="*/ 263 h 308"/>
                <a:gd name="T24" fmla="*/ 54 w 348"/>
                <a:gd name="T25" fmla="*/ 229 h 308"/>
                <a:gd name="T26" fmla="*/ 71 w 348"/>
                <a:gd name="T27" fmla="*/ 118 h 308"/>
                <a:gd name="T28" fmla="*/ 19 w 348"/>
                <a:gd name="T29" fmla="*/ 7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308">
                  <a:moveTo>
                    <a:pt x="19" y="73"/>
                  </a:moveTo>
                  <a:lnTo>
                    <a:pt x="0" y="9"/>
                  </a:lnTo>
                  <a:lnTo>
                    <a:pt x="35" y="0"/>
                  </a:lnTo>
                  <a:lnTo>
                    <a:pt x="187" y="118"/>
                  </a:lnTo>
                  <a:lnTo>
                    <a:pt x="258" y="118"/>
                  </a:lnTo>
                  <a:lnTo>
                    <a:pt x="348" y="163"/>
                  </a:lnTo>
                  <a:lnTo>
                    <a:pt x="286" y="263"/>
                  </a:lnTo>
                  <a:lnTo>
                    <a:pt x="232" y="272"/>
                  </a:lnTo>
                  <a:lnTo>
                    <a:pt x="215" y="308"/>
                  </a:lnTo>
                  <a:lnTo>
                    <a:pt x="206" y="308"/>
                  </a:lnTo>
                  <a:lnTo>
                    <a:pt x="206" y="279"/>
                  </a:lnTo>
                  <a:lnTo>
                    <a:pt x="187" y="263"/>
                  </a:lnTo>
                  <a:lnTo>
                    <a:pt x="54" y="229"/>
                  </a:lnTo>
                  <a:lnTo>
                    <a:pt x="71" y="118"/>
                  </a:lnTo>
                  <a:lnTo>
                    <a:pt x="19" y="7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7" name="Freeform 259">
              <a:extLst>
                <a:ext uri="{FF2B5EF4-FFF2-40B4-BE49-F238E27FC236}">
                  <a16:creationId xmlns:a16="http://schemas.microsoft.com/office/drawing/2014/main" id="{08798C62-7342-720B-A50A-686A1F926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775"/>
              <a:ext cx="230" cy="225"/>
            </a:xfrm>
            <a:custGeom>
              <a:avLst/>
              <a:gdLst>
                <a:gd name="T0" fmla="*/ 123 w 230"/>
                <a:gd name="T1" fmla="*/ 225 h 225"/>
                <a:gd name="T2" fmla="*/ 230 w 230"/>
                <a:gd name="T3" fmla="*/ 107 h 225"/>
                <a:gd name="T4" fmla="*/ 168 w 230"/>
                <a:gd name="T5" fmla="*/ 26 h 225"/>
                <a:gd name="T6" fmla="*/ 62 w 230"/>
                <a:gd name="T7" fmla="*/ 0 h 225"/>
                <a:gd name="T8" fmla="*/ 0 w 230"/>
                <a:gd name="T9" fmla="*/ 62 h 225"/>
                <a:gd name="T10" fmla="*/ 52 w 230"/>
                <a:gd name="T11" fmla="*/ 154 h 225"/>
                <a:gd name="T12" fmla="*/ 52 w 230"/>
                <a:gd name="T13" fmla="*/ 190 h 225"/>
                <a:gd name="T14" fmla="*/ 123 w 230"/>
                <a:gd name="T1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0" h="225">
                  <a:moveTo>
                    <a:pt x="123" y="225"/>
                  </a:moveTo>
                  <a:lnTo>
                    <a:pt x="230" y="107"/>
                  </a:lnTo>
                  <a:lnTo>
                    <a:pt x="168" y="26"/>
                  </a:lnTo>
                  <a:lnTo>
                    <a:pt x="62" y="0"/>
                  </a:lnTo>
                  <a:lnTo>
                    <a:pt x="0" y="62"/>
                  </a:lnTo>
                  <a:lnTo>
                    <a:pt x="52" y="154"/>
                  </a:lnTo>
                  <a:lnTo>
                    <a:pt x="52" y="190"/>
                  </a:lnTo>
                  <a:lnTo>
                    <a:pt x="123" y="22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8" name="Freeform 260">
              <a:extLst>
                <a:ext uri="{FF2B5EF4-FFF2-40B4-BE49-F238E27FC236}">
                  <a16:creationId xmlns:a16="http://schemas.microsoft.com/office/drawing/2014/main" id="{41FC9F71-57D2-051D-0A4D-9B9966FD6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538"/>
              <a:ext cx="196" cy="138"/>
            </a:xfrm>
            <a:custGeom>
              <a:avLst/>
              <a:gdLst>
                <a:gd name="T0" fmla="*/ 97 w 196"/>
                <a:gd name="T1" fmla="*/ 138 h 138"/>
                <a:gd name="T2" fmla="*/ 196 w 196"/>
                <a:gd name="T3" fmla="*/ 55 h 138"/>
                <a:gd name="T4" fmla="*/ 151 w 196"/>
                <a:gd name="T5" fmla="*/ 0 h 138"/>
                <a:gd name="T6" fmla="*/ 9 w 196"/>
                <a:gd name="T7" fmla="*/ 38 h 138"/>
                <a:gd name="T8" fmla="*/ 0 w 196"/>
                <a:gd name="T9" fmla="*/ 109 h 138"/>
                <a:gd name="T10" fmla="*/ 97 w 196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38">
                  <a:moveTo>
                    <a:pt x="97" y="138"/>
                  </a:moveTo>
                  <a:lnTo>
                    <a:pt x="196" y="55"/>
                  </a:lnTo>
                  <a:lnTo>
                    <a:pt x="151" y="0"/>
                  </a:lnTo>
                  <a:lnTo>
                    <a:pt x="9" y="38"/>
                  </a:lnTo>
                  <a:lnTo>
                    <a:pt x="0" y="109"/>
                  </a:lnTo>
                  <a:lnTo>
                    <a:pt x="97" y="13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9" name="Freeform 261">
              <a:extLst>
                <a:ext uri="{FF2B5EF4-FFF2-40B4-BE49-F238E27FC236}">
                  <a16:creationId xmlns:a16="http://schemas.microsoft.com/office/drawing/2014/main" id="{EDC6263D-D889-F34A-D9A3-06A7B95B8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721"/>
              <a:ext cx="286" cy="298"/>
            </a:xfrm>
            <a:custGeom>
              <a:avLst/>
              <a:gdLst>
                <a:gd name="T0" fmla="*/ 64 w 286"/>
                <a:gd name="T1" fmla="*/ 28 h 298"/>
                <a:gd name="T2" fmla="*/ 206 w 286"/>
                <a:gd name="T3" fmla="*/ 0 h 298"/>
                <a:gd name="T4" fmla="*/ 277 w 286"/>
                <a:gd name="T5" fmla="*/ 45 h 298"/>
                <a:gd name="T6" fmla="*/ 286 w 286"/>
                <a:gd name="T7" fmla="*/ 189 h 298"/>
                <a:gd name="T8" fmla="*/ 251 w 286"/>
                <a:gd name="T9" fmla="*/ 289 h 298"/>
                <a:gd name="T10" fmla="*/ 142 w 286"/>
                <a:gd name="T11" fmla="*/ 298 h 298"/>
                <a:gd name="T12" fmla="*/ 19 w 286"/>
                <a:gd name="T13" fmla="*/ 279 h 298"/>
                <a:gd name="T14" fmla="*/ 0 w 286"/>
                <a:gd name="T15" fmla="*/ 270 h 298"/>
                <a:gd name="T16" fmla="*/ 64 w 286"/>
                <a:gd name="T17" fmla="*/ 2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6" h="298">
                  <a:moveTo>
                    <a:pt x="64" y="28"/>
                  </a:moveTo>
                  <a:lnTo>
                    <a:pt x="206" y="0"/>
                  </a:lnTo>
                  <a:lnTo>
                    <a:pt x="277" y="45"/>
                  </a:lnTo>
                  <a:lnTo>
                    <a:pt x="286" y="189"/>
                  </a:lnTo>
                  <a:lnTo>
                    <a:pt x="251" y="289"/>
                  </a:lnTo>
                  <a:lnTo>
                    <a:pt x="142" y="298"/>
                  </a:lnTo>
                  <a:lnTo>
                    <a:pt x="19" y="279"/>
                  </a:lnTo>
                  <a:lnTo>
                    <a:pt x="0" y="270"/>
                  </a:lnTo>
                  <a:lnTo>
                    <a:pt x="64" y="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0" name="Freeform 262">
              <a:extLst>
                <a:ext uri="{FF2B5EF4-FFF2-40B4-BE49-F238E27FC236}">
                  <a16:creationId xmlns:a16="http://schemas.microsoft.com/office/drawing/2014/main" id="{EEFC2633-CC7D-D16A-0F87-336665721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417"/>
              <a:ext cx="258" cy="201"/>
            </a:xfrm>
            <a:custGeom>
              <a:avLst/>
              <a:gdLst>
                <a:gd name="T0" fmla="*/ 0 w 258"/>
                <a:gd name="T1" fmla="*/ 100 h 201"/>
                <a:gd name="T2" fmla="*/ 45 w 258"/>
                <a:gd name="T3" fmla="*/ 55 h 201"/>
                <a:gd name="T4" fmla="*/ 36 w 258"/>
                <a:gd name="T5" fmla="*/ 26 h 201"/>
                <a:gd name="T6" fmla="*/ 135 w 258"/>
                <a:gd name="T7" fmla="*/ 0 h 201"/>
                <a:gd name="T8" fmla="*/ 258 w 258"/>
                <a:gd name="T9" fmla="*/ 109 h 201"/>
                <a:gd name="T10" fmla="*/ 114 w 258"/>
                <a:gd name="T11" fmla="*/ 166 h 201"/>
                <a:gd name="T12" fmla="*/ 104 w 258"/>
                <a:gd name="T13" fmla="*/ 201 h 201"/>
                <a:gd name="T14" fmla="*/ 78 w 258"/>
                <a:gd name="T15" fmla="*/ 183 h 201"/>
                <a:gd name="T16" fmla="*/ 0 w 258"/>
                <a:gd name="T17" fmla="*/ 1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01">
                  <a:moveTo>
                    <a:pt x="0" y="100"/>
                  </a:moveTo>
                  <a:lnTo>
                    <a:pt x="45" y="55"/>
                  </a:lnTo>
                  <a:lnTo>
                    <a:pt x="36" y="26"/>
                  </a:lnTo>
                  <a:lnTo>
                    <a:pt x="135" y="0"/>
                  </a:lnTo>
                  <a:lnTo>
                    <a:pt x="258" y="109"/>
                  </a:lnTo>
                  <a:lnTo>
                    <a:pt x="114" y="166"/>
                  </a:lnTo>
                  <a:lnTo>
                    <a:pt x="104" y="201"/>
                  </a:lnTo>
                  <a:lnTo>
                    <a:pt x="78" y="183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1" name="Freeform 263">
              <a:extLst>
                <a:ext uri="{FF2B5EF4-FFF2-40B4-BE49-F238E27FC236}">
                  <a16:creationId xmlns:a16="http://schemas.microsoft.com/office/drawing/2014/main" id="{9EF7345F-6155-B0D6-1D87-1CA46E1CD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1576"/>
              <a:ext cx="222" cy="225"/>
            </a:xfrm>
            <a:custGeom>
              <a:avLst/>
              <a:gdLst>
                <a:gd name="T0" fmla="*/ 82 w 222"/>
                <a:gd name="T1" fmla="*/ 0 h 225"/>
                <a:gd name="T2" fmla="*/ 222 w 222"/>
                <a:gd name="T3" fmla="*/ 81 h 225"/>
                <a:gd name="T4" fmla="*/ 125 w 222"/>
                <a:gd name="T5" fmla="*/ 225 h 225"/>
                <a:gd name="T6" fmla="*/ 19 w 222"/>
                <a:gd name="T7" fmla="*/ 199 h 225"/>
                <a:gd name="T8" fmla="*/ 45 w 222"/>
                <a:gd name="T9" fmla="*/ 90 h 225"/>
                <a:gd name="T10" fmla="*/ 0 w 222"/>
                <a:gd name="T11" fmla="*/ 45 h 225"/>
                <a:gd name="T12" fmla="*/ 82 w 222"/>
                <a:gd name="T1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225">
                  <a:moveTo>
                    <a:pt x="82" y="0"/>
                  </a:moveTo>
                  <a:lnTo>
                    <a:pt x="222" y="81"/>
                  </a:lnTo>
                  <a:lnTo>
                    <a:pt x="125" y="225"/>
                  </a:lnTo>
                  <a:lnTo>
                    <a:pt x="19" y="199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2" name="Freeform 264">
              <a:extLst>
                <a:ext uri="{FF2B5EF4-FFF2-40B4-BE49-F238E27FC236}">
                  <a16:creationId xmlns:a16="http://schemas.microsoft.com/office/drawing/2014/main" id="{8A70C49C-BB85-FA38-4AC6-499C73C4C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1820"/>
              <a:ext cx="210" cy="190"/>
            </a:xfrm>
            <a:custGeom>
              <a:avLst/>
              <a:gdLst>
                <a:gd name="T0" fmla="*/ 0 w 210"/>
                <a:gd name="T1" fmla="*/ 81 h 190"/>
                <a:gd name="T2" fmla="*/ 94 w 210"/>
                <a:gd name="T3" fmla="*/ 0 h 190"/>
                <a:gd name="T4" fmla="*/ 158 w 210"/>
                <a:gd name="T5" fmla="*/ 17 h 190"/>
                <a:gd name="T6" fmla="*/ 210 w 210"/>
                <a:gd name="T7" fmla="*/ 109 h 190"/>
                <a:gd name="T8" fmla="*/ 210 w 210"/>
                <a:gd name="T9" fmla="*/ 145 h 190"/>
                <a:gd name="T10" fmla="*/ 59 w 210"/>
                <a:gd name="T11" fmla="*/ 190 h 190"/>
                <a:gd name="T12" fmla="*/ 0 w 210"/>
                <a:gd name="T13" fmla="*/ 8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" h="190">
                  <a:moveTo>
                    <a:pt x="0" y="81"/>
                  </a:moveTo>
                  <a:lnTo>
                    <a:pt x="94" y="0"/>
                  </a:lnTo>
                  <a:lnTo>
                    <a:pt x="158" y="17"/>
                  </a:lnTo>
                  <a:lnTo>
                    <a:pt x="210" y="109"/>
                  </a:lnTo>
                  <a:lnTo>
                    <a:pt x="210" y="145"/>
                  </a:lnTo>
                  <a:lnTo>
                    <a:pt x="59" y="190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3" name="Freeform 265">
              <a:extLst>
                <a:ext uri="{FF2B5EF4-FFF2-40B4-BE49-F238E27FC236}">
                  <a16:creationId xmlns:a16="http://schemas.microsoft.com/office/drawing/2014/main" id="{D4C39D63-857F-CD9D-BA0B-3F44BE47F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064"/>
              <a:ext cx="332" cy="209"/>
            </a:xfrm>
            <a:custGeom>
              <a:avLst/>
              <a:gdLst>
                <a:gd name="T0" fmla="*/ 287 w 332"/>
                <a:gd name="T1" fmla="*/ 0 h 209"/>
                <a:gd name="T2" fmla="*/ 332 w 332"/>
                <a:gd name="T3" fmla="*/ 36 h 209"/>
                <a:gd name="T4" fmla="*/ 232 w 332"/>
                <a:gd name="T5" fmla="*/ 164 h 209"/>
                <a:gd name="T6" fmla="*/ 135 w 332"/>
                <a:gd name="T7" fmla="*/ 164 h 209"/>
                <a:gd name="T8" fmla="*/ 81 w 332"/>
                <a:gd name="T9" fmla="*/ 209 h 209"/>
                <a:gd name="T10" fmla="*/ 64 w 332"/>
                <a:gd name="T11" fmla="*/ 199 h 209"/>
                <a:gd name="T12" fmla="*/ 0 w 332"/>
                <a:gd name="T13" fmla="*/ 81 h 209"/>
                <a:gd name="T14" fmla="*/ 19 w 332"/>
                <a:gd name="T15" fmla="*/ 45 h 209"/>
                <a:gd name="T16" fmla="*/ 64 w 332"/>
                <a:gd name="T17" fmla="*/ 17 h 209"/>
                <a:gd name="T18" fmla="*/ 171 w 332"/>
                <a:gd name="T19" fmla="*/ 55 h 209"/>
                <a:gd name="T20" fmla="*/ 287 w 332"/>
                <a:gd name="T2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2" h="209">
                  <a:moveTo>
                    <a:pt x="287" y="0"/>
                  </a:moveTo>
                  <a:lnTo>
                    <a:pt x="332" y="36"/>
                  </a:lnTo>
                  <a:lnTo>
                    <a:pt x="232" y="164"/>
                  </a:lnTo>
                  <a:lnTo>
                    <a:pt x="135" y="164"/>
                  </a:lnTo>
                  <a:lnTo>
                    <a:pt x="81" y="209"/>
                  </a:lnTo>
                  <a:lnTo>
                    <a:pt x="64" y="199"/>
                  </a:lnTo>
                  <a:lnTo>
                    <a:pt x="0" y="81"/>
                  </a:lnTo>
                  <a:lnTo>
                    <a:pt x="19" y="45"/>
                  </a:lnTo>
                  <a:lnTo>
                    <a:pt x="64" y="17"/>
                  </a:lnTo>
                  <a:lnTo>
                    <a:pt x="171" y="55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4" name="Freeform 266">
              <a:extLst>
                <a:ext uri="{FF2B5EF4-FFF2-40B4-BE49-F238E27FC236}">
                  <a16:creationId xmlns:a16="http://schemas.microsoft.com/office/drawing/2014/main" id="{1D9903A1-7C71-E3C9-1A4D-3B4AD652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1929"/>
              <a:ext cx="258" cy="171"/>
            </a:xfrm>
            <a:custGeom>
              <a:avLst/>
              <a:gdLst>
                <a:gd name="T0" fmla="*/ 239 w 258"/>
                <a:gd name="T1" fmla="*/ 171 h 171"/>
                <a:gd name="T2" fmla="*/ 258 w 258"/>
                <a:gd name="T3" fmla="*/ 161 h 171"/>
                <a:gd name="T4" fmla="*/ 258 w 258"/>
                <a:gd name="T5" fmla="*/ 145 h 171"/>
                <a:gd name="T6" fmla="*/ 168 w 258"/>
                <a:gd name="T7" fmla="*/ 36 h 171"/>
                <a:gd name="T8" fmla="*/ 106 w 258"/>
                <a:gd name="T9" fmla="*/ 0 h 171"/>
                <a:gd name="T10" fmla="*/ 61 w 258"/>
                <a:gd name="T11" fmla="*/ 7 h 171"/>
                <a:gd name="T12" fmla="*/ 0 w 258"/>
                <a:gd name="T13" fmla="*/ 126 h 171"/>
                <a:gd name="T14" fmla="*/ 239 w 258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71">
                  <a:moveTo>
                    <a:pt x="239" y="171"/>
                  </a:moveTo>
                  <a:lnTo>
                    <a:pt x="258" y="161"/>
                  </a:lnTo>
                  <a:lnTo>
                    <a:pt x="258" y="145"/>
                  </a:lnTo>
                  <a:lnTo>
                    <a:pt x="168" y="36"/>
                  </a:lnTo>
                  <a:lnTo>
                    <a:pt x="106" y="0"/>
                  </a:lnTo>
                  <a:lnTo>
                    <a:pt x="61" y="7"/>
                  </a:lnTo>
                  <a:lnTo>
                    <a:pt x="0" y="126"/>
                  </a:lnTo>
                  <a:lnTo>
                    <a:pt x="239" y="17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5" name="Freeform 267">
              <a:extLst>
                <a:ext uri="{FF2B5EF4-FFF2-40B4-BE49-F238E27FC236}">
                  <a16:creationId xmlns:a16="http://schemas.microsoft.com/office/drawing/2014/main" id="{A780D81D-55A3-ECFC-44C7-371E2FB31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339"/>
              <a:ext cx="346" cy="299"/>
            </a:xfrm>
            <a:custGeom>
              <a:avLst/>
              <a:gdLst>
                <a:gd name="T0" fmla="*/ 88 w 346"/>
                <a:gd name="T1" fmla="*/ 10 h 299"/>
                <a:gd name="T2" fmla="*/ 123 w 346"/>
                <a:gd name="T3" fmla="*/ 0 h 299"/>
                <a:gd name="T4" fmla="*/ 213 w 346"/>
                <a:gd name="T5" fmla="*/ 55 h 299"/>
                <a:gd name="T6" fmla="*/ 248 w 346"/>
                <a:gd name="T7" fmla="*/ 55 h 299"/>
                <a:gd name="T8" fmla="*/ 303 w 346"/>
                <a:gd name="T9" fmla="*/ 109 h 299"/>
                <a:gd name="T10" fmla="*/ 346 w 346"/>
                <a:gd name="T11" fmla="*/ 273 h 299"/>
                <a:gd name="T12" fmla="*/ 284 w 346"/>
                <a:gd name="T13" fmla="*/ 299 h 299"/>
                <a:gd name="T14" fmla="*/ 187 w 346"/>
                <a:gd name="T15" fmla="*/ 292 h 299"/>
                <a:gd name="T16" fmla="*/ 116 w 346"/>
                <a:gd name="T17" fmla="*/ 237 h 299"/>
                <a:gd name="T18" fmla="*/ 45 w 346"/>
                <a:gd name="T19" fmla="*/ 254 h 299"/>
                <a:gd name="T20" fmla="*/ 0 w 346"/>
                <a:gd name="T21" fmla="*/ 199 h 299"/>
                <a:gd name="T22" fmla="*/ 106 w 346"/>
                <a:gd name="T23" fmla="*/ 119 h 299"/>
                <a:gd name="T24" fmla="*/ 88 w 346"/>
                <a:gd name="T25" fmla="*/ 1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6" h="299">
                  <a:moveTo>
                    <a:pt x="88" y="10"/>
                  </a:moveTo>
                  <a:lnTo>
                    <a:pt x="123" y="0"/>
                  </a:lnTo>
                  <a:lnTo>
                    <a:pt x="213" y="55"/>
                  </a:lnTo>
                  <a:lnTo>
                    <a:pt x="248" y="55"/>
                  </a:lnTo>
                  <a:lnTo>
                    <a:pt x="303" y="109"/>
                  </a:lnTo>
                  <a:lnTo>
                    <a:pt x="346" y="273"/>
                  </a:lnTo>
                  <a:lnTo>
                    <a:pt x="284" y="299"/>
                  </a:lnTo>
                  <a:lnTo>
                    <a:pt x="187" y="292"/>
                  </a:lnTo>
                  <a:lnTo>
                    <a:pt x="116" y="237"/>
                  </a:lnTo>
                  <a:lnTo>
                    <a:pt x="45" y="254"/>
                  </a:lnTo>
                  <a:lnTo>
                    <a:pt x="0" y="199"/>
                  </a:lnTo>
                  <a:lnTo>
                    <a:pt x="106" y="119"/>
                  </a:lnTo>
                  <a:lnTo>
                    <a:pt x="88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6" name="Freeform 268">
              <a:extLst>
                <a:ext uri="{FF2B5EF4-FFF2-40B4-BE49-F238E27FC236}">
                  <a16:creationId xmlns:a16="http://schemas.microsoft.com/office/drawing/2014/main" id="{4A7DA795-28D3-86A8-BFDE-8EB5CC57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1477"/>
              <a:ext cx="204" cy="215"/>
            </a:xfrm>
            <a:custGeom>
              <a:avLst/>
              <a:gdLst>
                <a:gd name="T0" fmla="*/ 0 w 204"/>
                <a:gd name="T1" fmla="*/ 106 h 215"/>
                <a:gd name="T2" fmla="*/ 107 w 204"/>
                <a:gd name="T3" fmla="*/ 7 h 215"/>
                <a:gd name="T4" fmla="*/ 152 w 204"/>
                <a:gd name="T5" fmla="*/ 0 h 215"/>
                <a:gd name="T6" fmla="*/ 204 w 204"/>
                <a:gd name="T7" fmla="*/ 45 h 215"/>
                <a:gd name="T8" fmla="*/ 204 w 204"/>
                <a:gd name="T9" fmla="*/ 189 h 215"/>
                <a:gd name="T10" fmla="*/ 123 w 204"/>
                <a:gd name="T11" fmla="*/ 215 h 215"/>
                <a:gd name="T12" fmla="*/ 26 w 204"/>
                <a:gd name="T13" fmla="*/ 144 h 215"/>
                <a:gd name="T14" fmla="*/ 0 w 204"/>
                <a:gd name="T15" fmla="*/ 10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15">
                  <a:moveTo>
                    <a:pt x="0" y="106"/>
                  </a:moveTo>
                  <a:lnTo>
                    <a:pt x="107" y="7"/>
                  </a:lnTo>
                  <a:lnTo>
                    <a:pt x="152" y="0"/>
                  </a:lnTo>
                  <a:lnTo>
                    <a:pt x="204" y="45"/>
                  </a:lnTo>
                  <a:lnTo>
                    <a:pt x="204" y="189"/>
                  </a:lnTo>
                  <a:lnTo>
                    <a:pt x="123" y="215"/>
                  </a:lnTo>
                  <a:lnTo>
                    <a:pt x="26" y="144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7" name="Freeform 269">
              <a:extLst>
                <a:ext uri="{FF2B5EF4-FFF2-40B4-BE49-F238E27FC236}">
                  <a16:creationId xmlns:a16="http://schemas.microsoft.com/office/drawing/2014/main" id="{93326C82-ECCF-4B41-2DB2-336431656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702"/>
              <a:ext cx="205" cy="272"/>
            </a:xfrm>
            <a:custGeom>
              <a:avLst/>
              <a:gdLst>
                <a:gd name="T0" fmla="*/ 196 w 205"/>
                <a:gd name="T1" fmla="*/ 0 h 272"/>
                <a:gd name="T2" fmla="*/ 205 w 205"/>
                <a:gd name="T3" fmla="*/ 109 h 272"/>
                <a:gd name="T4" fmla="*/ 108 w 205"/>
                <a:gd name="T5" fmla="*/ 272 h 272"/>
                <a:gd name="T6" fmla="*/ 0 w 205"/>
                <a:gd name="T7" fmla="*/ 272 h 272"/>
                <a:gd name="T8" fmla="*/ 0 w 205"/>
                <a:gd name="T9" fmla="*/ 263 h 272"/>
                <a:gd name="T10" fmla="*/ 45 w 205"/>
                <a:gd name="T11" fmla="*/ 144 h 272"/>
                <a:gd name="T12" fmla="*/ 116 w 205"/>
                <a:gd name="T13" fmla="*/ 118 h 272"/>
                <a:gd name="T14" fmla="*/ 116 w 205"/>
                <a:gd name="T15" fmla="*/ 54 h 272"/>
                <a:gd name="T16" fmla="*/ 71 w 205"/>
                <a:gd name="T17" fmla="*/ 35 h 272"/>
                <a:gd name="T18" fmla="*/ 80 w 205"/>
                <a:gd name="T19" fmla="*/ 0 h 272"/>
                <a:gd name="T20" fmla="*/ 196 w 205"/>
                <a:gd name="T21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272">
                  <a:moveTo>
                    <a:pt x="196" y="0"/>
                  </a:moveTo>
                  <a:lnTo>
                    <a:pt x="205" y="109"/>
                  </a:lnTo>
                  <a:lnTo>
                    <a:pt x="108" y="272"/>
                  </a:lnTo>
                  <a:lnTo>
                    <a:pt x="0" y="272"/>
                  </a:lnTo>
                  <a:lnTo>
                    <a:pt x="0" y="263"/>
                  </a:lnTo>
                  <a:lnTo>
                    <a:pt x="45" y="144"/>
                  </a:lnTo>
                  <a:lnTo>
                    <a:pt x="116" y="118"/>
                  </a:lnTo>
                  <a:lnTo>
                    <a:pt x="116" y="54"/>
                  </a:lnTo>
                  <a:lnTo>
                    <a:pt x="71" y="35"/>
                  </a:lnTo>
                  <a:lnTo>
                    <a:pt x="80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8" name="Freeform 270">
              <a:extLst>
                <a:ext uri="{FF2B5EF4-FFF2-40B4-BE49-F238E27FC236}">
                  <a16:creationId xmlns:a16="http://schemas.microsoft.com/office/drawing/2014/main" id="{49CBE495-3D30-5BAC-7861-BC548744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1522"/>
              <a:ext cx="198" cy="99"/>
            </a:xfrm>
            <a:custGeom>
              <a:avLst/>
              <a:gdLst>
                <a:gd name="T0" fmla="*/ 9 w 198"/>
                <a:gd name="T1" fmla="*/ 0 h 99"/>
                <a:gd name="T2" fmla="*/ 125 w 198"/>
                <a:gd name="T3" fmla="*/ 26 h 99"/>
                <a:gd name="T4" fmla="*/ 170 w 198"/>
                <a:gd name="T5" fmla="*/ 9 h 99"/>
                <a:gd name="T6" fmla="*/ 198 w 198"/>
                <a:gd name="T7" fmla="*/ 54 h 99"/>
                <a:gd name="T8" fmla="*/ 116 w 198"/>
                <a:gd name="T9" fmla="*/ 99 h 99"/>
                <a:gd name="T10" fmla="*/ 0 w 198"/>
                <a:gd name="T11" fmla="*/ 54 h 99"/>
                <a:gd name="T12" fmla="*/ 9 w 198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99">
                  <a:moveTo>
                    <a:pt x="9" y="0"/>
                  </a:moveTo>
                  <a:lnTo>
                    <a:pt x="125" y="26"/>
                  </a:lnTo>
                  <a:lnTo>
                    <a:pt x="170" y="9"/>
                  </a:lnTo>
                  <a:lnTo>
                    <a:pt x="198" y="54"/>
                  </a:lnTo>
                  <a:lnTo>
                    <a:pt x="116" y="99"/>
                  </a:lnTo>
                  <a:lnTo>
                    <a:pt x="0" y="5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9" name="Freeform 271">
              <a:extLst>
                <a:ext uri="{FF2B5EF4-FFF2-40B4-BE49-F238E27FC236}">
                  <a16:creationId xmlns:a16="http://schemas.microsoft.com/office/drawing/2014/main" id="{7A463718-4554-A6A2-4D11-62FC7C00A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27"/>
              <a:ext cx="196" cy="107"/>
            </a:xfrm>
            <a:custGeom>
              <a:avLst/>
              <a:gdLst>
                <a:gd name="T0" fmla="*/ 0 w 196"/>
                <a:gd name="T1" fmla="*/ 81 h 107"/>
                <a:gd name="T2" fmla="*/ 45 w 196"/>
                <a:gd name="T3" fmla="*/ 7 h 107"/>
                <a:gd name="T4" fmla="*/ 142 w 196"/>
                <a:gd name="T5" fmla="*/ 0 h 107"/>
                <a:gd name="T6" fmla="*/ 196 w 196"/>
                <a:gd name="T7" fmla="*/ 62 h 107"/>
                <a:gd name="T8" fmla="*/ 187 w 196"/>
                <a:gd name="T9" fmla="*/ 107 h 107"/>
                <a:gd name="T10" fmla="*/ 26 w 196"/>
                <a:gd name="T11" fmla="*/ 107 h 107"/>
                <a:gd name="T12" fmla="*/ 0 w 196"/>
                <a:gd name="T13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07">
                  <a:moveTo>
                    <a:pt x="0" y="81"/>
                  </a:moveTo>
                  <a:lnTo>
                    <a:pt x="45" y="7"/>
                  </a:lnTo>
                  <a:lnTo>
                    <a:pt x="142" y="0"/>
                  </a:lnTo>
                  <a:lnTo>
                    <a:pt x="196" y="62"/>
                  </a:lnTo>
                  <a:lnTo>
                    <a:pt x="187" y="107"/>
                  </a:lnTo>
                  <a:lnTo>
                    <a:pt x="26" y="107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0" name="Freeform 272">
              <a:extLst>
                <a:ext uri="{FF2B5EF4-FFF2-40B4-BE49-F238E27FC236}">
                  <a16:creationId xmlns:a16="http://schemas.microsoft.com/office/drawing/2014/main" id="{45321FCF-7303-BF5E-10FB-9D980A515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000"/>
              <a:ext cx="222" cy="145"/>
            </a:xfrm>
            <a:custGeom>
              <a:avLst/>
              <a:gdLst>
                <a:gd name="T0" fmla="*/ 0 w 222"/>
                <a:gd name="T1" fmla="*/ 109 h 145"/>
                <a:gd name="T2" fmla="*/ 73 w 222"/>
                <a:gd name="T3" fmla="*/ 10 h 145"/>
                <a:gd name="T4" fmla="*/ 99 w 222"/>
                <a:gd name="T5" fmla="*/ 0 h 145"/>
                <a:gd name="T6" fmla="*/ 222 w 222"/>
                <a:gd name="T7" fmla="*/ 19 h 145"/>
                <a:gd name="T8" fmla="*/ 222 w 222"/>
                <a:gd name="T9" fmla="*/ 55 h 145"/>
                <a:gd name="T10" fmla="*/ 73 w 222"/>
                <a:gd name="T11" fmla="*/ 145 h 145"/>
                <a:gd name="T12" fmla="*/ 0 w 222"/>
                <a:gd name="T13" fmla="*/ 10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145">
                  <a:moveTo>
                    <a:pt x="0" y="109"/>
                  </a:moveTo>
                  <a:lnTo>
                    <a:pt x="73" y="10"/>
                  </a:lnTo>
                  <a:lnTo>
                    <a:pt x="99" y="0"/>
                  </a:lnTo>
                  <a:lnTo>
                    <a:pt x="222" y="19"/>
                  </a:lnTo>
                  <a:lnTo>
                    <a:pt x="222" y="55"/>
                  </a:lnTo>
                  <a:lnTo>
                    <a:pt x="73" y="145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1" name="Freeform 273">
              <a:extLst>
                <a:ext uri="{FF2B5EF4-FFF2-40B4-BE49-F238E27FC236}">
                  <a16:creationId xmlns:a16="http://schemas.microsoft.com/office/drawing/2014/main" id="{BB944E7B-3825-573C-DF6F-E2CD8032C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3" y="1910"/>
              <a:ext cx="161" cy="154"/>
            </a:xfrm>
            <a:custGeom>
              <a:avLst/>
              <a:gdLst>
                <a:gd name="T0" fmla="*/ 0 w 161"/>
                <a:gd name="T1" fmla="*/ 109 h 154"/>
                <a:gd name="T2" fmla="*/ 10 w 161"/>
                <a:gd name="T3" fmla="*/ 10 h 154"/>
                <a:gd name="T4" fmla="*/ 81 w 161"/>
                <a:gd name="T5" fmla="*/ 0 h 154"/>
                <a:gd name="T6" fmla="*/ 161 w 161"/>
                <a:gd name="T7" fmla="*/ 26 h 154"/>
                <a:gd name="T8" fmla="*/ 90 w 161"/>
                <a:gd name="T9" fmla="*/ 154 h 154"/>
                <a:gd name="T10" fmla="*/ 0 w 161"/>
                <a:gd name="T11" fmla="*/ 10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54">
                  <a:moveTo>
                    <a:pt x="0" y="109"/>
                  </a:moveTo>
                  <a:lnTo>
                    <a:pt x="10" y="10"/>
                  </a:lnTo>
                  <a:lnTo>
                    <a:pt x="81" y="0"/>
                  </a:lnTo>
                  <a:lnTo>
                    <a:pt x="161" y="26"/>
                  </a:lnTo>
                  <a:lnTo>
                    <a:pt x="90" y="154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2" name="Freeform 274">
              <a:extLst>
                <a:ext uri="{FF2B5EF4-FFF2-40B4-BE49-F238E27FC236}">
                  <a16:creationId xmlns:a16="http://schemas.microsoft.com/office/drawing/2014/main" id="{C13BCCC2-9DE5-263F-5217-B8DE7DDB2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" y="2526"/>
              <a:ext cx="196" cy="190"/>
            </a:xfrm>
            <a:custGeom>
              <a:avLst/>
              <a:gdLst>
                <a:gd name="T0" fmla="*/ 97 w 196"/>
                <a:gd name="T1" fmla="*/ 7 h 190"/>
                <a:gd name="T2" fmla="*/ 116 w 196"/>
                <a:gd name="T3" fmla="*/ 0 h 190"/>
                <a:gd name="T4" fmla="*/ 123 w 196"/>
                <a:gd name="T5" fmla="*/ 7 h 190"/>
                <a:gd name="T6" fmla="*/ 196 w 196"/>
                <a:gd name="T7" fmla="*/ 36 h 190"/>
                <a:gd name="T8" fmla="*/ 196 w 196"/>
                <a:gd name="T9" fmla="*/ 55 h 190"/>
                <a:gd name="T10" fmla="*/ 133 w 196"/>
                <a:gd name="T11" fmla="*/ 145 h 190"/>
                <a:gd name="T12" fmla="*/ 52 w 196"/>
                <a:gd name="T13" fmla="*/ 190 h 190"/>
                <a:gd name="T14" fmla="*/ 0 w 196"/>
                <a:gd name="T15" fmla="*/ 145 h 190"/>
                <a:gd name="T16" fmla="*/ 62 w 196"/>
                <a:gd name="T17" fmla="*/ 45 h 190"/>
                <a:gd name="T18" fmla="*/ 97 w 196"/>
                <a:gd name="T19" fmla="*/ 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0">
                  <a:moveTo>
                    <a:pt x="97" y="7"/>
                  </a:moveTo>
                  <a:lnTo>
                    <a:pt x="116" y="0"/>
                  </a:lnTo>
                  <a:lnTo>
                    <a:pt x="123" y="7"/>
                  </a:lnTo>
                  <a:lnTo>
                    <a:pt x="196" y="36"/>
                  </a:lnTo>
                  <a:lnTo>
                    <a:pt x="196" y="55"/>
                  </a:lnTo>
                  <a:lnTo>
                    <a:pt x="133" y="145"/>
                  </a:lnTo>
                  <a:lnTo>
                    <a:pt x="52" y="190"/>
                  </a:lnTo>
                  <a:lnTo>
                    <a:pt x="0" y="145"/>
                  </a:lnTo>
                  <a:lnTo>
                    <a:pt x="62" y="45"/>
                  </a:lnTo>
                  <a:lnTo>
                    <a:pt x="97" y="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3" name="Freeform 275">
              <a:extLst>
                <a:ext uri="{FF2B5EF4-FFF2-40B4-BE49-F238E27FC236}">
                  <a16:creationId xmlns:a16="http://schemas.microsoft.com/office/drawing/2014/main" id="{E9BB150D-ED5F-5AB7-0368-815F0A26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1332"/>
              <a:ext cx="248" cy="190"/>
            </a:xfrm>
            <a:custGeom>
              <a:avLst/>
              <a:gdLst>
                <a:gd name="T0" fmla="*/ 16 w 248"/>
                <a:gd name="T1" fmla="*/ 36 h 190"/>
                <a:gd name="T2" fmla="*/ 26 w 248"/>
                <a:gd name="T3" fmla="*/ 17 h 190"/>
                <a:gd name="T4" fmla="*/ 97 w 248"/>
                <a:gd name="T5" fmla="*/ 0 h 190"/>
                <a:gd name="T6" fmla="*/ 232 w 248"/>
                <a:gd name="T7" fmla="*/ 36 h 190"/>
                <a:gd name="T8" fmla="*/ 248 w 248"/>
                <a:gd name="T9" fmla="*/ 62 h 190"/>
                <a:gd name="T10" fmla="*/ 142 w 248"/>
                <a:gd name="T11" fmla="*/ 116 h 190"/>
                <a:gd name="T12" fmla="*/ 52 w 248"/>
                <a:gd name="T13" fmla="*/ 190 h 190"/>
                <a:gd name="T14" fmla="*/ 0 w 248"/>
                <a:gd name="T15" fmla="*/ 190 h 190"/>
                <a:gd name="T16" fmla="*/ 16 w 248"/>
                <a:gd name="T17" fmla="*/ 3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90">
                  <a:moveTo>
                    <a:pt x="16" y="36"/>
                  </a:moveTo>
                  <a:lnTo>
                    <a:pt x="26" y="17"/>
                  </a:lnTo>
                  <a:lnTo>
                    <a:pt x="97" y="0"/>
                  </a:lnTo>
                  <a:lnTo>
                    <a:pt x="232" y="36"/>
                  </a:lnTo>
                  <a:lnTo>
                    <a:pt x="248" y="62"/>
                  </a:lnTo>
                  <a:lnTo>
                    <a:pt x="142" y="116"/>
                  </a:lnTo>
                  <a:lnTo>
                    <a:pt x="52" y="190"/>
                  </a:lnTo>
                  <a:lnTo>
                    <a:pt x="0" y="190"/>
                  </a:lnTo>
                  <a:lnTo>
                    <a:pt x="16" y="3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4" name="Freeform 276">
              <a:extLst>
                <a:ext uri="{FF2B5EF4-FFF2-40B4-BE49-F238E27FC236}">
                  <a16:creationId xmlns:a16="http://schemas.microsoft.com/office/drawing/2014/main" id="{20E207C5-4FF2-7416-0B80-9144BA34D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055"/>
              <a:ext cx="310" cy="109"/>
            </a:xfrm>
            <a:custGeom>
              <a:avLst/>
              <a:gdLst>
                <a:gd name="T0" fmla="*/ 71 w 310"/>
                <a:gd name="T1" fmla="*/ 0 h 109"/>
                <a:gd name="T2" fmla="*/ 310 w 310"/>
                <a:gd name="T3" fmla="*/ 45 h 109"/>
                <a:gd name="T4" fmla="*/ 284 w 310"/>
                <a:gd name="T5" fmla="*/ 109 h 109"/>
                <a:gd name="T6" fmla="*/ 35 w 310"/>
                <a:gd name="T7" fmla="*/ 54 h 109"/>
                <a:gd name="T8" fmla="*/ 16 w 310"/>
                <a:gd name="T9" fmla="*/ 64 h 109"/>
                <a:gd name="T10" fmla="*/ 0 w 310"/>
                <a:gd name="T11" fmla="*/ 64 h 109"/>
                <a:gd name="T12" fmla="*/ 16 w 310"/>
                <a:gd name="T13" fmla="*/ 19 h 109"/>
                <a:gd name="T14" fmla="*/ 71 w 310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109">
                  <a:moveTo>
                    <a:pt x="71" y="0"/>
                  </a:moveTo>
                  <a:lnTo>
                    <a:pt x="310" y="45"/>
                  </a:lnTo>
                  <a:lnTo>
                    <a:pt x="284" y="109"/>
                  </a:lnTo>
                  <a:lnTo>
                    <a:pt x="35" y="54"/>
                  </a:lnTo>
                  <a:lnTo>
                    <a:pt x="16" y="64"/>
                  </a:lnTo>
                  <a:lnTo>
                    <a:pt x="0" y="64"/>
                  </a:lnTo>
                  <a:lnTo>
                    <a:pt x="16" y="19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5" name="Freeform 277">
              <a:extLst>
                <a:ext uri="{FF2B5EF4-FFF2-40B4-BE49-F238E27FC236}">
                  <a16:creationId xmlns:a16="http://schemas.microsoft.com/office/drawing/2014/main" id="{46897039-79E1-F960-02E5-206A48FAD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" y="1666"/>
              <a:ext cx="161" cy="100"/>
            </a:xfrm>
            <a:custGeom>
              <a:avLst/>
              <a:gdLst>
                <a:gd name="T0" fmla="*/ 123 w 161"/>
                <a:gd name="T1" fmla="*/ 0 h 100"/>
                <a:gd name="T2" fmla="*/ 161 w 161"/>
                <a:gd name="T3" fmla="*/ 36 h 100"/>
                <a:gd name="T4" fmla="*/ 151 w 161"/>
                <a:gd name="T5" fmla="*/ 90 h 100"/>
                <a:gd name="T6" fmla="*/ 71 w 161"/>
                <a:gd name="T7" fmla="*/ 100 h 100"/>
                <a:gd name="T8" fmla="*/ 0 w 161"/>
                <a:gd name="T9" fmla="*/ 55 h 100"/>
                <a:gd name="T10" fmla="*/ 61 w 161"/>
                <a:gd name="T11" fmla="*/ 10 h 100"/>
                <a:gd name="T12" fmla="*/ 123 w 161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00">
                  <a:moveTo>
                    <a:pt x="123" y="0"/>
                  </a:moveTo>
                  <a:lnTo>
                    <a:pt x="161" y="36"/>
                  </a:lnTo>
                  <a:lnTo>
                    <a:pt x="151" y="90"/>
                  </a:lnTo>
                  <a:lnTo>
                    <a:pt x="71" y="100"/>
                  </a:lnTo>
                  <a:lnTo>
                    <a:pt x="0" y="55"/>
                  </a:lnTo>
                  <a:lnTo>
                    <a:pt x="61" y="1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6" name="Freeform 278">
              <a:extLst>
                <a:ext uri="{FF2B5EF4-FFF2-40B4-BE49-F238E27FC236}">
                  <a16:creationId xmlns:a16="http://schemas.microsoft.com/office/drawing/2014/main" id="{62B2CE40-3B94-69A7-CA69-E22420DA3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602"/>
              <a:ext cx="232" cy="135"/>
            </a:xfrm>
            <a:custGeom>
              <a:avLst/>
              <a:gdLst>
                <a:gd name="T0" fmla="*/ 0 w 232"/>
                <a:gd name="T1" fmla="*/ 55 h 135"/>
                <a:gd name="T2" fmla="*/ 45 w 232"/>
                <a:gd name="T3" fmla="*/ 0 h 135"/>
                <a:gd name="T4" fmla="*/ 206 w 232"/>
                <a:gd name="T5" fmla="*/ 36 h 135"/>
                <a:gd name="T6" fmla="*/ 232 w 232"/>
                <a:gd name="T7" fmla="*/ 81 h 135"/>
                <a:gd name="T8" fmla="*/ 206 w 232"/>
                <a:gd name="T9" fmla="*/ 128 h 135"/>
                <a:gd name="T10" fmla="*/ 135 w 232"/>
                <a:gd name="T11" fmla="*/ 135 h 135"/>
                <a:gd name="T12" fmla="*/ 0 w 232"/>
                <a:gd name="T13" fmla="*/ 5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135">
                  <a:moveTo>
                    <a:pt x="0" y="55"/>
                  </a:moveTo>
                  <a:lnTo>
                    <a:pt x="45" y="0"/>
                  </a:lnTo>
                  <a:lnTo>
                    <a:pt x="206" y="36"/>
                  </a:lnTo>
                  <a:lnTo>
                    <a:pt x="232" y="81"/>
                  </a:lnTo>
                  <a:lnTo>
                    <a:pt x="206" y="128"/>
                  </a:lnTo>
                  <a:lnTo>
                    <a:pt x="135" y="135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7" name="Freeform 279">
              <a:extLst>
                <a:ext uri="{FF2B5EF4-FFF2-40B4-BE49-F238E27FC236}">
                  <a16:creationId xmlns:a16="http://schemas.microsoft.com/office/drawing/2014/main" id="{478D8DD9-9971-D0F9-2D79-BAD69F8F9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1910"/>
              <a:ext cx="203" cy="164"/>
            </a:xfrm>
            <a:custGeom>
              <a:avLst/>
              <a:gdLst>
                <a:gd name="T0" fmla="*/ 0 w 203"/>
                <a:gd name="T1" fmla="*/ 100 h 164"/>
                <a:gd name="T2" fmla="*/ 35 w 203"/>
                <a:gd name="T3" fmla="*/ 0 h 164"/>
                <a:gd name="T4" fmla="*/ 203 w 203"/>
                <a:gd name="T5" fmla="*/ 26 h 164"/>
                <a:gd name="T6" fmla="*/ 142 w 203"/>
                <a:gd name="T7" fmla="*/ 145 h 164"/>
                <a:gd name="T8" fmla="*/ 87 w 203"/>
                <a:gd name="T9" fmla="*/ 164 h 164"/>
                <a:gd name="T10" fmla="*/ 0 w 203"/>
                <a:gd name="T11" fmla="*/ 10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64">
                  <a:moveTo>
                    <a:pt x="0" y="100"/>
                  </a:moveTo>
                  <a:lnTo>
                    <a:pt x="35" y="0"/>
                  </a:lnTo>
                  <a:lnTo>
                    <a:pt x="203" y="26"/>
                  </a:lnTo>
                  <a:lnTo>
                    <a:pt x="142" y="145"/>
                  </a:lnTo>
                  <a:lnTo>
                    <a:pt x="87" y="164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8" name="Freeform 280">
              <a:extLst>
                <a:ext uri="{FF2B5EF4-FFF2-40B4-BE49-F238E27FC236}">
                  <a16:creationId xmlns:a16="http://schemas.microsoft.com/office/drawing/2014/main" id="{D673CC81-BC03-D66A-B3DE-EF89C10C8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" y="1538"/>
              <a:ext cx="277" cy="344"/>
            </a:xfrm>
            <a:custGeom>
              <a:avLst/>
              <a:gdLst>
                <a:gd name="T0" fmla="*/ 97 w 277"/>
                <a:gd name="T1" fmla="*/ 119 h 344"/>
                <a:gd name="T2" fmla="*/ 142 w 277"/>
                <a:gd name="T3" fmla="*/ 100 h 344"/>
                <a:gd name="T4" fmla="*/ 197 w 277"/>
                <a:gd name="T5" fmla="*/ 74 h 344"/>
                <a:gd name="T6" fmla="*/ 223 w 277"/>
                <a:gd name="T7" fmla="*/ 0 h 344"/>
                <a:gd name="T8" fmla="*/ 268 w 277"/>
                <a:gd name="T9" fmla="*/ 29 h 344"/>
                <a:gd name="T10" fmla="*/ 277 w 277"/>
                <a:gd name="T11" fmla="*/ 244 h 344"/>
                <a:gd name="T12" fmla="*/ 206 w 277"/>
                <a:gd name="T13" fmla="*/ 318 h 344"/>
                <a:gd name="T14" fmla="*/ 90 w 277"/>
                <a:gd name="T15" fmla="*/ 344 h 344"/>
                <a:gd name="T16" fmla="*/ 62 w 277"/>
                <a:gd name="T17" fmla="*/ 344 h 344"/>
                <a:gd name="T18" fmla="*/ 0 w 277"/>
                <a:gd name="T19" fmla="*/ 263 h 344"/>
                <a:gd name="T20" fmla="*/ 97 w 277"/>
                <a:gd name="T21" fmla="*/ 11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7" h="344">
                  <a:moveTo>
                    <a:pt x="97" y="119"/>
                  </a:moveTo>
                  <a:lnTo>
                    <a:pt x="142" y="100"/>
                  </a:lnTo>
                  <a:lnTo>
                    <a:pt x="197" y="74"/>
                  </a:lnTo>
                  <a:lnTo>
                    <a:pt x="223" y="0"/>
                  </a:lnTo>
                  <a:lnTo>
                    <a:pt x="268" y="29"/>
                  </a:lnTo>
                  <a:lnTo>
                    <a:pt x="277" y="244"/>
                  </a:lnTo>
                  <a:lnTo>
                    <a:pt x="206" y="318"/>
                  </a:lnTo>
                  <a:lnTo>
                    <a:pt x="90" y="344"/>
                  </a:lnTo>
                  <a:lnTo>
                    <a:pt x="62" y="344"/>
                  </a:lnTo>
                  <a:lnTo>
                    <a:pt x="0" y="263"/>
                  </a:lnTo>
                  <a:lnTo>
                    <a:pt x="97" y="11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9" name="Freeform 281">
              <a:extLst>
                <a:ext uri="{FF2B5EF4-FFF2-40B4-BE49-F238E27FC236}">
                  <a16:creationId xmlns:a16="http://schemas.microsoft.com/office/drawing/2014/main" id="{D471A366-3ABD-52B5-FC20-2424F4DEE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" y="1358"/>
              <a:ext cx="187" cy="126"/>
            </a:xfrm>
            <a:custGeom>
              <a:avLst/>
              <a:gdLst>
                <a:gd name="T0" fmla="*/ 54 w 187"/>
                <a:gd name="T1" fmla="*/ 0 h 126"/>
                <a:gd name="T2" fmla="*/ 187 w 187"/>
                <a:gd name="T3" fmla="*/ 64 h 126"/>
                <a:gd name="T4" fmla="*/ 151 w 187"/>
                <a:gd name="T5" fmla="*/ 74 h 126"/>
                <a:gd name="T6" fmla="*/ 135 w 187"/>
                <a:gd name="T7" fmla="*/ 119 h 126"/>
                <a:gd name="T8" fmla="*/ 90 w 187"/>
                <a:gd name="T9" fmla="*/ 126 h 126"/>
                <a:gd name="T10" fmla="*/ 0 w 187"/>
                <a:gd name="T11" fmla="*/ 55 h 126"/>
                <a:gd name="T12" fmla="*/ 54 w 187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26">
                  <a:moveTo>
                    <a:pt x="54" y="0"/>
                  </a:moveTo>
                  <a:lnTo>
                    <a:pt x="187" y="64"/>
                  </a:lnTo>
                  <a:lnTo>
                    <a:pt x="151" y="74"/>
                  </a:lnTo>
                  <a:lnTo>
                    <a:pt x="135" y="119"/>
                  </a:lnTo>
                  <a:lnTo>
                    <a:pt x="90" y="126"/>
                  </a:lnTo>
                  <a:lnTo>
                    <a:pt x="0" y="5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0" name="Freeform 282">
              <a:extLst>
                <a:ext uri="{FF2B5EF4-FFF2-40B4-BE49-F238E27FC236}">
                  <a16:creationId xmlns:a16="http://schemas.microsoft.com/office/drawing/2014/main" id="{61518186-43A2-5570-8564-7EB23C436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372"/>
              <a:ext cx="258" cy="183"/>
            </a:xfrm>
            <a:custGeom>
              <a:avLst/>
              <a:gdLst>
                <a:gd name="T0" fmla="*/ 17 w 258"/>
                <a:gd name="T1" fmla="*/ 10 h 183"/>
                <a:gd name="T2" fmla="*/ 52 w 258"/>
                <a:gd name="T3" fmla="*/ 0 h 183"/>
                <a:gd name="T4" fmla="*/ 223 w 258"/>
                <a:gd name="T5" fmla="*/ 81 h 183"/>
                <a:gd name="T6" fmla="*/ 258 w 258"/>
                <a:gd name="T7" fmla="*/ 116 h 183"/>
                <a:gd name="T8" fmla="*/ 194 w 258"/>
                <a:gd name="T9" fmla="*/ 183 h 183"/>
                <a:gd name="T10" fmla="*/ 123 w 258"/>
                <a:gd name="T11" fmla="*/ 154 h 183"/>
                <a:gd name="T12" fmla="*/ 0 w 258"/>
                <a:gd name="T13" fmla="*/ 45 h 183"/>
                <a:gd name="T14" fmla="*/ 17 w 258"/>
                <a:gd name="T15" fmla="*/ 1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8" h="183">
                  <a:moveTo>
                    <a:pt x="17" y="10"/>
                  </a:moveTo>
                  <a:lnTo>
                    <a:pt x="52" y="0"/>
                  </a:lnTo>
                  <a:lnTo>
                    <a:pt x="223" y="81"/>
                  </a:lnTo>
                  <a:lnTo>
                    <a:pt x="258" y="116"/>
                  </a:lnTo>
                  <a:lnTo>
                    <a:pt x="194" y="183"/>
                  </a:lnTo>
                  <a:lnTo>
                    <a:pt x="123" y="154"/>
                  </a:lnTo>
                  <a:lnTo>
                    <a:pt x="0" y="45"/>
                  </a:lnTo>
                  <a:lnTo>
                    <a:pt x="17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1" name="Freeform 283">
              <a:extLst>
                <a:ext uri="{FF2B5EF4-FFF2-40B4-BE49-F238E27FC236}">
                  <a16:creationId xmlns:a16="http://schemas.microsoft.com/office/drawing/2014/main" id="{375D08D7-A825-BC4C-6D7D-95EB114B5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1683"/>
              <a:ext cx="178" cy="109"/>
            </a:xfrm>
            <a:custGeom>
              <a:avLst/>
              <a:gdLst>
                <a:gd name="T0" fmla="*/ 10 w 178"/>
                <a:gd name="T1" fmla="*/ 19 h 109"/>
                <a:gd name="T2" fmla="*/ 97 w 178"/>
                <a:gd name="T3" fmla="*/ 0 h 109"/>
                <a:gd name="T4" fmla="*/ 178 w 178"/>
                <a:gd name="T5" fmla="*/ 83 h 109"/>
                <a:gd name="T6" fmla="*/ 133 w 178"/>
                <a:gd name="T7" fmla="*/ 109 h 109"/>
                <a:gd name="T8" fmla="*/ 0 w 178"/>
                <a:gd name="T9" fmla="*/ 73 h 109"/>
                <a:gd name="T10" fmla="*/ 10 w 178"/>
                <a:gd name="T11" fmla="*/ 1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09">
                  <a:moveTo>
                    <a:pt x="10" y="19"/>
                  </a:moveTo>
                  <a:lnTo>
                    <a:pt x="97" y="0"/>
                  </a:lnTo>
                  <a:lnTo>
                    <a:pt x="178" y="83"/>
                  </a:lnTo>
                  <a:lnTo>
                    <a:pt x="133" y="109"/>
                  </a:lnTo>
                  <a:lnTo>
                    <a:pt x="0" y="73"/>
                  </a:lnTo>
                  <a:lnTo>
                    <a:pt x="10" y="1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2" name="Freeform 284">
              <a:extLst>
                <a:ext uri="{FF2B5EF4-FFF2-40B4-BE49-F238E27FC236}">
                  <a16:creationId xmlns:a16="http://schemas.microsoft.com/office/drawing/2014/main" id="{CD52F8A7-BDCF-83DD-69EC-ED9A3A22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1647"/>
              <a:ext cx="99" cy="119"/>
            </a:xfrm>
            <a:custGeom>
              <a:avLst/>
              <a:gdLst>
                <a:gd name="T0" fmla="*/ 99 w 99"/>
                <a:gd name="T1" fmla="*/ 0 h 119"/>
                <a:gd name="T2" fmla="*/ 90 w 99"/>
                <a:gd name="T3" fmla="*/ 119 h 119"/>
                <a:gd name="T4" fmla="*/ 0 w 99"/>
                <a:gd name="T5" fmla="*/ 109 h 119"/>
                <a:gd name="T6" fmla="*/ 19 w 99"/>
                <a:gd name="T7" fmla="*/ 0 h 119"/>
                <a:gd name="T8" fmla="*/ 99 w 99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9">
                  <a:moveTo>
                    <a:pt x="99" y="0"/>
                  </a:moveTo>
                  <a:lnTo>
                    <a:pt x="90" y="119"/>
                  </a:lnTo>
                  <a:lnTo>
                    <a:pt x="0" y="109"/>
                  </a:lnTo>
                  <a:lnTo>
                    <a:pt x="19" y="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3" name="Freeform 285">
              <a:extLst>
                <a:ext uri="{FF2B5EF4-FFF2-40B4-BE49-F238E27FC236}">
                  <a16:creationId xmlns:a16="http://schemas.microsoft.com/office/drawing/2014/main" id="{58A72760-9CBB-3261-3505-A11F51175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1413"/>
              <a:ext cx="258" cy="199"/>
            </a:xfrm>
            <a:custGeom>
              <a:avLst/>
              <a:gdLst>
                <a:gd name="T0" fmla="*/ 194 w 258"/>
                <a:gd name="T1" fmla="*/ 0 h 199"/>
                <a:gd name="T2" fmla="*/ 258 w 258"/>
                <a:gd name="T3" fmla="*/ 71 h 199"/>
                <a:gd name="T4" fmla="*/ 258 w 258"/>
                <a:gd name="T5" fmla="*/ 80 h 199"/>
                <a:gd name="T6" fmla="*/ 158 w 258"/>
                <a:gd name="T7" fmla="*/ 109 h 199"/>
                <a:gd name="T8" fmla="*/ 116 w 258"/>
                <a:gd name="T9" fmla="*/ 196 h 199"/>
                <a:gd name="T10" fmla="*/ 97 w 258"/>
                <a:gd name="T11" fmla="*/ 189 h 199"/>
                <a:gd name="T12" fmla="*/ 43 w 258"/>
                <a:gd name="T13" fmla="*/ 199 h 199"/>
                <a:gd name="T14" fmla="*/ 0 w 258"/>
                <a:gd name="T15" fmla="*/ 35 h 199"/>
                <a:gd name="T16" fmla="*/ 80 w 258"/>
                <a:gd name="T17" fmla="*/ 0 h 199"/>
                <a:gd name="T18" fmla="*/ 194 w 258"/>
                <a:gd name="T1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99">
                  <a:moveTo>
                    <a:pt x="194" y="0"/>
                  </a:moveTo>
                  <a:lnTo>
                    <a:pt x="258" y="71"/>
                  </a:lnTo>
                  <a:lnTo>
                    <a:pt x="258" y="80"/>
                  </a:lnTo>
                  <a:lnTo>
                    <a:pt x="158" y="109"/>
                  </a:lnTo>
                  <a:lnTo>
                    <a:pt x="116" y="196"/>
                  </a:lnTo>
                  <a:lnTo>
                    <a:pt x="97" y="189"/>
                  </a:lnTo>
                  <a:lnTo>
                    <a:pt x="43" y="199"/>
                  </a:lnTo>
                  <a:lnTo>
                    <a:pt x="0" y="35"/>
                  </a:lnTo>
                  <a:lnTo>
                    <a:pt x="80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4" name="Freeform 286">
              <a:extLst>
                <a:ext uri="{FF2B5EF4-FFF2-40B4-BE49-F238E27FC236}">
                  <a16:creationId xmlns:a16="http://schemas.microsoft.com/office/drawing/2014/main" id="{917C8750-39EC-EBA7-6BB3-B5E837B30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1448"/>
              <a:ext cx="260" cy="363"/>
            </a:xfrm>
            <a:custGeom>
              <a:avLst/>
              <a:gdLst>
                <a:gd name="T0" fmla="*/ 0 w 260"/>
                <a:gd name="T1" fmla="*/ 235 h 363"/>
                <a:gd name="T2" fmla="*/ 64 w 260"/>
                <a:gd name="T3" fmla="*/ 154 h 363"/>
                <a:gd name="T4" fmla="*/ 151 w 260"/>
                <a:gd name="T5" fmla="*/ 0 h 363"/>
                <a:gd name="T6" fmla="*/ 241 w 260"/>
                <a:gd name="T7" fmla="*/ 19 h 363"/>
                <a:gd name="T8" fmla="*/ 260 w 260"/>
                <a:gd name="T9" fmla="*/ 128 h 363"/>
                <a:gd name="T10" fmla="*/ 251 w 260"/>
                <a:gd name="T11" fmla="*/ 199 h 363"/>
                <a:gd name="T12" fmla="*/ 196 w 260"/>
                <a:gd name="T13" fmla="*/ 273 h 363"/>
                <a:gd name="T14" fmla="*/ 232 w 260"/>
                <a:gd name="T15" fmla="*/ 327 h 363"/>
                <a:gd name="T16" fmla="*/ 206 w 260"/>
                <a:gd name="T17" fmla="*/ 363 h 363"/>
                <a:gd name="T18" fmla="*/ 0 w 260"/>
                <a:gd name="T19" fmla="*/ 2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363">
                  <a:moveTo>
                    <a:pt x="0" y="235"/>
                  </a:moveTo>
                  <a:lnTo>
                    <a:pt x="64" y="154"/>
                  </a:lnTo>
                  <a:lnTo>
                    <a:pt x="151" y="0"/>
                  </a:lnTo>
                  <a:lnTo>
                    <a:pt x="241" y="19"/>
                  </a:lnTo>
                  <a:lnTo>
                    <a:pt x="260" y="128"/>
                  </a:lnTo>
                  <a:lnTo>
                    <a:pt x="251" y="199"/>
                  </a:lnTo>
                  <a:lnTo>
                    <a:pt x="196" y="273"/>
                  </a:lnTo>
                  <a:lnTo>
                    <a:pt x="232" y="327"/>
                  </a:lnTo>
                  <a:lnTo>
                    <a:pt x="206" y="363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5" name="Freeform 287">
              <a:extLst>
                <a:ext uri="{FF2B5EF4-FFF2-40B4-BE49-F238E27FC236}">
                  <a16:creationId xmlns:a16="http://schemas.microsoft.com/office/drawing/2014/main" id="{79D98CE7-5069-8788-837E-EA0E5FD6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019"/>
              <a:ext cx="293" cy="216"/>
            </a:xfrm>
            <a:custGeom>
              <a:avLst/>
              <a:gdLst>
                <a:gd name="T0" fmla="*/ 0 w 293"/>
                <a:gd name="T1" fmla="*/ 135 h 216"/>
                <a:gd name="T2" fmla="*/ 80 w 293"/>
                <a:gd name="T3" fmla="*/ 0 h 216"/>
                <a:gd name="T4" fmla="*/ 170 w 293"/>
                <a:gd name="T5" fmla="*/ 0 h 216"/>
                <a:gd name="T6" fmla="*/ 196 w 293"/>
                <a:gd name="T7" fmla="*/ 26 h 216"/>
                <a:gd name="T8" fmla="*/ 248 w 293"/>
                <a:gd name="T9" fmla="*/ 10 h 216"/>
                <a:gd name="T10" fmla="*/ 293 w 293"/>
                <a:gd name="T11" fmla="*/ 100 h 216"/>
                <a:gd name="T12" fmla="*/ 187 w 293"/>
                <a:gd name="T13" fmla="*/ 216 h 216"/>
                <a:gd name="T14" fmla="*/ 26 w 293"/>
                <a:gd name="T15" fmla="*/ 199 h 216"/>
                <a:gd name="T16" fmla="*/ 0 w 293"/>
                <a:gd name="T17" fmla="*/ 13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3" h="216">
                  <a:moveTo>
                    <a:pt x="0" y="135"/>
                  </a:moveTo>
                  <a:lnTo>
                    <a:pt x="80" y="0"/>
                  </a:lnTo>
                  <a:lnTo>
                    <a:pt x="170" y="0"/>
                  </a:lnTo>
                  <a:lnTo>
                    <a:pt x="196" y="26"/>
                  </a:lnTo>
                  <a:lnTo>
                    <a:pt x="248" y="10"/>
                  </a:lnTo>
                  <a:lnTo>
                    <a:pt x="293" y="100"/>
                  </a:lnTo>
                  <a:lnTo>
                    <a:pt x="187" y="216"/>
                  </a:lnTo>
                  <a:lnTo>
                    <a:pt x="26" y="199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6" name="Freeform 288">
              <a:extLst>
                <a:ext uri="{FF2B5EF4-FFF2-40B4-BE49-F238E27FC236}">
                  <a16:creationId xmlns:a16="http://schemas.microsoft.com/office/drawing/2014/main" id="{9FF410D7-349A-D7C5-122D-239DF3343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548"/>
              <a:ext cx="187" cy="445"/>
            </a:xfrm>
            <a:custGeom>
              <a:avLst/>
              <a:gdLst>
                <a:gd name="T0" fmla="*/ 71 w 187"/>
                <a:gd name="T1" fmla="*/ 0 h 445"/>
                <a:gd name="T2" fmla="*/ 116 w 187"/>
                <a:gd name="T3" fmla="*/ 35 h 445"/>
                <a:gd name="T4" fmla="*/ 187 w 187"/>
                <a:gd name="T5" fmla="*/ 201 h 445"/>
                <a:gd name="T6" fmla="*/ 123 w 187"/>
                <a:gd name="T7" fmla="*/ 445 h 445"/>
                <a:gd name="T8" fmla="*/ 123 w 187"/>
                <a:gd name="T9" fmla="*/ 443 h 445"/>
                <a:gd name="T10" fmla="*/ 116 w 187"/>
                <a:gd name="T11" fmla="*/ 407 h 445"/>
                <a:gd name="T12" fmla="*/ 0 w 187"/>
                <a:gd name="T13" fmla="*/ 308 h 445"/>
                <a:gd name="T14" fmla="*/ 71 w 187"/>
                <a:gd name="T15" fmla="*/ 234 h 445"/>
                <a:gd name="T16" fmla="*/ 62 w 187"/>
                <a:gd name="T17" fmla="*/ 19 h 445"/>
                <a:gd name="T18" fmla="*/ 71 w 187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445">
                  <a:moveTo>
                    <a:pt x="71" y="0"/>
                  </a:moveTo>
                  <a:lnTo>
                    <a:pt x="116" y="35"/>
                  </a:lnTo>
                  <a:lnTo>
                    <a:pt x="187" y="201"/>
                  </a:lnTo>
                  <a:lnTo>
                    <a:pt x="123" y="445"/>
                  </a:lnTo>
                  <a:lnTo>
                    <a:pt x="123" y="443"/>
                  </a:lnTo>
                  <a:lnTo>
                    <a:pt x="116" y="407"/>
                  </a:lnTo>
                  <a:lnTo>
                    <a:pt x="0" y="308"/>
                  </a:lnTo>
                  <a:lnTo>
                    <a:pt x="71" y="234"/>
                  </a:lnTo>
                  <a:lnTo>
                    <a:pt x="62" y="19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7" name="Freeform 289">
              <a:extLst>
                <a:ext uri="{FF2B5EF4-FFF2-40B4-BE49-F238E27FC236}">
                  <a16:creationId xmlns:a16="http://schemas.microsoft.com/office/drawing/2014/main" id="{EEC707F3-0260-5896-F0AE-89F959A02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1730"/>
              <a:ext cx="187" cy="161"/>
            </a:xfrm>
            <a:custGeom>
              <a:avLst/>
              <a:gdLst>
                <a:gd name="T0" fmla="*/ 0 w 187"/>
                <a:gd name="T1" fmla="*/ 26 h 161"/>
                <a:gd name="T2" fmla="*/ 10 w 187"/>
                <a:gd name="T3" fmla="*/ 7 h 161"/>
                <a:gd name="T4" fmla="*/ 81 w 187"/>
                <a:gd name="T5" fmla="*/ 0 h 161"/>
                <a:gd name="T6" fmla="*/ 187 w 187"/>
                <a:gd name="T7" fmla="*/ 52 h 161"/>
                <a:gd name="T8" fmla="*/ 133 w 187"/>
                <a:gd name="T9" fmla="*/ 145 h 161"/>
                <a:gd name="T10" fmla="*/ 71 w 187"/>
                <a:gd name="T11" fmla="*/ 161 h 161"/>
                <a:gd name="T12" fmla="*/ 0 w 187"/>
                <a:gd name="T13" fmla="*/ 107 h 161"/>
                <a:gd name="T14" fmla="*/ 45 w 187"/>
                <a:gd name="T15" fmla="*/ 62 h 161"/>
                <a:gd name="T16" fmla="*/ 0 w 187"/>
                <a:gd name="T17" fmla="*/ 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61">
                  <a:moveTo>
                    <a:pt x="0" y="26"/>
                  </a:moveTo>
                  <a:lnTo>
                    <a:pt x="10" y="7"/>
                  </a:lnTo>
                  <a:lnTo>
                    <a:pt x="81" y="0"/>
                  </a:lnTo>
                  <a:lnTo>
                    <a:pt x="187" y="52"/>
                  </a:lnTo>
                  <a:lnTo>
                    <a:pt x="133" y="145"/>
                  </a:lnTo>
                  <a:lnTo>
                    <a:pt x="71" y="161"/>
                  </a:lnTo>
                  <a:lnTo>
                    <a:pt x="0" y="107"/>
                  </a:lnTo>
                  <a:lnTo>
                    <a:pt x="45" y="62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8" name="Freeform 290">
              <a:extLst>
                <a:ext uri="{FF2B5EF4-FFF2-40B4-BE49-F238E27FC236}">
                  <a16:creationId xmlns:a16="http://schemas.microsoft.com/office/drawing/2014/main" id="{8D1895BE-72FF-081D-0414-6D06F7E3C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1531"/>
              <a:ext cx="251" cy="145"/>
            </a:xfrm>
            <a:custGeom>
              <a:avLst/>
              <a:gdLst>
                <a:gd name="T0" fmla="*/ 0 w 251"/>
                <a:gd name="T1" fmla="*/ 45 h 145"/>
                <a:gd name="T2" fmla="*/ 135 w 251"/>
                <a:gd name="T3" fmla="*/ 0 h 145"/>
                <a:gd name="T4" fmla="*/ 187 w 251"/>
                <a:gd name="T5" fmla="*/ 7 h 145"/>
                <a:gd name="T6" fmla="*/ 251 w 251"/>
                <a:gd name="T7" fmla="*/ 62 h 145"/>
                <a:gd name="T8" fmla="*/ 142 w 251"/>
                <a:gd name="T9" fmla="*/ 135 h 145"/>
                <a:gd name="T10" fmla="*/ 80 w 251"/>
                <a:gd name="T11" fmla="*/ 145 h 145"/>
                <a:gd name="T12" fmla="*/ 0 w 251"/>
                <a:gd name="T13" fmla="*/ 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45">
                  <a:moveTo>
                    <a:pt x="0" y="45"/>
                  </a:moveTo>
                  <a:lnTo>
                    <a:pt x="135" y="0"/>
                  </a:lnTo>
                  <a:lnTo>
                    <a:pt x="187" y="7"/>
                  </a:lnTo>
                  <a:lnTo>
                    <a:pt x="251" y="62"/>
                  </a:lnTo>
                  <a:lnTo>
                    <a:pt x="142" y="135"/>
                  </a:lnTo>
                  <a:lnTo>
                    <a:pt x="80" y="145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9" name="Freeform 291">
              <a:extLst>
                <a:ext uri="{FF2B5EF4-FFF2-40B4-BE49-F238E27FC236}">
                  <a16:creationId xmlns:a16="http://schemas.microsoft.com/office/drawing/2014/main" id="{C5E9EFEE-FD7D-6EA1-EC42-BD7B2FD2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2344"/>
              <a:ext cx="348" cy="227"/>
            </a:xfrm>
            <a:custGeom>
              <a:avLst/>
              <a:gdLst>
                <a:gd name="T0" fmla="*/ 242 w 348"/>
                <a:gd name="T1" fmla="*/ 19 h 227"/>
                <a:gd name="T2" fmla="*/ 296 w 348"/>
                <a:gd name="T3" fmla="*/ 64 h 227"/>
                <a:gd name="T4" fmla="*/ 260 w 348"/>
                <a:gd name="T5" fmla="*/ 118 h 227"/>
                <a:gd name="T6" fmla="*/ 334 w 348"/>
                <a:gd name="T7" fmla="*/ 163 h 227"/>
                <a:gd name="T8" fmla="*/ 348 w 348"/>
                <a:gd name="T9" fmla="*/ 189 h 227"/>
                <a:gd name="T10" fmla="*/ 313 w 348"/>
                <a:gd name="T11" fmla="*/ 227 h 227"/>
                <a:gd name="T12" fmla="*/ 223 w 348"/>
                <a:gd name="T13" fmla="*/ 182 h 227"/>
                <a:gd name="T14" fmla="*/ 152 w 348"/>
                <a:gd name="T15" fmla="*/ 182 h 227"/>
                <a:gd name="T16" fmla="*/ 0 w 348"/>
                <a:gd name="T17" fmla="*/ 64 h 227"/>
                <a:gd name="T18" fmla="*/ 55 w 348"/>
                <a:gd name="T19" fmla="*/ 28 h 227"/>
                <a:gd name="T20" fmla="*/ 126 w 348"/>
                <a:gd name="T21" fmla="*/ 38 h 227"/>
                <a:gd name="T22" fmla="*/ 171 w 348"/>
                <a:gd name="T23" fmla="*/ 0 h 227"/>
                <a:gd name="T24" fmla="*/ 242 w 348"/>
                <a:gd name="T25" fmla="*/ 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8" h="227">
                  <a:moveTo>
                    <a:pt x="242" y="19"/>
                  </a:moveTo>
                  <a:lnTo>
                    <a:pt x="296" y="64"/>
                  </a:lnTo>
                  <a:lnTo>
                    <a:pt x="260" y="118"/>
                  </a:lnTo>
                  <a:lnTo>
                    <a:pt x="334" y="163"/>
                  </a:lnTo>
                  <a:lnTo>
                    <a:pt x="348" y="189"/>
                  </a:lnTo>
                  <a:lnTo>
                    <a:pt x="313" y="227"/>
                  </a:lnTo>
                  <a:lnTo>
                    <a:pt x="223" y="182"/>
                  </a:lnTo>
                  <a:lnTo>
                    <a:pt x="152" y="182"/>
                  </a:lnTo>
                  <a:lnTo>
                    <a:pt x="0" y="64"/>
                  </a:lnTo>
                  <a:lnTo>
                    <a:pt x="55" y="28"/>
                  </a:lnTo>
                  <a:lnTo>
                    <a:pt x="126" y="38"/>
                  </a:lnTo>
                  <a:lnTo>
                    <a:pt x="171" y="0"/>
                  </a:lnTo>
                  <a:lnTo>
                    <a:pt x="242" y="1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0" name="Freeform 292">
              <a:extLst>
                <a:ext uri="{FF2B5EF4-FFF2-40B4-BE49-F238E27FC236}">
                  <a16:creationId xmlns:a16="http://schemas.microsoft.com/office/drawing/2014/main" id="{E38D6A41-FE0E-71F1-F23A-310A80368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2119"/>
              <a:ext cx="248" cy="263"/>
            </a:xfrm>
            <a:custGeom>
              <a:avLst/>
              <a:gdLst>
                <a:gd name="T0" fmla="*/ 241 w 248"/>
                <a:gd name="T1" fmla="*/ 35 h 263"/>
                <a:gd name="T2" fmla="*/ 248 w 248"/>
                <a:gd name="T3" fmla="*/ 35 h 263"/>
                <a:gd name="T4" fmla="*/ 142 w 248"/>
                <a:gd name="T5" fmla="*/ 161 h 263"/>
                <a:gd name="T6" fmla="*/ 135 w 248"/>
                <a:gd name="T7" fmla="*/ 225 h 263"/>
                <a:gd name="T8" fmla="*/ 90 w 248"/>
                <a:gd name="T9" fmla="*/ 263 h 263"/>
                <a:gd name="T10" fmla="*/ 0 w 248"/>
                <a:gd name="T11" fmla="*/ 116 h 263"/>
                <a:gd name="T12" fmla="*/ 106 w 248"/>
                <a:gd name="T13" fmla="*/ 0 h 263"/>
                <a:gd name="T14" fmla="*/ 177 w 248"/>
                <a:gd name="T15" fmla="*/ 35 h 263"/>
                <a:gd name="T16" fmla="*/ 241 w 248"/>
                <a:gd name="T17" fmla="*/ 3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263">
                  <a:moveTo>
                    <a:pt x="241" y="35"/>
                  </a:moveTo>
                  <a:lnTo>
                    <a:pt x="248" y="35"/>
                  </a:lnTo>
                  <a:lnTo>
                    <a:pt x="142" y="161"/>
                  </a:lnTo>
                  <a:lnTo>
                    <a:pt x="135" y="225"/>
                  </a:lnTo>
                  <a:lnTo>
                    <a:pt x="90" y="263"/>
                  </a:lnTo>
                  <a:lnTo>
                    <a:pt x="0" y="116"/>
                  </a:lnTo>
                  <a:lnTo>
                    <a:pt x="106" y="0"/>
                  </a:lnTo>
                  <a:lnTo>
                    <a:pt x="177" y="35"/>
                  </a:lnTo>
                  <a:lnTo>
                    <a:pt x="241" y="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1" name="Freeform 293">
              <a:extLst>
                <a:ext uri="{FF2B5EF4-FFF2-40B4-BE49-F238E27FC236}">
                  <a16:creationId xmlns:a16="http://schemas.microsoft.com/office/drawing/2014/main" id="{14D9DD58-6798-AEDC-BF31-340A56C16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1756"/>
              <a:ext cx="222" cy="180"/>
            </a:xfrm>
            <a:custGeom>
              <a:avLst/>
              <a:gdLst>
                <a:gd name="T0" fmla="*/ 9 w 222"/>
                <a:gd name="T1" fmla="*/ 154 h 180"/>
                <a:gd name="T2" fmla="*/ 0 w 222"/>
                <a:gd name="T3" fmla="*/ 10 h 180"/>
                <a:gd name="T4" fmla="*/ 80 w 222"/>
                <a:gd name="T5" fmla="*/ 0 h 180"/>
                <a:gd name="T6" fmla="*/ 213 w 222"/>
                <a:gd name="T7" fmla="*/ 36 h 180"/>
                <a:gd name="T8" fmla="*/ 222 w 222"/>
                <a:gd name="T9" fmla="*/ 173 h 180"/>
                <a:gd name="T10" fmla="*/ 177 w 222"/>
                <a:gd name="T11" fmla="*/ 180 h 180"/>
                <a:gd name="T12" fmla="*/ 9 w 222"/>
                <a:gd name="T13" fmla="*/ 15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180">
                  <a:moveTo>
                    <a:pt x="9" y="154"/>
                  </a:moveTo>
                  <a:lnTo>
                    <a:pt x="0" y="10"/>
                  </a:lnTo>
                  <a:lnTo>
                    <a:pt x="80" y="0"/>
                  </a:lnTo>
                  <a:lnTo>
                    <a:pt x="213" y="36"/>
                  </a:lnTo>
                  <a:lnTo>
                    <a:pt x="222" y="173"/>
                  </a:lnTo>
                  <a:lnTo>
                    <a:pt x="177" y="180"/>
                  </a:lnTo>
                  <a:lnTo>
                    <a:pt x="9" y="15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2" name="Freeform 294">
              <a:extLst>
                <a:ext uri="{FF2B5EF4-FFF2-40B4-BE49-F238E27FC236}">
                  <a16:creationId xmlns:a16="http://schemas.microsoft.com/office/drawing/2014/main" id="{3B229EB7-2AC2-918D-FFD9-93040DD2D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2119"/>
              <a:ext cx="187" cy="189"/>
            </a:xfrm>
            <a:custGeom>
              <a:avLst/>
              <a:gdLst>
                <a:gd name="T0" fmla="*/ 54 w 187"/>
                <a:gd name="T1" fmla="*/ 0 h 189"/>
                <a:gd name="T2" fmla="*/ 161 w 187"/>
                <a:gd name="T3" fmla="*/ 35 h 189"/>
                <a:gd name="T4" fmla="*/ 187 w 187"/>
                <a:gd name="T5" fmla="*/ 99 h 189"/>
                <a:gd name="T6" fmla="*/ 128 w 187"/>
                <a:gd name="T7" fmla="*/ 144 h 189"/>
                <a:gd name="T8" fmla="*/ 106 w 187"/>
                <a:gd name="T9" fmla="*/ 180 h 189"/>
                <a:gd name="T10" fmla="*/ 80 w 187"/>
                <a:gd name="T11" fmla="*/ 189 h 189"/>
                <a:gd name="T12" fmla="*/ 19 w 187"/>
                <a:gd name="T13" fmla="*/ 116 h 189"/>
                <a:gd name="T14" fmla="*/ 0 w 187"/>
                <a:gd name="T15" fmla="*/ 35 h 189"/>
                <a:gd name="T16" fmla="*/ 54 w 187"/>
                <a:gd name="T1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9">
                  <a:moveTo>
                    <a:pt x="54" y="0"/>
                  </a:moveTo>
                  <a:lnTo>
                    <a:pt x="161" y="35"/>
                  </a:lnTo>
                  <a:lnTo>
                    <a:pt x="187" y="99"/>
                  </a:lnTo>
                  <a:lnTo>
                    <a:pt x="128" y="144"/>
                  </a:lnTo>
                  <a:lnTo>
                    <a:pt x="106" y="180"/>
                  </a:lnTo>
                  <a:lnTo>
                    <a:pt x="80" y="189"/>
                  </a:lnTo>
                  <a:lnTo>
                    <a:pt x="19" y="116"/>
                  </a:lnTo>
                  <a:lnTo>
                    <a:pt x="0" y="3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3" name="Freeform 295">
              <a:extLst>
                <a:ext uri="{FF2B5EF4-FFF2-40B4-BE49-F238E27FC236}">
                  <a16:creationId xmlns:a16="http://schemas.microsoft.com/office/drawing/2014/main" id="{B434D137-6960-54B6-0F9B-3B223A3B3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1846"/>
              <a:ext cx="228" cy="235"/>
            </a:xfrm>
            <a:custGeom>
              <a:avLst/>
              <a:gdLst>
                <a:gd name="T0" fmla="*/ 0 w 228"/>
                <a:gd name="T1" fmla="*/ 180 h 235"/>
                <a:gd name="T2" fmla="*/ 50 w 228"/>
                <a:gd name="T3" fmla="*/ 119 h 235"/>
                <a:gd name="T4" fmla="*/ 93 w 228"/>
                <a:gd name="T5" fmla="*/ 90 h 235"/>
                <a:gd name="T6" fmla="*/ 121 w 228"/>
                <a:gd name="T7" fmla="*/ 29 h 235"/>
                <a:gd name="T8" fmla="*/ 183 w 228"/>
                <a:gd name="T9" fmla="*/ 0 h 235"/>
                <a:gd name="T10" fmla="*/ 228 w 228"/>
                <a:gd name="T11" fmla="*/ 45 h 235"/>
                <a:gd name="T12" fmla="*/ 192 w 228"/>
                <a:gd name="T13" fmla="*/ 83 h 235"/>
                <a:gd name="T14" fmla="*/ 161 w 228"/>
                <a:gd name="T15" fmla="*/ 159 h 235"/>
                <a:gd name="T16" fmla="*/ 53 w 228"/>
                <a:gd name="T17" fmla="*/ 228 h 235"/>
                <a:gd name="T18" fmla="*/ 27 w 228"/>
                <a:gd name="T19" fmla="*/ 235 h 235"/>
                <a:gd name="T20" fmla="*/ 0 w 228"/>
                <a:gd name="T21" fmla="*/ 18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5">
                  <a:moveTo>
                    <a:pt x="0" y="180"/>
                  </a:moveTo>
                  <a:lnTo>
                    <a:pt x="50" y="119"/>
                  </a:lnTo>
                  <a:lnTo>
                    <a:pt x="93" y="90"/>
                  </a:lnTo>
                  <a:lnTo>
                    <a:pt x="121" y="29"/>
                  </a:lnTo>
                  <a:lnTo>
                    <a:pt x="183" y="0"/>
                  </a:lnTo>
                  <a:lnTo>
                    <a:pt x="228" y="45"/>
                  </a:lnTo>
                  <a:lnTo>
                    <a:pt x="192" y="83"/>
                  </a:lnTo>
                  <a:lnTo>
                    <a:pt x="161" y="159"/>
                  </a:lnTo>
                  <a:lnTo>
                    <a:pt x="53" y="228"/>
                  </a:lnTo>
                  <a:lnTo>
                    <a:pt x="27" y="235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4" name="Freeform 296">
              <a:extLst>
                <a:ext uri="{FF2B5EF4-FFF2-40B4-BE49-F238E27FC236}">
                  <a16:creationId xmlns:a16="http://schemas.microsoft.com/office/drawing/2014/main" id="{7C41E791-FB55-3389-DEE1-5482B751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403"/>
              <a:ext cx="196" cy="164"/>
            </a:xfrm>
            <a:custGeom>
              <a:avLst/>
              <a:gdLst>
                <a:gd name="T0" fmla="*/ 0 w 196"/>
                <a:gd name="T1" fmla="*/ 45 h 164"/>
                <a:gd name="T2" fmla="*/ 142 w 196"/>
                <a:gd name="T3" fmla="*/ 0 h 164"/>
                <a:gd name="T4" fmla="*/ 196 w 196"/>
                <a:gd name="T5" fmla="*/ 74 h 164"/>
                <a:gd name="T6" fmla="*/ 132 w 196"/>
                <a:gd name="T7" fmla="*/ 164 h 164"/>
                <a:gd name="T8" fmla="*/ 61 w 196"/>
                <a:gd name="T9" fmla="*/ 109 h 164"/>
                <a:gd name="T10" fmla="*/ 26 w 196"/>
                <a:gd name="T11" fmla="*/ 119 h 164"/>
                <a:gd name="T12" fmla="*/ 0 w 196"/>
                <a:gd name="T13" fmla="*/ 4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64">
                  <a:moveTo>
                    <a:pt x="0" y="45"/>
                  </a:moveTo>
                  <a:lnTo>
                    <a:pt x="142" y="0"/>
                  </a:lnTo>
                  <a:lnTo>
                    <a:pt x="196" y="74"/>
                  </a:lnTo>
                  <a:lnTo>
                    <a:pt x="132" y="164"/>
                  </a:lnTo>
                  <a:lnTo>
                    <a:pt x="61" y="109"/>
                  </a:lnTo>
                  <a:lnTo>
                    <a:pt x="26" y="119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5" name="Freeform 297">
              <a:extLst>
                <a:ext uri="{FF2B5EF4-FFF2-40B4-BE49-F238E27FC236}">
                  <a16:creationId xmlns:a16="http://schemas.microsoft.com/office/drawing/2014/main" id="{0BC2EA8E-9C43-F99D-2B66-BBE4B2D9D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" y="2090"/>
              <a:ext cx="258" cy="244"/>
            </a:xfrm>
            <a:custGeom>
              <a:avLst/>
              <a:gdLst>
                <a:gd name="T0" fmla="*/ 100 w 258"/>
                <a:gd name="T1" fmla="*/ 10 h 244"/>
                <a:gd name="T2" fmla="*/ 171 w 258"/>
                <a:gd name="T3" fmla="*/ 0 h 244"/>
                <a:gd name="T4" fmla="*/ 258 w 258"/>
                <a:gd name="T5" fmla="*/ 55 h 244"/>
                <a:gd name="T6" fmla="*/ 197 w 258"/>
                <a:gd name="T7" fmla="*/ 237 h 244"/>
                <a:gd name="T8" fmla="*/ 100 w 258"/>
                <a:gd name="T9" fmla="*/ 244 h 244"/>
                <a:gd name="T10" fmla="*/ 0 w 258"/>
                <a:gd name="T11" fmla="*/ 138 h 244"/>
                <a:gd name="T12" fmla="*/ 100 w 258"/>
                <a:gd name="T13" fmla="*/ 1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244">
                  <a:moveTo>
                    <a:pt x="100" y="10"/>
                  </a:moveTo>
                  <a:lnTo>
                    <a:pt x="171" y="0"/>
                  </a:lnTo>
                  <a:lnTo>
                    <a:pt x="258" y="55"/>
                  </a:lnTo>
                  <a:lnTo>
                    <a:pt x="197" y="237"/>
                  </a:lnTo>
                  <a:lnTo>
                    <a:pt x="100" y="244"/>
                  </a:lnTo>
                  <a:lnTo>
                    <a:pt x="0" y="138"/>
                  </a:lnTo>
                  <a:lnTo>
                    <a:pt x="100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6" name="Freeform 298">
              <a:extLst>
                <a:ext uri="{FF2B5EF4-FFF2-40B4-BE49-F238E27FC236}">
                  <a16:creationId xmlns:a16="http://schemas.microsoft.com/office/drawing/2014/main" id="{CE96A311-3088-F5E0-7C46-0AD337A78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996"/>
              <a:ext cx="376" cy="353"/>
            </a:xfrm>
            <a:custGeom>
              <a:avLst/>
              <a:gdLst>
                <a:gd name="T0" fmla="*/ 38 w 376"/>
                <a:gd name="T1" fmla="*/ 163 h 353"/>
                <a:gd name="T2" fmla="*/ 189 w 376"/>
                <a:gd name="T3" fmla="*/ 54 h 353"/>
                <a:gd name="T4" fmla="*/ 206 w 376"/>
                <a:gd name="T5" fmla="*/ 0 h 353"/>
                <a:gd name="T6" fmla="*/ 367 w 376"/>
                <a:gd name="T7" fmla="*/ 54 h 353"/>
                <a:gd name="T8" fmla="*/ 376 w 376"/>
                <a:gd name="T9" fmla="*/ 73 h 353"/>
                <a:gd name="T10" fmla="*/ 338 w 376"/>
                <a:gd name="T11" fmla="*/ 137 h 353"/>
                <a:gd name="T12" fmla="*/ 260 w 376"/>
                <a:gd name="T13" fmla="*/ 154 h 353"/>
                <a:gd name="T14" fmla="*/ 241 w 376"/>
                <a:gd name="T15" fmla="*/ 208 h 353"/>
                <a:gd name="T16" fmla="*/ 99 w 376"/>
                <a:gd name="T17" fmla="*/ 218 h 353"/>
                <a:gd name="T18" fmla="*/ 90 w 376"/>
                <a:gd name="T19" fmla="*/ 336 h 353"/>
                <a:gd name="T20" fmla="*/ 19 w 376"/>
                <a:gd name="T21" fmla="*/ 353 h 353"/>
                <a:gd name="T22" fmla="*/ 0 w 376"/>
                <a:gd name="T23" fmla="*/ 289 h 353"/>
                <a:gd name="T24" fmla="*/ 38 w 376"/>
                <a:gd name="T25" fmla="*/ 16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353">
                  <a:moveTo>
                    <a:pt x="38" y="163"/>
                  </a:moveTo>
                  <a:lnTo>
                    <a:pt x="189" y="54"/>
                  </a:lnTo>
                  <a:lnTo>
                    <a:pt x="206" y="0"/>
                  </a:lnTo>
                  <a:lnTo>
                    <a:pt x="367" y="54"/>
                  </a:lnTo>
                  <a:lnTo>
                    <a:pt x="376" y="73"/>
                  </a:lnTo>
                  <a:lnTo>
                    <a:pt x="338" y="137"/>
                  </a:lnTo>
                  <a:lnTo>
                    <a:pt x="260" y="154"/>
                  </a:lnTo>
                  <a:lnTo>
                    <a:pt x="241" y="208"/>
                  </a:lnTo>
                  <a:lnTo>
                    <a:pt x="99" y="218"/>
                  </a:lnTo>
                  <a:lnTo>
                    <a:pt x="90" y="336"/>
                  </a:lnTo>
                  <a:lnTo>
                    <a:pt x="19" y="353"/>
                  </a:lnTo>
                  <a:lnTo>
                    <a:pt x="0" y="289"/>
                  </a:lnTo>
                  <a:lnTo>
                    <a:pt x="38" y="16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7" name="Freeform 299">
              <a:extLst>
                <a:ext uri="{FF2B5EF4-FFF2-40B4-BE49-F238E27FC236}">
                  <a16:creationId xmlns:a16="http://schemas.microsoft.com/office/drawing/2014/main" id="{BD4B880A-5AF6-E4D3-95B8-3DC2102A9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2090"/>
              <a:ext cx="161" cy="149"/>
            </a:xfrm>
            <a:custGeom>
              <a:avLst/>
              <a:gdLst>
                <a:gd name="T0" fmla="*/ 81 w 161"/>
                <a:gd name="T1" fmla="*/ 0 h 149"/>
                <a:gd name="T2" fmla="*/ 152 w 161"/>
                <a:gd name="T3" fmla="*/ 55 h 149"/>
                <a:gd name="T4" fmla="*/ 161 w 161"/>
                <a:gd name="T5" fmla="*/ 69 h 149"/>
                <a:gd name="T6" fmla="*/ 161 w 161"/>
                <a:gd name="T7" fmla="*/ 78 h 149"/>
                <a:gd name="T8" fmla="*/ 145 w 161"/>
                <a:gd name="T9" fmla="*/ 78 h 149"/>
                <a:gd name="T10" fmla="*/ 135 w 161"/>
                <a:gd name="T11" fmla="*/ 88 h 149"/>
                <a:gd name="T12" fmla="*/ 135 w 161"/>
                <a:gd name="T13" fmla="*/ 95 h 149"/>
                <a:gd name="T14" fmla="*/ 126 w 161"/>
                <a:gd name="T15" fmla="*/ 104 h 149"/>
                <a:gd name="T16" fmla="*/ 126 w 161"/>
                <a:gd name="T17" fmla="*/ 114 h 149"/>
                <a:gd name="T18" fmla="*/ 116 w 161"/>
                <a:gd name="T19" fmla="*/ 114 h 149"/>
                <a:gd name="T20" fmla="*/ 116 w 161"/>
                <a:gd name="T21" fmla="*/ 128 h 149"/>
                <a:gd name="T22" fmla="*/ 116 w 161"/>
                <a:gd name="T23" fmla="*/ 133 h 149"/>
                <a:gd name="T24" fmla="*/ 100 w 161"/>
                <a:gd name="T25" fmla="*/ 140 h 149"/>
                <a:gd name="T26" fmla="*/ 100 w 161"/>
                <a:gd name="T27" fmla="*/ 140 h 149"/>
                <a:gd name="T28" fmla="*/ 36 w 161"/>
                <a:gd name="T29" fmla="*/ 149 h 149"/>
                <a:gd name="T30" fmla="*/ 0 w 161"/>
                <a:gd name="T31" fmla="*/ 100 h 149"/>
                <a:gd name="T32" fmla="*/ 81 w 161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149">
                  <a:moveTo>
                    <a:pt x="81" y="0"/>
                  </a:moveTo>
                  <a:lnTo>
                    <a:pt x="152" y="55"/>
                  </a:lnTo>
                  <a:lnTo>
                    <a:pt x="161" y="69"/>
                  </a:lnTo>
                  <a:lnTo>
                    <a:pt x="161" y="78"/>
                  </a:lnTo>
                  <a:lnTo>
                    <a:pt x="145" y="78"/>
                  </a:lnTo>
                  <a:lnTo>
                    <a:pt x="135" y="88"/>
                  </a:lnTo>
                  <a:lnTo>
                    <a:pt x="135" y="95"/>
                  </a:lnTo>
                  <a:lnTo>
                    <a:pt x="126" y="104"/>
                  </a:lnTo>
                  <a:lnTo>
                    <a:pt x="126" y="114"/>
                  </a:lnTo>
                  <a:lnTo>
                    <a:pt x="116" y="114"/>
                  </a:lnTo>
                  <a:lnTo>
                    <a:pt x="116" y="128"/>
                  </a:lnTo>
                  <a:lnTo>
                    <a:pt x="116" y="133"/>
                  </a:lnTo>
                  <a:lnTo>
                    <a:pt x="100" y="140"/>
                  </a:lnTo>
                  <a:lnTo>
                    <a:pt x="100" y="140"/>
                  </a:lnTo>
                  <a:lnTo>
                    <a:pt x="36" y="149"/>
                  </a:lnTo>
                  <a:lnTo>
                    <a:pt x="0" y="10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8" name="Freeform 300">
              <a:extLst>
                <a:ext uri="{FF2B5EF4-FFF2-40B4-BE49-F238E27FC236}">
                  <a16:creationId xmlns:a16="http://schemas.microsoft.com/office/drawing/2014/main" id="{E6DF2B09-8CFC-F5E3-683A-177072685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1323"/>
              <a:ext cx="383" cy="253"/>
            </a:xfrm>
            <a:custGeom>
              <a:avLst/>
              <a:gdLst>
                <a:gd name="T0" fmla="*/ 303 w 383"/>
                <a:gd name="T1" fmla="*/ 0 h 253"/>
                <a:gd name="T2" fmla="*/ 365 w 383"/>
                <a:gd name="T3" fmla="*/ 26 h 253"/>
                <a:gd name="T4" fmla="*/ 383 w 383"/>
                <a:gd name="T5" fmla="*/ 135 h 253"/>
                <a:gd name="T6" fmla="*/ 277 w 383"/>
                <a:gd name="T7" fmla="*/ 215 h 253"/>
                <a:gd name="T8" fmla="*/ 135 w 383"/>
                <a:gd name="T9" fmla="*/ 253 h 253"/>
                <a:gd name="T10" fmla="*/ 116 w 383"/>
                <a:gd name="T11" fmla="*/ 144 h 253"/>
                <a:gd name="T12" fmla="*/ 26 w 383"/>
                <a:gd name="T13" fmla="*/ 125 h 253"/>
                <a:gd name="T14" fmla="*/ 0 w 383"/>
                <a:gd name="T15" fmla="*/ 71 h 253"/>
                <a:gd name="T16" fmla="*/ 130 w 383"/>
                <a:gd name="T17" fmla="*/ 45 h 253"/>
                <a:gd name="T18" fmla="*/ 197 w 383"/>
                <a:gd name="T19" fmla="*/ 61 h 253"/>
                <a:gd name="T20" fmla="*/ 277 w 383"/>
                <a:gd name="T21" fmla="*/ 9 h 253"/>
                <a:gd name="T22" fmla="*/ 303 w 383"/>
                <a:gd name="T23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53">
                  <a:moveTo>
                    <a:pt x="303" y="0"/>
                  </a:moveTo>
                  <a:lnTo>
                    <a:pt x="365" y="26"/>
                  </a:lnTo>
                  <a:lnTo>
                    <a:pt x="383" y="135"/>
                  </a:lnTo>
                  <a:lnTo>
                    <a:pt x="277" y="215"/>
                  </a:lnTo>
                  <a:lnTo>
                    <a:pt x="135" y="253"/>
                  </a:lnTo>
                  <a:lnTo>
                    <a:pt x="116" y="144"/>
                  </a:lnTo>
                  <a:lnTo>
                    <a:pt x="26" y="125"/>
                  </a:lnTo>
                  <a:lnTo>
                    <a:pt x="0" y="71"/>
                  </a:lnTo>
                  <a:lnTo>
                    <a:pt x="130" y="45"/>
                  </a:lnTo>
                  <a:lnTo>
                    <a:pt x="197" y="61"/>
                  </a:lnTo>
                  <a:lnTo>
                    <a:pt x="277" y="9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9" name="Freeform 301">
              <a:extLst>
                <a:ext uri="{FF2B5EF4-FFF2-40B4-BE49-F238E27FC236}">
                  <a16:creationId xmlns:a16="http://schemas.microsoft.com/office/drawing/2014/main" id="{2F68235C-427A-2489-61B6-95165A85E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1756"/>
              <a:ext cx="277" cy="318"/>
            </a:xfrm>
            <a:custGeom>
              <a:avLst/>
              <a:gdLst>
                <a:gd name="T0" fmla="*/ 161 w 277"/>
                <a:gd name="T1" fmla="*/ 10 h 318"/>
                <a:gd name="T2" fmla="*/ 232 w 277"/>
                <a:gd name="T3" fmla="*/ 55 h 318"/>
                <a:gd name="T4" fmla="*/ 277 w 277"/>
                <a:gd name="T5" fmla="*/ 126 h 318"/>
                <a:gd name="T6" fmla="*/ 206 w 277"/>
                <a:gd name="T7" fmla="*/ 218 h 318"/>
                <a:gd name="T8" fmla="*/ 222 w 277"/>
                <a:gd name="T9" fmla="*/ 289 h 318"/>
                <a:gd name="T10" fmla="*/ 161 w 277"/>
                <a:gd name="T11" fmla="*/ 318 h 318"/>
                <a:gd name="T12" fmla="*/ 73 w 277"/>
                <a:gd name="T13" fmla="*/ 209 h 318"/>
                <a:gd name="T14" fmla="*/ 9 w 277"/>
                <a:gd name="T15" fmla="*/ 173 h 318"/>
                <a:gd name="T16" fmla="*/ 0 w 277"/>
                <a:gd name="T17" fmla="*/ 36 h 318"/>
                <a:gd name="T18" fmla="*/ 45 w 277"/>
                <a:gd name="T19" fmla="*/ 10 h 318"/>
                <a:gd name="T20" fmla="*/ 71 w 277"/>
                <a:gd name="T21" fmla="*/ 0 h 318"/>
                <a:gd name="T22" fmla="*/ 161 w 277"/>
                <a:gd name="T23" fmla="*/ 1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7" h="318">
                  <a:moveTo>
                    <a:pt x="161" y="10"/>
                  </a:moveTo>
                  <a:lnTo>
                    <a:pt x="232" y="55"/>
                  </a:lnTo>
                  <a:lnTo>
                    <a:pt x="277" y="126"/>
                  </a:lnTo>
                  <a:lnTo>
                    <a:pt x="206" y="218"/>
                  </a:lnTo>
                  <a:lnTo>
                    <a:pt x="222" y="289"/>
                  </a:lnTo>
                  <a:lnTo>
                    <a:pt x="161" y="318"/>
                  </a:lnTo>
                  <a:lnTo>
                    <a:pt x="73" y="209"/>
                  </a:lnTo>
                  <a:lnTo>
                    <a:pt x="9" y="173"/>
                  </a:lnTo>
                  <a:lnTo>
                    <a:pt x="0" y="36"/>
                  </a:lnTo>
                  <a:lnTo>
                    <a:pt x="45" y="10"/>
                  </a:lnTo>
                  <a:lnTo>
                    <a:pt x="71" y="0"/>
                  </a:lnTo>
                  <a:lnTo>
                    <a:pt x="161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0" name="Freeform 302">
              <a:extLst>
                <a:ext uri="{FF2B5EF4-FFF2-40B4-BE49-F238E27FC236}">
                  <a16:creationId xmlns:a16="http://schemas.microsoft.com/office/drawing/2014/main" id="{335F323A-4C94-2AC0-51F1-4446780CF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2154"/>
              <a:ext cx="284" cy="263"/>
            </a:xfrm>
            <a:custGeom>
              <a:avLst/>
              <a:gdLst>
                <a:gd name="T0" fmla="*/ 113 w 284"/>
                <a:gd name="T1" fmla="*/ 0 h 263"/>
                <a:gd name="T2" fmla="*/ 229 w 284"/>
                <a:gd name="T3" fmla="*/ 0 h 263"/>
                <a:gd name="T4" fmla="*/ 284 w 284"/>
                <a:gd name="T5" fmla="*/ 190 h 263"/>
                <a:gd name="T6" fmla="*/ 239 w 284"/>
                <a:gd name="T7" fmla="*/ 228 h 263"/>
                <a:gd name="T8" fmla="*/ 168 w 284"/>
                <a:gd name="T9" fmla="*/ 218 h 263"/>
                <a:gd name="T10" fmla="*/ 113 w 284"/>
                <a:gd name="T11" fmla="*/ 254 h 263"/>
                <a:gd name="T12" fmla="*/ 78 w 284"/>
                <a:gd name="T13" fmla="*/ 263 h 263"/>
                <a:gd name="T14" fmla="*/ 0 w 284"/>
                <a:gd name="T15" fmla="*/ 190 h 263"/>
                <a:gd name="T16" fmla="*/ 7 w 284"/>
                <a:gd name="T17" fmla="*/ 126 h 263"/>
                <a:gd name="T18" fmla="*/ 113 w 284"/>
                <a:gd name="T1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63">
                  <a:moveTo>
                    <a:pt x="113" y="0"/>
                  </a:moveTo>
                  <a:lnTo>
                    <a:pt x="229" y="0"/>
                  </a:lnTo>
                  <a:lnTo>
                    <a:pt x="284" y="190"/>
                  </a:lnTo>
                  <a:lnTo>
                    <a:pt x="239" y="228"/>
                  </a:lnTo>
                  <a:lnTo>
                    <a:pt x="168" y="218"/>
                  </a:lnTo>
                  <a:lnTo>
                    <a:pt x="113" y="254"/>
                  </a:lnTo>
                  <a:lnTo>
                    <a:pt x="78" y="263"/>
                  </a:lnTo>
                  <a:lnTo>
                    <a:pt x="0" y="190"/>
                  </a:lnTo>
                  <a:lnTo>
                    <a:pt x="7" y="126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1" name="Freeform 303">
              <a:extLst>
                <a:ext uri="{FF2B5EF4-FFF2-40B4-BE49-F238E27FC236}">
                  <a16:creationId xmlns:a16="http://schemas.microsoft.com/office/drawing/2014/main" id="{01809F19-9E9F-34A6-9B99-860AF59E8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" y="1621"/>
              <a:ext cx="274" cy="161"/>
            </a:xfrm>
            <a:custGeom>
              <a:avLst/>
              <a:gdLst>
                <a:gd name="T0" fmla="*/ 26 w 274"/>
                <a:gd name="T1" fmla="*/ 62 h 161"/>
                <a:gd name="T2" fmla="*/ 87 w 274"/>
                <a:gd name="T3" fmla="*/ 62 h 161"/>
                <a:gd name="T4" fmla="*/ 177 w 274"/>
                <a:gd name="T5" fmla="*/ 0 h 161"/>
                <a:gd name="T6" fmla="*/ 274 w 274"/>
                <a:gd name="T7" fmla="*/ 71 h 161"/>
                <a:gd name="T8" fmla="*/ 222 w 274"/>
                <a:gd name="T9" fmla="*/ 135 h 161"/>
                <a:gd name="T10" fmla="*/ 106 w 274"/>
                <a:gd name="T11" fmla="*/ 161 h 161"/>
                <a:gd name="T12" fmla="*/ 0 w 274"/>
                <a:gd name="T13" fmla="*/ 109 h 161"/>
                <a:gd name="T14" fmla="*/ 26 w 274"/>
                <a:gd name="T15" fmla="*/ 6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4" h="161">
                  <a:moveTo>
                    <a:pt x="26" y="62"/>
                  </a:moveTo>
                  <a:lnTo>
                    <a:pt x="87" y="62"/>
                  </a:lnTo>
                  <a:lnTo>
                    <a:pt x="177" y="0"/>
                  </a:lnTo>
                  <a:lnTo>
                    <a:pt x="274" y="71"/>
                  </a:lnTo>
                  <a:lnTo>
                    <a:pt x="222" y="135"/>
                  </a:lnTo>
                  <a:lnTo>
                    <a:pt x="106" y="161"/>
                  </a:lnTo>
                  <a:lnTo>
                    <a:pt x="0" y="109"/>
                  </a:lnTo>
                  <a:lnTo>
                    <a:pt x="26" y="6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2" name="Freeform 304">
              <a:extLst>
                <a:ext uri="{FF2B5EF4-FFF2-40B4-BE49-F238E27FC236}">
                  <a16:creationId xmlns:a16="http://schemas.microsoft.com/office/drawing/2014/main" id="{DE4E1749-F116-1F39-D4B0-01125ABB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145"/>
              <a:ext cx="255" cy="319"/>
            </a:xfrm>
            <a:custGeom>
              <a:avLst/>
              <a:gdLst>
                <a:gd name="T0" fmla="*/ 59 w 255"/>
                <a:gd name="T1" fmla="*/ 45 h 319"/>
                <a:gd name="T2" fmla="*/ 191 w 255"/>
                <a:gd name="T3" fmla="*/ 0 h 319"/>
                <a:gd name="T4" fmla="*/ 255 w 255"/>
                <a:gd name="T5" fmla="*/ 118 h 319"/>
                <a:gd name="T6" fmla="*/ 151 w 255"/>
                <a:gd name="T7" fmla="*/ 203 h 319"/>
                <a:gd name="T8" fmla="*/ 142 w 255"/>
                <a:gd name="T9" fmla="*/ 284 h 319"/>
                <a:gd name="T10" fmla="*/ 52 w 255"/>
                <a:gd name="T11" fmla="*/ 319 h 319"/>
                <a:gd name="T12" fmla="*/ 52 w 255"/>
                <a:gd name="T13" fmla="*/ 312 h 319"/>
                <a:gd name="T14" fmla="*/ 35 w 255"/>
                <a:gd name="T15" fmla="*/ 239 h 319"/>
                <a:gd name="T16" fmla="*/ 0 w 255"/>
                <a:gd name="T17" fmla="*/ 194 h 319"/>
                <a:gd name="T18" fmla="*/ 59 w 255"/>
                <a:gd name="T19" fmla="*/ 4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319">
                  <a:moveTo>
                    <a:pt x="59" y="45"/>
                  </a:moveTo>
                  <a:lnTo>
                    <a:pt x="191" y="0"/>
                  </a:lnTo>
                  <a:lnTo>
                    <a:pt x="255" y="118"/>
                  </a:lnTo>
                  <a:lnTo>
                    <a:pt x="151" y="203"/>
                  </a:lnTo>
                  <a:lnTo>
                    <a:pt x="142" y="284"/>
                  </a:lnTo>
                  <a:lnTo>
                    <a:pt x="52" y="319"/>
                  </a:lnTo>
                  <a:lnTo>
                    <a:pt x="52" y="312"/>
                  </a:lnTo>
                  <a:lnTo>
                    <a:pt x="35" y="239"/>
                  </a:lnTo>
                  <a:lnTo>
                    <a:pt x="0" y="194"/>
                  </a:lnTo>
                  <a:lnTo>
                    <a:pt x="59" y="4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3" name="Freeform 305">
              <a:extLst>
                <a:ext uri="{FF2B5EF4-FFF2-40B4-BE49-F238E27FC236}">
                  <a16:creationId xmlns:a16="http://schemas.microsoft.com/office/drawing/2014/main" id="{C7642CF0-D651-C35D-4A12-B4B5B170C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7" y="1744"/>
              <a:ext cx="112" cy="93"/>
            </a:xfrm>
            <a:custGeom>
              <a:avLst/>
              <a:gdLst>
                <a:gd name="T0" fmla="*/ 112 w 112"/>
                <a:gd name="T1" fmla="*/ 5 h 93"/>
                <a:gd name="T2" fmla="*/ 62 w 112"/>
                <a:gd name="T3" fmla="*/ 93 h 93"/>
                <a:gd name="T4" fmla="*/ 0 w 112"/>
                <a:gd name="T5" fmla="*/ 57 h 93"/>
                <a:gd name="T6" fmla="*/ 19 w 112"/>
                <a:gd name="T7" fmla="*/ 0 h 93"/>
                <a:gd name="T8" fmla="*/ 112 w 112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3">
                  <a:moveTo>
                    <a:pt x="112" y="5"/>
                  </a:moveTo>
                  <a:lnTo>
                    <a:pt x="62" y="93"/>
                  </a:lnTo>
                  <a:lnTo>
                    <a:pt x="0" y="57"/>
                  </a:lnTo>
                  <a:lnTo>
                    <a:pt x="19" y="0"/>
                  </a:lnTo>
                  <a:lnTo>
                    <a:pt x="112" y="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4" name="Freeform 306">
              <a:extLst>
                <a:ext uri="{FF2B5EF4-FFF2-40B4-BE49-F238E27FC236}">
                  <a16:creationId xmlns:a16="http://schemas.microsoft.com/office/drawing/2014/main" id="{D3E759E0-5BCE-6AA7-AE05-44895E195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" y="1811"/>
              <a:ext cx="187" cy="298"/>
            </a:xfrm>
            <a:custGeom>
              <a:avLst/>
              <a:gdLst>
                <a:gd name="T0" fmla="*/ 0 w 187"/>
                <a:gd name="T1" fmla="*/ 279 h 298"/>
                <a:gd name="T2" fmla="*/ 62 w 187"/>
                <a:gd name="T3" fmla="*/ 0 h 298"/>
                <a:gd name="T4" fmla="*/ 71 w 187"/>
                <a:gd name="T5" fmla="*/ 0 h 298"/>
                <a:gd name="T6" fmla="*/ 116 w 187"/>
                <a:gd name="T7" fmla="*/ 26 h 298"/>
                <a:gd name="T8" fmla="*/ 187 w 187"/>
                <a:gd name="T9" fmla="*/ 80 h 298"/>
                <a:gd name="T10" fmla="*/ 178 w 187"/>
                <a:gd name="T11" fmla="*/ 147 h 298"/>
                <a:gd name="T12" fmla="*/ 90 w 187"/>
                <a:gd name="T13" fmla="*/ 225 h 298"/>
                <a:gd name="T14" fmla="*/ 90 w 187"/>
                <a:gd name="T15" fmla="*/ 270 h 298"/>
                <a:gd name="T16" fmla="*/ 45 w 187"/>
                <a:gd name="T17" fmla="*/ 298 h 298"/>
                <a:gd name="T18" fmla="*/ 0 w 187"/>
                <a:gd name="T19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298">
                  <a:moveTo>
                    <a:pt x="0" y="279"/>
                  </a:moveTo>
                  <a:lnTo>
                    <a:pt x="62" y="0"/>
                  </a:lnTo>
                  <a:lnTo>
                    <a:pt x="71" y="0"/>
                  </a:lnTo>
                  <a:lnTo>
                    <a:pt x="116" y="26"/>
                  </a:lnTo>
                  <a:lnTo>
                    <a:pt x="187" y="80"/>
                  </a:lnTo>
                  <a:lnTo>
                    <a:pt x="178" y="147"/>
                  </a:lnTo>
                  <a:lnTo>
                    <a:pt x="90" y="225"/>
                  </a:lnTo>
                  <a:lnTo>
                    <a:pt x="90" y="270"/>
                  </a:lnTo>
                  <a:lnTo>
                    <a:pt x="45" y="298"/>
                  </a:lnTo>
                  <a:lnTo>
                    <a:pt x="0" y="27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5" name="Freeform 307">
              <a:extLst>
                <a:ext uri="{FF2B5EF4-FFF2-40B4-BE49-F238E27FC236}">
                  <a16:creationId xmlns:a16="http://schemas.microsoft.com/office/drawing/2014/main" id="{9A1FAFE8-9C3D-DE49-4DFE-DB09A4FEA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1467"/>
              <a:ext cx="203" cy="164"/>
            </a:xfrm>
            <a:custGeom>
              <a:avLst/>
              <a:gdLst>
                <a:gd name="T0" fmla="*/ 116 w 203"/>
                <a:gd name="T1" fmla="*/ 0 h 164"/>
                <a:gd name="T2" fmla="*/ 203 w 203"/>
                <a:gd name="T3" fmla="*/ 55 h 164"/>
                <a:gd name="T4" fmla="*/ 194 w 203"/>
                <a:gd name="T5" fmla="*/ 109 h 164"/>
                <a:gd name="T6" fmla="*/ 158 w 203"/>
                <a:gd name="T7" fmla="*/ 154 h 164"/>
                <a:gd name="T8" fmla="*/ 97 w 203"/>
                <a:gd name="T9" fmla="*/ 164 h 164"/>
                <a:gd name="T10" fmla="*/ 26 w 203"/>
                <a:gd name="T11" fmla="*/ 109 h 164"/>
                <a:gd name="T12" fmla="*/ 0 w 203"/>
                <a:gd name="T13" fmla="*/ 36 h 164"/>
                <a:gd name="T14" fmla="*/ 116 w 203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164">
                  <a:moveTo>
                    <a:pt x="116" y="0"/>
                  </a:moveTo>
                  <a:lnTo>
                    <a:pt x="203" y="55"/>
                  </a:lnTo>
                  <a:lnTo>
                    <a:pt x="194" y="109"/>
                  </a:lnTo>
                  <a:lnTo>
                    <a:pt x="158" y="154"/>
                  </a:lnTo>
                  <a:lnTo>
                    <a:pt x="97" y="164"/>
                  </a:lnTo>
                  <a:lnTo>
                    <a:pt x="26" y="109"/>
                  </a:lnTo>
                  <a:lnTo>
                    <a:pt x="0" y="36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6" name="Freeform 308">
              <a:extLst>
                <a:ext uri="{FF2B5EF4-FFF2-40B4-BE49-F238E27FC236}">
                  <a16:creationId xmlns:a16="http://schemas.microsoft.com/office/drawing/2014/main" id="{68954CB9-C671-87C2-2796-50C09542B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" y="1756"/>
              <a:ext cx="322" cy="235"/>
            </a:xfrm>
            <a:custGeom>
              <a:avLst/>
              <a:gdLst>
                <a:gd name="T0" fmla="*/ 322 w 322"/>
                <a:gd name="T1" fmla="*/ 100 h 235"/>
                <a:gd name="T2" fmla="*/ 322 w 322"/>
                <a:gd name="T3" fmla="*/ 119 h 235"/>
                <a:gd name="T4" fmla="*/ 142 w 322"/>
                <a:gd name="T5" fmla="*/ 235 h 235"/>
                <a:gd name="T6" fmla="*/ 0 w 322"/>
                <a:gd name="T7" fmla="*/ 202 h 235"/>
                <a:gd name="T8" fmla="*/ 9 w 322"/>
                <a:gd name="T9" fmla="*/ 135 h 235"/>
                <a:gd name="T10" fmla="*/ 71 w 322"/>
                <a:gd name="T11" fmla="*/ 119 h 235"/>
                <a:gd name="T12" fmla="*/ 125 w 322"/>
                <a:gd name="T13" fmla="*/ 26 h 235"/>
                <a:gd name="T14" fmla="*/ 241 w 322"/>
                <a:gd name="T15" fmla="*/ 0 h 235"/>
                <a:gd name="T16" fmla="*/ 322 w 322"/>
                <a:gd name="T17" fmla="*/ 10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235">
                  <a:moveTo>
                    <a:pt x="322" y="100"/>
                  </a:moveTo>
                  <a:lnTo>
                    <a:pt x="322" y="119"/>
                  </a:lnTo>
                  <a:lnTo>
                    <a:pt x="142" y="235"/>
                  </a:lnTo>
                  <a:lnTo>
                    <a:pt x="0" y="202"/>
                  </a:lnTo>
                  <a:lnTo>
                    <a:pt x="9" y="135"/>
                  </a:lnTo>
                  <a:lnTo>
                    <a:pt x="71" y="119"/>
                  </a:lnTo>
                  <a:lnTo>
                    <a:pt x="125" y="26"/>
                  </a:lnTo>
                  <a:lnTo>
                    <a:pt x="241" y="0"/>
                  </a:lnTo>
                  <a:lnTo>
                    <a:pt x="322" y="10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7" name="Freeform 309">
              <a:extLst>
                <a:ext uri="{FF2B5EF4-FFF2-40B4-BE49-F238E27FC236}">
                  <a16:creationId xmlns:a16="http://schemas.microsoft.com/office/drawing/2014/main" id="{D52CE794-9511-B5CF-4398-29DBC2E0F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" y="1576"/>
              <a:ext cx="197" cy="261"/>
            </a:xfrm>
            <a:custGeom>
              <a:avLst/>
              <a:gdLst>
                <a:gd name="T0" fmla="*/ 36 w 197"/>
                <a:gd name="T1" fmla="*/ 0 h 261"/>
                <a:gd name="T2" fmla="*/ 152 w 197"/>
                <a:gd name="T3" fmla="*/ 45 h 261"/>
                <a:gd name="T4" fmla="*/ 197 w 197"/>
                <a:gd name="T5" fmla="*/ 90 h 261"/>
                <a:gd name="T6" fmla="*/ 171 w 197"/>
                <a:gd name="T7" fmla="*/ 199 h 261"/>
                <a:gd name="T8" fmla="*/ 109 w 197"/>
                <a:gd name="T9" fmla="*/ 261 h 261"/>
                <a:gd name="T10" fmla="*/ 45 w 197"/>
                <a:gd name="T11" fmla="*/ 244 h 261"/>
                <a:gd name="T12" fmla="*/ 36 w 197"/>
                <a:gd name="T13" fmla="*/ 145 h 261"/>
                <a:gd name="T14" fmla="*/ 0 w 197"/>
                <a:gd name="T15" fmla="*/ 45 h 261"/>
                <a:gd name="T16" fmla="*/ 36 w 197"/>
                <a:gd name="T17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61">
                  <a:moveTo>
                    <a:pt x="36" y="0"/>
                  </a:moveTo>
                  <a:lnTo>
                    <a:pt x="152" y="45"/>
                  </a:lnTo>
                  <a:lnTo>
                    <a:pt x="197" y="90"/>
                  </a:lnTo>
                  <a:lnTo>
                    <a:pt x="171" y="199"/>
                  </a:lnTo>
                  <a:lnTo>
                    <a:pt x="109" y="261"/>
                  </a:lnTo>
                  <a:lnTo>
                    <a:pt x="45" y="244"/>
                  </a:lnTo>
                  <a:lnTo>
                    <a:pt x="36" y="145"/>
                  </a:lnTo>
                  <a:lnTo>
                    <a:pt x="0" y="45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8" name="Freeform 310">
              <a:extLst>
                <a:ext uri="{FF2B5EF4-FFF2-40B4-BE49-F238E27FC236}">
                  <a16:creationId xmlns:a16="http://schemas.microsoft.com/office/drawing/2014/main" id="{7EA32066-541A-2827-8070-65D9265F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1856"/>
              <a:ext cx="239" cy="154"/>
            </a:xfrm>
            <a:custGeom>
              <a:avLst/>
              <a:gdLst>
                <a:gd name="T0" fmla="*/ 0 w 239"/>
                <a:gd name="T1" fmla="*/ 26 h 154"/>
                <a:gd name="T2" fmla="*/ 116 w 239"/>
                <a:gd name="T3" fmla="*/ 0 h 154"/>
                <a:gd name="T4" fmla="*/ 232 w 239"/>
                <a:gd name="T5" fmla="*/ 99 h 154"/>
                <a:gd name="T6" fmla="*/ 239 w 239"/>
                <a:gd name="T7" fmla="*/ 135 h 154"/>
                <a:gd name="T8" fmla="*/ 88 w 239"/>
                <a:gd name="T9" fmla="*/ 154 h 154"/>
                <a:gd name="T10" fmla="*/ 0 w 239"/>
                <a:gd name="T11" fmla="*/ 2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54">
                  <a:moveTo>
                    <a:pt x="0" y="26"/>
                  </a:moveTo>
                  <a:lnTo>
                    <a:pt x="116" y="0"/>
                  </a:lnTo>
                  <a:lnTo>
                    <a:pt x="232" y="99"/>
                  </a:lnTo>
                  <a:lnTo>
                    <a:pt x="239" y="135"/>
                  </a:lnTo>
                  <a:lnTo>
                    <a:pt x="88" y="154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9" name="Freeform 311">
              <a:extLst>
                <a:ext uri="{FF2B5EF4-FFF2-40B4-BE49-F238E27FC236}">
                  <a16:creationId xmlns:a16="http://schemas.microsoft.com/office/drawing/2014/main" id="{F8141D1F-956B-606A-8D76-242CF9366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2299"/>
              <a:ext cx="142" cy="144"/>
            </a:xfrm>
            <a:custGeom>
              <a:avLst/>
              <a:gdLst>
                <a:gd name="T0" fmla="*/ 61 w 142"/>
                <a:gd name="T1" fmla="*/ 0 h 144"/>
                <a:gd name="T2" fmla="*/ 142 w 142"/>
                <a:gd name="T3" fmla="*/ 64 h 144"/>
                <a:gd name="T4" fmla="*/ 142 w 142"/>
                <a:gd name="T5" fmla="*/ 83 h 144"/>
                <a:gd name="T6" fmla="*/ 125 w 142"/>
                <a:gd name="T7" fmla="*/ 118 h 144"/>
                <a:gd name="T8" fmla="*/ 26 w 142"/>
                <a:gd name="T9" fmla="*/ 144 h 144"/>
                <a:gd name="T10" fmla="*/ 0 w 142"/>
                <a:gd name="T11" fmla="*/ 83 h 144"/>
                <a:gd name="T12" fmla="*/ 35 w 142"/>
                <a:gd name="T13" fmla="*/ 9 h 144"/>
                <a:gd name="T14" fmla="*/ 61 w 142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44">
                  <a:moveTo>
                    <a:pt x="61" y="0"/>
                  </a:moveTo>
                  <a:lnTo>
                    <a:pt x="142" y="64"/>
                  </a:lnTo>
                  <a:lnTo>
                    <a:pt x="142" y="83"/>
                  </a:lnTo>
                  <a:lnTo>
                    <a:pt x="125" y="118"/>
                  </a:lnTo>
                  <a:lnTo>
                    <a:pt x="26" y="144"/>
                  </a:lnTo>
                  <a:lnTo>
                    <a:pt x="0" y="83"/>
                  </a:lnTo>
                  <a:lnTo>
                    <a:pt x="35" y="9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0" name="Freeform 312">
              <a:extLst>
                <a:ext uri="{FF2B5EF4-FFF2-40B4-BE49-F238E27FC236}">
                  <a16:creationId xmlns:a16="http://schemas.microsoft.com/office/drawing/2014/main" id="{28EFD213-E16B-B82F-2CA2-F5F1A42E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2036"/>
              <a:ext cx="223" cy="222"/>
            </a:xfrm>
            <a:custGeom>
              <a:avLst/>
              <a:gdLst>
                <a:gd name="T0" fmla="*/ 48 w 223"/>
                <a:gd name="T1" fmla="*/ 163 h 222"/>
                <a:gd name="T2" fmla="*/ 0 w 223"/>
                <a:gd name="T3" fmla="*/ 19 h 222"/>
                <a:gd name="T4" fmla="*/ 29 w 223"/>
                <a:gd name="T5" fmla="*/ 9 h 222"/>
                <a:gd name="T6" fmla="*/ 83 w 223"/>
                <a:gd name="T7" fmla="*/ 0 h 222"/>
                <a:gd name="T8" fmla="*/ 109 w 223"/>
                <a:gd name="T9" fmla="*/ 9 h 222"/>
                <a:gd name="T10" fmla="*/ 145 w 223"/>
                <a:gd name="T11" fmla="*/ 144 h 222"/>
                <a:gd name="T12" fmla="*/ 187 w 223"/>
                <a:gd name="T13" fmla="*/ 154 h 222"/>
                <a:gd name="T14" fmla="*/ 223 w 223"/>
                <a:gd name="T15" fmla="*/ 203 h 222"/>
                <a:gd name="T16" fmla="*/ 213 w 223"/>
                <a:gd name="T17" fmla="*/ 222 h 222"/>
                <a:gd name="T18" fmla="*/ 171 w 223"/>
                <a:gd name="T19" fmla="*/ 222 h 222"/>
                <a:gd name="T20" fmla="*/ 48 w 223"/>
                <a:gd name="T21" fmla="*/ 16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222">
                  <a:moveTo>
                    <a:pt x="48" y="163"/>
                  </a:moveTo>
                  <a:lnTo>
                    <a:pt x="0" y="19"/>
                  </a:lnTo>
                  <a:lnTo>
                    <a:pt x="29" y="9"/>
                  </a:lnTo>
                  <a:lnTo>
                    <a:pt x="83" y="0"/>
                  </a:lnTo>
                  <a:lnTo>
                    <a:pt x="109" y="9"/>
                  </a:lnTo>
                  <a:lnTo>
                    <a:pt x="145" y="144"/>
                  </a:lnTo>
                  <a:lnTo>
                    <a:pt x="187" y="154"/>
                  </a:lnTo>
                  <a:lnTo>
                    <a:pt x="223" y="203"/>
                  </a:lnTo>
                  <a:lnTo>
                    <a:pt x="213" y="222"/>
                  </a:lnTo>
                  <a:lnTo>
                    <a:pt x="171" y="222"/>
                  </a:lnTo>
                  <a:lnTo>
                    <a:pt x="48" y="16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1" name="Freeform 313">
              <a:extLst>
                <a:ext uri="{FF2B5EF4-FFF2-40B4-BE49-F238E27FC236}">
                  <a16:creationId xmlns:a16="http://schemas.microsoft.com/office/drawing/2014/main" id="{237C26A5-1D37-06C5-D853-8F7236992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" y="1666"/>
              <a:ext cx="284" cy="216"/>
            </a:xfrm>
            <a:custGeom>
              <a:avLst/>
              <a:gdLst>
                <a:gd name="T0" fmla="*/ 0 w 284"/>
                <a:gd name="T1" fmla="*/ 145 h 216"/>
                <a:gd name="T2" fmla="*/ 26 w 284"/>
                <a:gd name="T3" fmla="*/ 90 h 216"/>
                <a:gd name="T4" fmla="*/ 116 w 284"/>
                <a:gd name="T5" fmla="*/ 0 h 216"/>
                <a:gd name="T6" fmla="*/ 284 w 284"/>
                <a:gd name="T7" fmla="*/ 36 h 216"/>
                <a:gd name="T8" fmla="*/ 263 w 284"/>
                <a:gd name="T9" fmla="*/ 83 h 216"/>
                <a:gd name="T10" fmla="*/ 170 w 284"/>
                <a:gd name="T11" fmla="*/ 78 h 216"/>
                <a:gd name="T12" fmla="*/ 151 w 284"/>
                <a:gd name="T13" fmla="*/ 135 h 216"/>
                <a:gd name="T14" fmla="*/ 213 w 284"/>
                <a:gd name="T15" fmla="*/ 171 h 216"/>
                <a:gd name="T16" fmla="*/ 170 w 284"/>
                <a:gd name="T17" fmla="*/ 216 h 216"/>
                <a:gd name="T18" fmla="*/ 45 w 284"/>
                <a:gd name="T19" fmla="*/ 216 h 216"/>
                <a:gd name="T20" fmla="*/ 0 w 284"/>
                <a:gd name="T21" fmla="*/ 14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16">
                  <a:moveTo>
                    <a:pt x="0" y="145"/>
                  </a:moveTo>
                  <a:lnTo>
                    <a:pt x="26" y="90"/>
                  </a:lnTo>
                  <a:lnTo>
                    <a:pt x="116" y="0"/>
                  </a:lnTo>
                  <a:lnTo>
                    <a:pt x="284" y="36"/>
                  </a:lnTo>
                  <a:lnTo>
                    <a:pt x="263" y="83"/>
                  </a:lnTo>
                  <a:lnTo>
                    <a:pt x="170" y="78"/>
                  </a:lnTo>
                  <a:lnTo>
                    <a:pt x="151" y="135"/>
                  </a:lnTo>
                  <a:lnTo>
                    <a:pt x="213" y="171"/>
                  </a:lnTo>
                  <a:lnTo>
                    <a:pt x="170" y="216"/>
                  </a:lnTo>
                  <a:lnTo>
                    <a:pt x="45" y="216"/>
                  </a:lnTo>
                  <a:lnTo>
                    <a:pt x="0" y="14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2" name="Freeform 314">
              <a:extLst>
                <a:ext uri="{FF2B5EF4-FFF2-40B4-BE49-F238E27FC236}">
                  <a16:creationId xmlns:a16="http://schemas.microsoft.com/office/drawing/2014/main" id="{A4389289-8194-1080-0E98-C37590CA9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2036"/>
              <a:ext cx="159" cy="154"/>
            </a:xfrm>
            <a:custGeom>
              <a:avLst/>
              <a:gdLst>
                <a:gd name="T0" fmla="*/ 159 w 159"/>
                <a:gd name="T1" fmla="*/ 38 h 154"/>
                <a:gd name="T2" fmla="*/ 159 w 159"/>
                <a:gd name="T3" fmla="*/ 54 h 154"/>
                <a:gd name="T4" fmla="*/ 78 w 159"/>
                <a:gd name="T5" fmla="*/ 154 h 154"/>
                <a:gd name="T6" fmla="*/ 36 w 159"/>
                <a:gd name="T7" fmla="*/ 144 h 154"/>
                <a:gd name="T8" fmla="*/ 0 w 159"/>
                <a:gd name="T9" fmla="*/ 9 h 154"/>
                <a:gd name="T10" fmla="*/ 36 w 159"/>
                <a:gd name="T11" fmla="*/ 0 h 154"/>
                <a:gd name="T12" fmla="*/ 159 w 159"/>
                <a:gd name="T13" fmla="*/ 3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54">
                  <a:moveTo>
                    <a:pt x="159" y="38"/>
                  </a:moveTo>
                  <a:lnTo>
                    <a:pt x="159" y="54"/>
                  </a:lnTo>
                  <a:lnTo>
                    <a:pt x="78" y="154"/>
                  </a:lnTo>
                  <a:lnTo>
                    <a:pt x="36" y="144"/>
                  </a:lnTo>
                  <a:lnTo>
                    <a:pt x="0" y="9"/>
                  </a:lnTo>
                  <a:lnTo>
                    <a:pt x="36" y="0"/>
                  </a:lnTo>
                  <a:lnTo>
                    <a:pt x="159" y="3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3" name="Freeform 315">
              <a:extLst>
                <a:ext uri="{FF2B5EF4-FFF2-40B4-BE49-F238E27FC236}">
                  <a16:creationId xmlns:a16="http://schemas.microsoft.com/office/drawing/2014/main" id="{D534FFD9-DE0D-6893-C99C-4DE5BF062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1958"/>
              <a:ext cx="230" cy="161"/>
            </a:xfrm>
            <a:custGeom>
              <a:avLst/>
              <a:gdLst>
                <a:gd name="T0" fmla="*/ 230 w 230"/>
                <a:gd name="T1" fmla="*/ 33 h 161"/>
                <a:gd name="T2" fmla="*/ 223 w 230"/>
                <a:gd name="T3" fmla="*/ 106 h 161"/>
                <a:gd name="T4" fmla="*/ 107 w 230"/>
                <a:gd name="T5" fmla="*/ 161 h 161"/>
                <a:gd name="T6" fmla="*/ 0 w 230"/>
                <a:gd name="T7" fmla="*/ 123 h 161"/>
                <a:gd name="T8" fmla="*/ 0 w 230"/>
                <a:gd name="T9" fmla="*/ 78 h 161"/>
                <a:gd name="T10" fmla="*/ 88 w 230"/>
                <a:gd name="T11" fmla="*/ 0 h 161"/>
                <a:gd name="T12" fmla="*/ 230 w 230"/>
                <a:gd name="T13" fmla="*/ 3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61">
                  <a:moveTo>
                    <a:pt x="230" y="33"/>
                  </a:moveTo>
                  <a:lnTo>
                    <a:pt x="223" y="106"/>
                  </a:lnTo>
                  <a:lnTo>
                    <a:pt x="107" y="161"/>
                  </a:lnTo>
                  <a:lnTo>
                    <a:pt x="0" y="123"/>
                  </a:lnTo>
                  <a:lnTo>
                    <a:pt x="0" y="78"/>
                  </a:lnTo>
                  <a:lnTo>
                    <a:pt x="88" y="0"/>
                  </a:lnTo>
                  <a:lnTo>
                    <a:pt x="230" y="3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4" name="Freeform 316">
              <a:extLst>
                <a:ext uri="{FF2B5EF4-FFF2-40B4-BE49-F238E27FC236}">
                  <a16:creationId xmlns:a16="http://schemas.microsoft.com/office/drawing/2014/main" id="{3E8CE42C-AC3C-AC87-7AD5-F4253FDA4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" y="2045"/>
              <a:ext cx="161" cy="83"/>
            </a:xfrm>
            <a:custGeom>
              <a:avLst/>
              <a:gdLst>
                <a:gd name="T0" fmla="*/ 61 w 161"/>
                <a:gd name="T1" fmla="*/ 0 h 83"/>
                <a:gd name="T2" fmla="*/ 161 w 161"/>
                <a:gd name="T3" fmla="*/ 55 h 83"/>
                <a:gd name="T4" fmla="*/ 132 w 161"/>
                <a:gd name="T5" fmla="*/ 83 h 83"/>
                <a:gd name="T6" fmla="*/ 0 w 161"/>
                <a:gd name="T7" fmla="*/ 45 h 83"/>
                <a:gd name="T8" fmla="*/ 0 w 161"/>
                <a:gd name="T9" fmla="*/ 29 h 83"/>
                <a:gd name="T10" fmla="*/ 61 w 161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83">
                  <a:moveTo>
                    <a:pt x="61" y="0"/>
                  </a:moveTo>
                  <a:lnTo>
                    <a:pt x="161" y="55"/>
                  </a:lnTo>
                  <a:lnTo>
                    <a:pt x="132" y="83"/>
                  </a:lnTo>
                  <a:lnTo>
                    <a:pt x="0" y="45"/>
                  </a:lnTo>
                  <a:lnTo>
                    <a:pt x="0" y="29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5" name="Freeform 317">
              <a:extLst>
                <a:ext uri="{FF2B5EF4-FFF2-40B4-BE49-F238E27FC236}">
                  <a16:creationId xmlns:a16="http://schemas.microsoft.com/office/drawing/2014/main" id="{BB297068-CC47-0DB7-BBA1-2DA21C11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" y="1910"/>
              <a:ext cx="256" cy="164"/>
            </a:xfrm>
            <a:custGeom>
              <a:avLst/>
              <a:gdLst>
                <a:gd name="T0" fmla="*/ 26 w 256"/>
                <a:gd name="T1" fmla="*/ 26 h 164"/>
                <a:gd name="T2" fmla="*/ 168 w 256"/>
                <a:gd name="T3" fmla="*/ 0 h 164"/>
                <a:gd name="T4" fmla="*/ 256 w 256"/>
                <a:gd name="T5" fmla="*/ 55 h 164"/>
                <a:gd name="T6" fmla="*/ 256 w 256"/>
                <a:gd name="T7" fmla="*/ 64 h 164"/>
                <a:gd name="T8" fmla="*/ 185 w 256"/>
                <a:gd name="T9" fmla="*/ 164 h 164"/>
                <a:gd name="T10" fmla="*/ 62 w 256"/>
                <a:gd name="T11" fmla="*/ 126 h 164"/>
                <a:gd name="T12" fmla="*/ 26 w 256"/>
                <a:gd name="T13" fmla="*/ 135 h 164"/>
                <a:gd name="T14" fmla="*/ 0 w 256"/>
                <a:gd name="T15" fmla="*/ 126 h 164"/>
                <a:gd name="T16" fmla="*/ 26 w 256"/>
                <a:gd name="T17" fmla="*/ 2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164">
                  <a:moveTo>
                    <a:pt x="26" y="26"/>
                  </a:moveTo>
                  <a:lnTo>
                    <a:pt x="168" y="0"/>
                  </a:lnTo>
                  <a:lnTo>
                    <a:pt x="256" y="55"/>
                  </a:lnTo>
                  <a:lnTo>
                    <a:pt x="256" y="64"/>
                  </a:lnTo>
                  <a:lnTo>
                    <a:pt x="185" y="164"/>
                  </a:lnTo>
                  <a:lnTo>
                    <a:pt x="62" y="126"/>
                  </a:lnTo>
                  <a:lnTo>
                    <a:pt x="26" y="135"/>
                  </a:lnTo>
                  <a:lnTo>
                    <a:pt x="0" y="1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6" name="Freeform 318">
              <a:extLst>
                <a:ext uri="{FF2B5EF4-FFF2-40B4-BE49-F238E27FC236}">
                  <a16:creationId xmlns:a16="http://schemas.microsoft.com/office/drawing/2014/main" id="{15BFE874-854B-A28F-8E89-5D61AAC1E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2010"/>
              <a:ext cx="345" cy="234"/>
            </a:xfrm>
            <a:custGeom>
              <a:avLst/>
              <a:gdLst>
                <a:gd name="T0" fmla="*/ 149 w 345"/>
                <a:gd name="T1" fmla="*/ 9 h 234"/>
                <a:gd name="T2" fmla="*/ 258 w 345"/>
                <a:gd name="T3" fmla="*/ 0 h 234"/>
                <a:gd name="T4" fmla="*/ 345 w 345"/>
                <a:gd name="T5" fmla="*/ 64 h 234"/>
                <a:gd name="T6" fmla="*/ 329 w 345"/>
                <a:gd name="T7" fmla="*/ 109 h 234"/>
                <a:gd name="T8" fmla="*/ 248 w 345"/>
                <a:gd name="T9" fmla="*/ 109 h 234"/>
                <a:gd name="T10" fmla="*/ 248 w 345"/>
                <a:gd name="T11" fmla="*/ 109 h 234"/>
                <a:gd name="T12" fmla="*/ 149 w 345"/>
                <a:gd name="T13" fmla="*/ 234 h 234"/>
                <a:gd name="T14" fmla="*/ 114 w 345"/>
                <a:gd name="T15" fmla="*/ 225 h 234"/>
                <a:gd name="T16" fmla="*/ 0 w 345"/>
                <a:gd name="T17" fmla="*/ 154 h 234"/>
                <a:gd name="T18" fmla="*/ 0 w 345"/>
                <a:gd name="T19" fmla="*/ 135 h 234"/>
                <a:gd name="T20" fmla="*/ 149 w 345"/>
                <a:gd name="T21" fmla="*/ 45 h 234"/>
                <a:gd name="T22" fmla="*/ 149 w 345"/>
                <a:gd name="T23" fmla="*/ 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5" h="234">
                  <a:moveTo>
                    <a:pt x="149" y="9"/>
                  </a:moveTo>
                  <a:lnTo>
                    <a:pt x="258" y="0"/>
                  </a:lnTo>
                  <a:lnTo>
                    <a:pt x="345" y="64"/>
                  </a:lnTo>
                  <a:lnTo>
                    <a:pt x="329" y="109"/>
                  </a:lnTo>
                  <a:lnTo>
                    <a:pt x="248" y="109"/>
                  </a:lnTo>
                  <a:lnTo>
                    <a:pt x="248" y="109"/>
                  </a:lnTo>
                  <a:lnTo>
                    <a:pt x="149" y="234"/>
                  </a:lnTo>
                  <a:lnTo>
                    <a:pt x="114" y="225"/>
                  </a:lnTo>
                  <a:lnTo>
                    <a:pt x="0" y="154"/>
                  </a:lnTo>
                  <a:lnTo>
                    <a:pt x="0" y="135"/>
                  </a:lnTo>
                  <a:lnTo>
                    <a:pt x="149" y="45"/>
                  </a:lnTo>
                  <a:lnTo>
                    <a:pt x="149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7" name="Freeform 319">
              <a:extLst>
                <a:ext uri="{FF2B5EF4-FFF2-40B4-BE49-F238E27FC236}">
                  <a16:creationId xmlns:a16="http://schemas.microsoft.com/office/drawing/2014/main" id="{92C3931C-59D8-73C9-3DC5-077B67A3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1801"/>
              <a:ext cx="204" cy="254"/>
            </a:xfrm>
            <a:custGeom>
              <a:avLst/>
              <a:gdLst>
                <a:gd name="T0" fmla="*/ 45 w 204"/>
                <a:gd name="T1" fmla="*/ 36 h 254"/>
                <a:gd name="T2" fmla="*/ 116 w 204"/>
                <a:gd name="T3" fmla="*/ 0 h 254"/>
                <a:gd name="T4" fmla="*/ 204 w 204"/>
                <a:gd name="T5" fmla="*/ 90 h 254"/>
                <a:gd name="T6" fmla="*/ 151 w 204"/>
                <a:gd name="T7" fmla="*/ 199 h 254"/>
                <a:gd name="T8" fmla="*/ 97 w 204"/>
                <a:gd name="T9" fmla="*/ 244 h 254"/>
                <a:gd name="T10" fmla="*/ 45 w 204"/>
                <a:gd name="T11" fmla="*/ 254 h 254"/>
                <a:gd name="T12" fmla="*/ 0 w 204"/>
                <a:gd name="T13" fmla="*/ 190 h 254"/>
                <a:gd name="T14" fmla="*/ 45 w 204"/>
                <a:gd name="T15" fmla="*/ 36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254">
                  <a:moveTo>
                    <a:pt x="45" y="36"/>
                  </a:moveTo>
                  <a:lnTo>
                    <a:pt x="116" y="0"/>
                  </a:lnTo>
                  <a:lnTo>
                    <a:pt x="204" y="90"/>
                  </a:lnTo>
                  <a:lnTo>
                    <a:pt x="151" y="199"/>
                  </a:lnTo>
                  <a:lnTo>
                    <a:pt x="97" y="244"/>
                  </a:lnTo>
                  <a:lnTo>
                    <a:pt x="45" y="254"/>
                  </a:lnTo>
                  <a:lnTo>
                    <a:pt x="0" y="190"/>
                  </a:lnTo>
                  <a:lnTo>
                    <a:pt x="45" y="3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208" name="Group 324">
            <a:extLst>
              <a:ext uri="{FF2B5EF4-FFF2-40B4-BE49-F238E27FC236}">
                <a16:creationId xmlns:a16="http://schemas.microsoft.com/office/drawing/2014/main" id="{76ADA123-A20F-0C6E-05C6-A30218534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91041" y="2821607"/>
            <a:ext cx="4119499" cy="2362876"/>
            <a:chOff x="3625" y="1658"/>
            <a:chExt cx="2188" cy="1255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209" name="Freeform 325">
              <a:extLst>
                <a:ext uri="{FF2B5EF4-FFF2-40B4-BE49-F238E27FC236}">
                  <a16:creationId xmlns:a16="http://schemas.microsoft.com/office/drawing/2014/main" id="{5798FB95-B742-BE58-E68A-F9787620C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2060"/>
              <a:ext cx="199" cy="313"/>
            </a:xfrm>
            <a:custGeom>
              <a:avLst/>
              <a:gdLst>
                <a:gd name="T0" fmla="*/ 40 w 199"/>
                <a:gd name="T1" fmla="*/ 9 h 313"/>
                <a:gd name="T2" fmla="*/ 173 w 199"/>
                <a:gd name="T3" fmla="*/ 0 h 313"/>
                <a:gd name="T4" fmla="*/ 158 w 199"/>
                <a:gd name="T5" fmla="*/ 90 h 313"/>
                <a:gd name="T6" fmla="*/ 99 w 199"/>
                <a:gd name="T7" fmla="*/ 130 h 313"/>
                <a:gd name="T8" fmla="*/ 132 w 199"/>
                <a:gd name="T9" fmla="*/ 161 h 313"/>
                <a:gd name="T10" fmla="*/ 177 w 199"/>
                <a:gd name="T11" fmla="*/ 164 h 313"/>
                <a:gd name="T12" fmla="*/ 199 w 199"/>
                <a:gd name="T13" fmla="*/ 287 h 313"/>
                <a:gd name="T14" fmla="*/ 85 w 199"/>
                <a:gd name="T15" fmla="*/ 313 h 313"/>
                <a:gd name="T16" fmla="*/ 97 w 199"/>
                <a:gd name="T17" fmla="*/ 202 h 313"/>
                <a:gd name="T18" fmla="*/ 9 w 199"/>
                <a:gd name="T19" fmla="*/ 180 h 313"/>
                <a:gd name="T20" fmla="*/ 0 w 199"/>
                <a:gd name="T21" fmla="*/ 52 h 313"/>
                <a:gd name="T22" fmla="*/ 40 w 199"/>
                <a:gd name="T23" fmla="*/ 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13">
                  <a:moveTo>
                    <a:pt x="40" y="9"/>
                  </a:moveTo>
                  <a:lnTo>
                    <a:pt x="173" y="0"/>
                  </a:lnTo>
                  <a:lnTo>
                    <a:pt x="158" y="90"/>
                  </a:lnTo>
                  <a:lnTo>
                    <a:pt x="99" y="130"/>
                  </a:lnTo>
                  <a:lnTo>
                    <a:pt x="132" y="161"/>
                  </a:lnTo>
                  <a:lnTo>
                    <a:pt x="177" y="164"/>
                  </a:lnTo>
                  <a:lnTo>
                    <a:pt x="199" y="287"/>
                  </a:lnTo>
                  <a:lnTo>
                    <a:pt x="85" y="313"/>
                  </a:lnTo>
                  <a:lnTo>
                    <a:pt x="97" y="202"/>
                  </a:lnTo>
                  <a:lnTo>
                    <a:pt x="9" y="180"/>
                  </a:lnTo>
                  <a:lnTo>
                    <a:pt x="0" y="52"/>
                  </a:lnTo>
                  <a:lnTo>
                    <a:pt x="40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0" name="Freeform 326">
              <a:extLst>
                <a:ext uri="{FF2B5EF4-FFF2-40B4-BE49-F238E27FC236}">
                  <a16:creationId xmlns:a16="http://schemas.microsoft.com/office/drawing/2014/main" id="{9B2CF4D2-9DF5-29E2-9C4B-17EC218F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2449"/>
              <a:ext cx="109" cy="136"/>
            </a:xfrm>
            <a:custGeom>
              <a:avLst/>
              <a:gdLst>
                <a:gd name="T0" fmla="*/ 0 w 109"/>
                <a:gd name="T1" fmla="*/ 91 h 136"/>
                <a:gd name="T2" fmla="*/ 28 w 109"/>
                <a:gd name="T3" fmla="*/ 136 h 136"/>
                <a:gd name="T4" fmla="*/ 73 w 109"/>
                <a:gd name="T5" fmla="*/ 117 h 136"/>
                <a:gd name="T6" fmla="*/ 109 w 109"/>
                <a:gd name="T7" fmla="*/ 55 h 136"/>
                <a:gd name="T8" fmla="*/ 109 w 109"/>
                <a:gd name="T9" fmla="*/ 27 h 136"/>
                <a:gd name="T10" fmla="*/ 64 w 109"/>
                <a:gd name="T11" fmla="*/ 0 h 136"/>
                <a:gd name="T12" fmla="*/ 0 w 109"/>
                <a:gd name="T13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36">
                  <a:moveTo>
                    <a:pt x="0" y="91"/>
                  </a:moveTo>
                  <a:lnTo>
                    <a:pt x="28" y="136"/>
                  </a:lnTo>
                  <a:lnTo>
                    <a:pt x="73" y="117"/>
                  </a:lnTo>
                  <a:lnTo>
                    <a:pt x="109" y="55"/>
                  </a:lnTo>
                  <a:lnTo>
                    <a:pt x="109" y="27"/>
                  </a:lnTo>
                  <a:lnTo>
                    <a:pt x="64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1" name="Freeform 327">
              <a:extLst>
                <a:ext uri="{FF2B5EF4-FFF2-40B4-BE49-F238E27FC236}">
                  <a16:creationId xmlns:a16="http://schemas.microsoft.com/office/drawing/2014/main" id="{3DB4AB29-47DA-248B-1F8F-783C3EF8E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" y="2621"/>
              <a:ext cx="152" cy="128"/>
            </a:xfrm>
            <a:custGeom>
              <a:avLst/>
              <a:gdLst>
                <a:gd name="T0" fmla="*/ 107 w 152"/>
                <a:gd name="T1" fmla="*/ 128 h 128"/>
                <a:gd name="T2" fmla="*/ 152 w 152"/>
                <a:gd name="T3" fmla="*/ 109 h 128"/>
                <a:gd name="T4" fmla="*/ 143 w 152"/>
                <a:gd name="T5" fmla="*/ 64 h 128"/>
                <a:gd name="T6" fmla="*/ 81 w 152"/>
                <a:gd name="T7" fmla="*/ 0 h 128"/>
                <a:gd name="T8" fmla="*/ 19 w 152"/>
                <a:gd name="T9" fmla="*/ 9 h 128"/>
                <a:gd name="T10" fmla="*/ 0 w 152"/>
                <a:gd name="T11" fmla="*/ 83 h 128"/>
                <a:gd name="T12" fmla="*/ 107 w 152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28">
                  <a:moveTo>
                    <a:pt x="107" y="128"/>
                  </a:moveTo>
                  <a:lnTo>
                    <a:pt x="152" y="109"/>
                  </a:lnTo>
                  <a:lnTo>
                    <a:pt x="143" y="64"/>
                  </a:lnTo>
                  <a:lnTo>
                    <a:pt x="81" y="0"/>
                  </a:lnTo>
                  <a:lnTo>
                    <a:pt x="19" y="9"/>
                  </a:lnTo>
                  <a:lnTo>
                    <a:pt x="0" y="83"/>
                  </a:lnTo>
                  <a:lnTo>
                    <a:pt x="107" y="12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2" name="Freeform 328">
              <a:extLst>
                <a:ext uri="{FF2B5EF4-FFF2-40B4-BE49-F238E27FC236}">
                  <a16:creationId xmlns:a16="http://schemas.microsoft.com/office/drawing/2014/main" id="{F9F5CCD2-75D6-CC65-91D6-9D53920F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2076"/>
              <a:ext cx="240" cy="190"/>
            </a:xfrm>
            <a:custGeom>
              <a:avLst/>
              <a:gdLst>
                <a:gd name="T0" fmla="*/ 0 w 240"/>
                <a:gd name="T1" fmla="*/ 74 h 190"/>
                <a:gd name="T2" fmla="*/ 36 w 240"/>
                <a:gd name="T3" fmla="*/ 129 h 190"/>
                <a:gd name="T4" fmla="*/ 26 w 240"/>
                <a:gd name="T5" fmla="*/ 145 h 190"/>
                <a:gd name="T6" fmla="*/ 107 w 240"/>
                <a:gd name="T7" fmla="*/ 190 h 190"/>
                <a:gd name="T8" fmla="*/ 195 w 240"/>
                <a:gd name="T9" fmla="*/ 155 h 190"/>
                <a:gd name="T10" fmla="*/ 240 w 240"/>
                <a:gd name="T11" fmla="*/ 65 h 190"/>
                <a:gd name="T12" fmla="*/ 178 w 240"/>
                <a:gd name="T13" fmla="*/ 36 h 190"/>
                <a:gd name="T14" fmla="*/ 43 w 240"/>
                <a:gd name="T15" fmla="*/ 0 h 190"/>
                <a:gd name="T16" fmla="*/ 26 w 240"/>
                <a:gd name="T17" fmla="*/ 10 h 190"/>
                <a:gd name="T18" fmla="*/ 0 w 240"/>
                <a:gd name="T19" fmla="*/ 7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190">
                  <a:moveTo>
                    <a:pt x="0" y="74"/>
                  </a:moveTo>
                  <a:lnTo>
                    <a:pt x="36" y="129"/>
                  </a:lnTo>
                  <a:lnTo>
                    <a:pt x="26" y="145"/>
                  </a:lnTo>
                  <a:lnTo>
                    <a:pt x="107" y="190"/>
                  </a:lnTo>
                  <a:lnTo>
                    <a:pt x="195" y="155"/>
                  </a:lnTo>
                  <a:lnTo>
                    <a:pt x="240" y="65"/>
                  </a:lnTo>
                  <a:lnTo>
                    <a:pt x="178" y="36"/>
                  </a:lnTo>
                  <a:lnTo>
                    <a:pt x="43" y="0"/>
                  </a:lnTo>
                  <a:lnTo>
                    <a:pt x="26" y="10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3" name="Freeform 329">
              <a:extLst>
                <a:ext uri="{FF2B5EF4-FFF2-40B4-BE49-F238E27FC236}">
                  <a16:creationId xmlns:a16="http://schemas.microsoft.com/office/drawing/2014/main" id="{5F16CFCA-BDA0-DDB9-0D95-040CDB648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395"/>
              <a:ext cx="152" cy="126"/>
            </a:xfrm>
            <a:custGeom>
              <a:avLst/>
              <a:gdLst>
                <a:gd name="T0" fmla="*/ 90 w 152"/>
                <a:gd name="T1" fmla="*/ 126 h 126"/>
                <a:gd name="T2" fmla="*/ 107 w 152"/>
                <a:gd name="T3" fmla="*/ 116 h 126"/>
                <a:gd name="T4" fmla="*/ 117 w 152"/>
                <a:gd name="T5" fmla="*/ 126 h 126"/>
                <a:gd name="T6" fmla="*/ 152 w 152"/>
                <a:gd name="T7" fmla="*/ 62 h 126"/>
                <a:gd name="T8" fmla="*/ 62 w 152"/>
                <a:gd name="T9" fmla="*/ 9 h 126"/>
                <a:gd name="T10" fmla="*/ 36 w 152"/>
                <a:gd name="T11" fmla="*/ 0 h 126"/>
                <a:gd name="T12" fmla="*/ 0 w 152"/>
                <a:gd name="T13" fmla="*/ 54 h 126"/>
                <a:gd name="T14" fmla="*/ 74 w 152"/>
                <a:gd name="T15" fmla="*/ 100 h 126"/>
                <a:gd name="T16" fmla="*/ 90 w 152"/>
                <a:gd name="T1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26">
                  <a:moveTo>
                    <a:pt x="90" y="126"/>
                  </a:moveTo>
                  <a:lnTo>
                    <a:pt x="107" y="116"/>
                  </a:lnTo>
                  <a:lnTo>
                    <a:pt x="117" y="126"/>
                  </a:lnTo>
                  <a:lnTo>
                    <a:pt x="152" y="62"/>
                  </a:lnTo>
                  <a:lnTo>
                    <a:pt x="62" y="9"/>
                  </a:lnTo>
                  <a:lnTo>
                    <a:pt x="36" y="0"/>
                  </a:lnTo>
                  <a:lnTo>
                    <a:pt x="0" y="54"/>
                  </a:lnTo>
                  <a:lnTo>
                    <a:pt x="74" y="100"/>
                  </a:lnTo>
                  <a:lnTo>
                    <a:pt x="90" y="1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4" name="Freeform 330">
              <a:extLst>
                <a:ext uri="{FF2B5EF4-FFF2-40B4-BE49-F238E27FC236}">
                  <a16:creationId xmlns:a16="http://schemas.microsoft.com/office/drawing/2014/main" id="{ED877367-9C7C-12B8-F6CE-AF4B2C068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" y="1822"/>
              <a:ext cx="187" cy="283"/>
            </a:xfrm>
            <a:custGeom>
              <a:avLst/>
              <a:gdLst>
                <a:gd name="T0" fmla="*/ 52 w 187"/>
                <a:gd name="T1" fmla="*/ 273 h 283"/>
                <a:gd name="T2" fmla="*/ 87 w 187"/>
                <a:gd name="T3" fmla="*/ 283 h 283"/>
                <a:gd name="T4" fmla="*/ 187 w 187"/>
                <a:gd name="T5" fmla="*/ 174 h 283"/>
                <a:gd name="T6" fmla="*/ 187 w 187"/>
                <a:gd name="T7" fmla="*/ 154 h 283"/>
                <a:gd name="T8" fmla="*/ 168 w 187"/>
                <a:gd name="T9" fmla="*/ 64 h 283"/>
                <a:gd name="T10" fmla="*/ 168 w 187"/>
                <a:gd name="T11" fmla="*/ 45 h 283"/>
                <a:gd name="T12" fmla="*/ 87 w 187"/>
                <a:gd name="T13" fmla="*/ 0 h 283"/>
                <a:gd name="T14" fmla="*/ 52 w 187"/>
                <a:gd name="T15" fmla="*/ 19 h 283"/>
                <a:gd name="T16" fmla="*/ 7 w 187"/>
                <a:gd name="T17" fmla="*/ 100 h 283"/>
                <a:gd name="T18" fmla="*/ 71 w 187"/>
                <a:gd name="T19" fmla="*/ 109 h 283"/>
                <a:gd name="T20" fmla="*/ 71 w 187"/>
                <a:gd name="T21" fmla="*/ 171 h 283"/>
                <a:gd name="T22" fmla="*/ 0 w 187"/>
                <a:gd name="T23" fmla="*/ 174 h 283"/>
                <a:gd name="T24" fmla="*/ 52 w 187"/>
                <a:gd name="T25" fmla="*/ 2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283">
                  <a:moveTo>
                    <a:pt x="52" y="273"/>
                  </a:moveTo>
                  <a:lnTo>
                    <a:pt x="87" y="283"/>
                  </a:lnTo>
                  <a:lnTo>
                    <a:pt x="187" y="174"/>
                  </a:lnTo>
                  <a:lnTo>
                    <a:pt x="187" y="154"/>
                  </a:lnTo>
                  <a:lnTo>
                    <a:pt x="168" y="64"/>
                  </a:lnTo>
                  <a:lnTo>
                    <a:pt x="168" y="45"/>
                  </a:lnTo>
                  <a:lnTo>
                    <a:pt x="87" y="0"/>
                  </a:lnTo>
                  <a:lnTo>
                    <a:pt x="52" y="19"/>
                  </a:lnTo>
                  <a:lnTo>
                    <a:pt x="7" y="100"/>
                  </a:lnTo>
                  <a:lnTo>
                    <a:pt x="71" y="109"/>
                  </a:lnTo>
                  <a:lnTo>
                    <a:pt x="71" y="171"/>
                  </a:lnTo>
                  <a:lnTo>
                    <a:pt x="0" y="174"/>
                  </a:lnTo>
                  <a:lnTo>
                    <a:pt x="52" y="27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5" name="Freeform 331">
              <a:extLst>
                <a:ext uri="{FF2B5EF4-FFF2-40B4-BE49-F238E27FC236}">
                  <a16:creationId xmlns:a16="http://schemas.microsoft.com/office/drawing/2014/main" id="{33A6BFA3-E955-C73A-2AB4-A7A5F66B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257"/>
              <a:ext cx="278" cy="147"/>
            </a:xfrm>
            <a:custGeom>
              <a:avLst/>
              <a:gdLst>
                <a:gd name="T0" fmla="*/ 55 w 278"/>
                <a:gd name="T1" fmla="*/ 138 h 147"/>
                <a:gd name="T2" fmla="*/ 81 w 278"/>
                <a:gd name="T3" fmla="*/ 147 h 147"/>
                <a:gd name="T4" fmla="*/ 278 w 278"/>
                <a:gd name="T5" fmla="*/ 74 h 147"/>
                <a:gd name="T6" fmla="*/ 261 w 278"/>
                <a:gd name="T7" fmla="*/ 19 h 147"/>
                <a:gd name="T8" fmla="*/ 242 w 278"/>
                <a:gd name="T9" fmla="*/ 0 h 147"/>
                <a:gd name="T10" fmla="*/ 36 w 278"/>
                <a:gd name="T11" fmla="*/ 48 h 147"/>
                <a:gd name="T12" fmla="*/ 0 w 278"/>
                <a:gd name="T13" fmla="*/ 93 h 147"/>
                <a:gd name="T14" fmla="*/ 55 w 278"/>
                <a:gd name="T15" fmla="*/ 13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47">
                  <a:moveTo>
                    <a:pt x="55" y="138"/>
                  </a:moveTo>
                  <a:lnTo>
                    <a:pt x="81" y="147"/>
                  </a:lnTo>
                  <a:lnTo>
                    <a:pt x="278" y="74"/>
                  </a:lnTo>
                  <a:lnTo>
                    <a:pt x="261" y="19"/>
                  </a:lnTo>
                  <a:lnTo>
                    <a:pt x="242" y="0"/>
                  </a:lnTo>
                  <a:lnTo>
                    <a:pt x="36" y="48"/>
                  </a:lnTo>
                  <a:lnTo>
                    <a:pt x="0" y="93"/>
                  </a:lnTo>
                  <a:lnTo>
                    <a:pt x="55" y="13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6" name="Freeform 332">
              <a:extLst>
                <a:ext uri="{FF2B5EF4-FFF2-40B4-BE49-F238E27FC236}">
                  <a16:creationId xmlns:a16="http://schemas.microsoft.com/office/drawing/2014/main" id="{7291A6E1-87D5-7D0A-C9E5-8EBB961B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105"/>
              <a:ext cx="116" cy="200"/>
            </a:xfrm>
            <a:custGeom>
              <a:avLst/>
              <a:gdLst>
                <a:gd name="T0" fmla="*/ 80 w 116"/>
                <a:gd name="T1" fmla="*/ 190 h 200"/>
                <a:gd name="T2" fmla="*/ 106 w 116"/>
                <a:gd name="T3" fmla="*/ 200 h 200"/>
                <a:gd name="T4" fmla="*/ 116 w 116"/>
                <a:gd name="T5" fmla="*/ 126 h 200"/>
                <a:gd name="T6" fmla="*/ 99 w 116"/>
                <a:gd name="T7" fmla="*/ 2 h 200"/>
                <a:gd name="T8" fmla="*/ 97 w 116"/>
                <a:gd name="T9" fmla="*/ 0 h 200"/>
                <a:gd name="T10" fmla="*/ 0 w 116"/>
                <a:gd name="T11" fmla="*/ 126 h 200"/>
                <a:gd name="T12" fmla="*/ 80 w 116"/>
                <a:gd name="T13" fmla="*/ 19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00">
                  <a:moveTo>
                    <a:pt x="80" y="190"/>
                  </a:moveTo>
                  <a:lnTo>
                    <a:pt x="106" y="200"/>
                  </a:lnTo>
                  <a:lnTo>
                    <a:pt x="116" y="126"/>
                  </a:lnTo>
                  <a:lnTo>
                    <a:pt x="99" y="2"/>
                  </a:lnTo>
                  <a:lnTo>
                    <a:pt x="97" y="0"/>
                  </a:lnTo>
                  <a:lnTo>
                    <a:pt x="0" y="126"/>
                  </a:lnTo>
                  <a:lnTo>
                    <a:pt x="80" y="1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7" name="Freeform 333">
              <a:extLst>
                <a:ext uri="{FF2B5EF4-FFF2-40B4-BE49-F238E27FC236}">
                  <a16:creationId xmlns:a16="http://schemas.microsoft.com/office/drawing/2014/main" id="{5031BB75-8D73-6BAC-87B7-115E78CCF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2730"/>
              <a:ext cx="175" cy="183"/>
            </a:xfrm>
            <a:custGeom>
              <a:avLst/>
              <a:gdLst>
                <a:gd name="T0" fmla="*/ 26 w 175"/>
                <a:gd name="T1" fmla="*/ 19 h 183"/>
                <a:gd name="T2" fmla="*/ 71 w 175"/>
                <a:gd name="T3" fmla="*/ 0 h 183"/>
                <a:gd name="T4" fmla="*/ 142 w 175"/>
                <a:gd name="T5" fmla="*/ 74 h 183"/>
                <a:gd name="T6" fmla="*/ 175 w 175"/>
                <a:gd name="T7" fmla="*/ 173 h 183"/>
                <a:gd name="T8" fmla="*/ 111 w 175"/>
                <a:gd name="T9" fmla="*/ 183 h 183"/>
                <a:gd name="T10" fmla="*/ 0 w 175"/>
                <a:gd name="T11" fmla="*/ 133 h 183"/>
                <a:gd name="T12" fmla="*/ 26 w 175"/>
                <a:gd name="T13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26" y="19"/>
                  </a:moveTo>
                  <a:lnTo>
                    <a:pt x="71" y="0"/>
                  </a:lnTo>
                  <a:lnTo>
                    <a:pt x="142" y="74"/>
                  </a:lnTo>
                  <a:lnTo>
                    <a:pt x="175" y="173"/>
                  </a:lnTo>
                  <a:lnTo>
                    <a:pt x="111" y="183"/>
                  </a:lnTo>
                  <a:lnTo>
                    <a:pt x="0" y="133"/>
                  </a:lnTo>
                  <a:lnTo>
                    <a:pt x="26" y="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8" name="Freeform 334">
              <a:extLst>
                <a:ext uri="{FF2B5EF4-FFF2-40B4-BE49-F238E27FC236}">
                  <a16:creationId xmlns:a16="http://schemas.microsoft.com/office/drawing/2014/main" id="{A75527E5-4C21-A87B-6A4A-89B066423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250"/>
              <a:ext cx="249" cy="126"/>
            </a:xfrm>
            <a:custGeom>
              <a:avLst/>
              <a:gdLst>
                <a:gd name="T0" fmla="*/ 52 w 249"/>
                <a:gd name="T1" fmla="*/ 7 h 126"/>
                <a:gd name="T2" fmla="*/ 239 w 249"/>
                <a:gd name="T3" fmla="*/ 0 h 126"/>
                <a:gd name="T4" fmla="*/ 249 w 249"/>
                <a:gd name="T5" fmla="*/ 45 h 126"/>
                <a:gd name="T6" fmla="*/ 97 w 249"/>
                <a:gd name="T7" fmla="*/ 126 h 126"/>
                <a:gd name="T8" fmla="*/ 0 w 249"/>
                <a:gd name="T9" fmla="*/ 62 h 126"/>
                <a:gd name="T10" fmla="*/ 52 w 249"/>
                <a:gd name="T11" fmla="*/ 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9" h="126">
                  <a:moveTo>
                    <a:pt x="52" y="7"/>
                  </a:moveTo>
                  <a:lnTo>
                    <a:pt x="239" y="0"/>
                  </a:lnTo>
                  <a:lnTo>
                    <a:pt x="249" y="45"/>
                  </a:lnTo>
                  <a:lnTo>
                    <a:pt x="97" y="126"/>
                  </a:lnTo>
                  <a:lnTo>
                    <a:pt x="0" y="62"/>
                  </a:lnTo>
                  <a:lnTo>
                    <a:pt x="52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9" name="Freeform 335">
              <a:extLst>
                <a:ext uri="{FF2B5EF4-FFF2-40B4-BE49-F238E27FC236}">
                  <a16:creationId xmlns:a16="http://schemas.microsoft.com/office/drawing/2014/main" id="{BC35D190-B65F-F4F2-92A8-57E18A52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6" y="2385"/>
              <a:ext cx="152" cy="110"/>
            </a:xfrm>
            <a:custGeom>
              <a:avLst/>
              <a:gdLst>
                <a:gd name="T0" fmla="*/ 71 w 152"/>
                <a:gd name="T1" fmla="*/ 110 h 110"/>
                <a:gd name="T2" fmla="*/ 142 w 152"/>
                <a:gd name="T3" fmla="*/ 110 h 110"/>
                <a:gd name="T4" fmla="*/ 152 w 152"/>
                <a:gd name="T5" fmla="*/ 110 h 110"/>
                <a:gd name="T6" fmla="*/ 152 w 152"/>
                <a:gd name="T7" fmla="*/ 55 h 110"/>
                <a:gd name="T8" fmla="*/ 106 w 152"/>
                <a:gd name="T9" fmla="*/ 0 h 110"/>
                <a:gd name="T10" fmla="*/ 0 w 152"/>
                <a:gd name="T11" fmla="*/ 36 h 110"/>
                <a:gd name="T12" fmla="*/ 0 w 152"/>
                <a:gd name="T13" fmla="*/ 55 h 110"/>
                <a:gd name="T14" fmla="*/ 71 w 15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10">
                  <a:moveTo>
                    <a:pt x="71" y="110"/>
                  </a:moveTo>
                  <a:lnTo>
                    <a:pt x="142" y="110"/>
                  </a:lnTo>
                  <a:lnTo>
                    <a:pt x="152" y="110"/>
                  </a:lnTo>
                  <a:lnTo>
                    <a:pt x="152" y="55"/>
                  </a:lnTo>
                  <a:lnTo>
                    <a:pt x="106" y="0"/>
                  </a:lnTo>
                  <a:lnTo>
                    <a:pt x="0" y="36"/>
                  </a:lnTo>
                  <a:lnTo>
                    <a:pt x="0" y="55"/>
                  </a:lnTo>
                  <a:lnTo>
                    <a:pt x="71" y="1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0" name="Freeform 336">
              <a:extLst>
                <a:ext uri="{FF2B5EF4-FFF2-40B4-BE49-F238E27FC236}">
                  <a16:creationId xmlns:a16="http://schemas.microsoft.com/office/drawing/2014/main" id="{57C8477F-F840-7201-A794-4CEC24591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" y="2095"/>
              <a:ext cx="196" cy="126"/>
            </a:xfrm>
            <a:custGeom>
              <a:avLst/>
              <a:gdLst>
                <a:gd name="T0" fmla="*/ 97 w 196"/>
                <a:gd name="T1" fmla="*/ 0 h 126"/>
                <a:gd name="T2" fmla="*/ 132 w 196"/>
                <a:gd name="T3" fmla="*/ 10 h 126"/>
                <a:gd name="T4" fmla="*/ 196 w 196"/>
                <a:gd name="T5" fmla="*/ 91 h 126"/>
                <a:gd name="T6" fmla="*/ 187 w 196"/>
                <a:gd name="T7" fmla="*/ 126 h 126"/>
                <a:gd name="T8" fmla="*/ 0 w 196"/>
                <a:gd name="T9" fmla="*/ 55 h 126"/>
                <a:gd name="T10" fmla="*/ 9 w 196"/>
                <a:gd name="T11" fmla="*/ 10 h 126"/>
                <a:gd name="T12" fmla="*/ 97 w 196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126">
                  <a:moveTo>
                    <a:pt x="97" y="0"/>
                  </a:moveTo>
                  <a:lnTo>
                    <a:pt x="132" y="10"/>
                  </a:lnTo>
                  <a:lnTo>
                    <a:pt x="196" y="91"/>
                  </a:lnTo>
                  <a:lnTo>
                    <a:pt x="187" y="126"/>
                  </a:lnTo>
                  <a:lnTo>
                    <a:pt x="0" y="55"/>
                  </a:lnTo>
                  <a:lnTo>
                    <a:pt x="9" y="1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1" name="Freeform 337">
              <a:extLst>
                <a:ext uri="{FF2B5EF4-FFF2-40B4-BE49-F238E27FC236}">
                  <a16:creationId xmlns:a16="http://schemas.microsoft.com/office/drawing/2014/main" id="{28102440-DEA3-3B3F-C66C-9AC940BCB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1687"/>
              <a:ext cx="204" cy="125"/>
            </a:xfrm>
            <a:custGeom>
              <a:avLst/>
              <a:gdLst>
                <a:gd name="T0" fmla="*/ 107 w 204"/>
                <a:gd name="T1" fmla="*/ 0 h 125"/>
                <a:gd name="T2" fmla="*/ 204 w 204"/>
                <a:gd name="T3" fmla="*/ 9 h 125"/>
                <a:gd name="T4" fmla="*/ 98 w 204"/>
                <a:gd name="T5" fmla="*/ 125 h 125"/>
                <a:gd name="T6" fmla="*/ 0 w 204"/>
                <a:gd name="T7" fmla="*/ 54 h 125"/>
                <a:gd name="T8" fmla="*/ 107 w 204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25">
                  <a:moveTo>
                    <a:pt x="107" y="0"/>
                  </a:moveTo>
                  <a:lnTo>
                    <a:pt x="204" y="9"/>
                  </a:lnTo>
                  <a:lnTo>
                    <a:pt x="98" y="125"/>
                  </a:lnTo>
                  <a:lnTo>
                    <a:pt x="0" y="54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2" name="Freeform 338">
              <a:extLst>
                <a:ext uri="{FF2B5EF4-FFF2-40B4-BE49-F238E27FC236}">
                  <a16:creationId xmlns:a16="http://schemas.microsoft.com/office/drawing/2014/main" id="{673F15C2-2491-4DFA-386D-D09F9A00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2105"/>
              <a:ext cx="142" cy="207"/>
            </a:xfrm>
            <a:custGeom>
              <a:avLst/>
              <a:gdLst>
                <a:gd name="T0" fmla="*/ 142 w 142"/>
                <a:gd name="T1" fmla="*/ 152 h 207"/>
                <a:gd name="T2" fmla="*/ 99 w 142"/>
                <a:gd name="T3" fmla="*/ 0 h 207"/>
                <a:gd name="T4" fmla="*/ 81 w 142"/>
                <a:gd name="T5" fmla="*/ 0 h 207"/>
                <a:gd name="T6" fmla="*/ 0 w 142"/>
                <a:gd name="T7" fmla="*/ 0 h 207"/>
                <a:gd name="T8" fmla="*/ 19 w 142"/>
                <a:gd name="T9" fmla="*/ 126 h 207"/>
                <a:gd name="T10" fmla="*/ 9 w 142"/>
                <a:gd name="T11" fmla="*/ 200 h 207"/>
                <a:gd name="T12" fmla="*/ 28 w 142"/>
                <a:gd name="T13" fmla="*/ 207 h 207"/>
                <a:gd name="T14" fmla="*/ 90 w 142"/>
                <a:gd name="T15" fmla="*/ 207 h 207"/>
                <a:gd name="T16" fmla="*/ 142 w 142"/>
                <a:gd name="T17" fmla="*/ 15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207">
                  <a:moveTo>
                    <a:pt x="142" y="152"/>
                  </a:moveTo>
                  <a:lnTo>
                    <a:pt x="99" y="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19" y="126"/>
                  </a:lnTo>
                  <a:lnTo>
                    <a:pt x="9" y="200"/>
                  </a:lnTo>
                  <a:lnTo>
                    <a:pt x="28" y="207"/>
                  </a:lnTo>
                  <a:lnTo>
                    <a:pt x="90" y="207"/>
                  </a:lnTo>
                  <a:lnTo>
                    <a:pt x="142" y="15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3" name="Freeform 339">
              <a:extLst>
                <a:ext uri="{FF2B5EF4-FFF2-40B4-BE49-F238E27FC236}">
                  <a16:creationId xmlns:a16="http://schemas.microsoft.com/office/drawing/2014/main" id="{631F0F82-938E-DEA7-45C9-E90ED2C72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" y="2240"/>
              <a:ext cx="197" cy="160"/>
            </a:xfrm>
            <a:custGeom>
              <a:avLst/>
              <a:gdLst>
                <a:gd name="T0" fmla="*/ 159 w 197"/>
                <a:gd name="T1" fmla="*/ 160 h 160"/>
                <a:gd name="T2" fmla="*/ 185 w 197"/>
                <a:gd name="T3" fmla="*/ 133 h 160"/>
                <a:gd name="T4" fmla="*/ 197 w 197"/>
                <a:gd name="T5" fmla="*/ 22 h 160"/>
                <a:gd name="T6" fmla="*/ 109 w 197"/>
                <a:gd name="T7" fmla="*/ 0 h 160"/>
                <a:gd name="T8" fmla="*/ 0 w 197"/>
                <a:gd name="T9" fmla="*/ 36 h 160"/>
                <a:gd name="T10" fmla="*/ 0 w 197"/>
                <a:gd name="T11" fmla="*/ 136 h 160"/>
                <a:gd name="T12" fmla="*/ 159 w 197"/>
                <a:gd name="T1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60">
                  <a:moveTo>
                    <a:pt x="159" y="160"/>
                  </a:moveTo>
                  <a:lnTo>
                    <a:pt x="185" y="133"/>
                  </a:lnTo>
                  <a:lnTo>
                    <a:pt x="197" y="22"/>
                  </a:lnTo>
                  <a:lnTo>
                    <a:pt x="109" y="0"/>
                  </a:lnTo>
                  <a:lnTo>
                    <a:pt x="0" y="36"/>
                  </a:lnTo>
                  <a:lnTo>
                    <a:pt x="0" y="136"/>
                  </a:lnTo>
                  <a:lnTo>
                    <a:pt x="159" y="16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4" name="Freeform 340">
              <a:extLst>
                <a:ext uri="{FF2B5EF4-FFF2-40B4-BE49-F238E27FC236}">
                  <a16:creationId xmlns:a16="http://schemas.microsoft.com/office/drawing/2014/main" id="{2170182D-1E03-52FC-2D25-DD26B2DFA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2694"/>
              <a:ext cx="165" cy="186"/>
            </a:xfrm>
            <a:custGeom>
              <a:avLst/>
              <a:gdLst>
                <a:gd name="T0" fmla="*/ 0 w 165"/>
                <a:gd name="T1" fmla="*/ 164 h 186"/>
                <a:gd name="T2" fmla="*/ 49 w 165"/>
                <a:gd name="T3" fmla="*/ 186 h 186"/>
                <a:gd name="T4" fmla="*/ 165 w 165"/>
                <a:gd name="T5" fmla="*/ 26 h 186"/>
                <a:gd name="T6" fmla="*/ 120 w 165"/>
                <a:gd name="T7" fmla="*/ 0 h 186"/>
                <a:gd name="T8" fmla="*/ 59 w 165"/>
                <a:gd name="T9" fmla="*/ 10 h 186"/>
                <a:gd name="T10" fmla="*/ 23 w 165"/>
                <a:gd name="T11" fmla="*/ 55 h 186"/>
                <a:gd name="T12" fmla="*/ 0 w 165"/>
                <a:gd name="T13" fmla="*/ 16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186">
                  <a:moveTo>
                    <a:pt x="0" y="164"/>
                  </a:moveTo>
                  <a:lnTo>
                    <a:pt x="49" y="186"/>
                  </a:lnTo>
                  <a:lnTo>
                    <a:pt x="165" y="26"/>
                  </a:lnTo>
                  <a:lnTo>
                    <a:pt x="120" y="0"/>
                  </a:lnTo>
                  <a:lnTo>
                    <a:pt x="59" y="10"/>
                  </a:lnTo>
                  <a:lnTo>
                    <a:pt x="23" y="55"/>
                  </a:lnTo>
                  <a:lnTo>
                    <a:pt x="0" y="16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5" name="Freeform 341">
              <a:extLst>
                <a:ext uri="{FF2B5EF4-FFF2-40B4-BE49-F238E27FC236}">
                  <a16:creationId xmlns:a16="http://schemas.microsoft.com/office/drawing/2014/main" id="{3F4551DB-B93B-9485-43B9-E01198E1F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" y="2295"/>
              <a:ext cx="287" cy="226"/>
            </a:xfrm>
            <a:custGeom>
              <a:avLst/>
              <a:gdLst>
                <a:gd name="T0" fmla="*/ 0 w 287"/>
                <a:gd name="T1" fmla="*/ 81 h 226"/>
                <a:gd name="T2" fmla="*/ 152 w 287"/>
                <a:gd name="T3" fmla="*/ 0 h 226"/>
                <a:gd name="T4" fmla="*/ 251 w 287"/>
                <a:gd name="T5" fmla="*/ 17 h 226"/>
                <a:gd name="T6" fmla="*/ 287 w 287"/>
                <a:gd name="T7" fmla="*/ 109 h 226"/>
                <a:gd name="T8" fmla="*/ 161 w 287"/>
                <a:gd name="T9" fmla="*/ 154 h 226"/>
                <a:gd name="T10" fmla="*/ 142 w 287"/>
                <a:gd name="T11" fmla="*/ 226 h 226"/>
                <a:gd name="T12" fmla="*/ 100 w 287"/>
                <a:gd name="T13" fmla="*/ 209 h 226"/>
                <a:gd name="T14" fmla="*/ 100 w 287"/>
                <a:gd name="T15" fmla="*/ 181 h 226"/>
                <a:gd name="T16" fmla="*/ 55 w 287"/>
                <a:gd name="T17" fmla="*/ 154 h 226"/>
                <a:gd name="T18" fmla="*/ 0 w 287"/>
                <a:gd name="T19" fmla="*/ 109 h 226"/>
                <a:gd name="T20" fmla="*/ 0 w 287"/>
                <a:gd name="T21" fmla="*/ 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" h="226">
                  <a:moveTo>
                    <a:pt x="0" y="81"/>
                  </a:moveTo>
                  <a:lnTo>
                    <a:pt x="152" y="0"/>
                  </a:lnTo>
                  <a:lnTo>
                    <a:pt x="251" y="17"/>
                  </a:lnTo>
                  <a:lnTo>
                    <a:pt x="287" y="109"/>
                  </a:lnTo>
                  <a:lnTo>
                    <a:pt x="161" y="154"/>
                  </a:lnTo>
                  <a:lnTo>
                    <a:pt x="142" y="226"/>
                  </a:lnTo>
                  <a:lnTo>
                    <a:pt x="100" y="209"/>
                  </a:lnTo>
                  <a:lnTo>
                    <a:pt x="100" y="181"/>
                  </a:lnTo>
                  <a:lnTo>
                    <a:pt x="55" y="154"/>
                  </a:lnTo>
                  <a:lnTo>
                    <a:pt x="0" y="109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6" name="Freeform 342">
              <a:extLst>
                <a:ext uri="{FF2B5EF4-FFF2-40B4-BE49-F238E27FC236}">
                  <a16:creationId xmlns:a16="http://schemas.microsoft.com/office/drawing/2014/main" id="{4FF28408-3F08-0D19-F13B-C8B9F9E9F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540"/>
              <a:ext cx="152" cy="190"/>
            </a:xfrm>
            <a:custGeom>
              <a:avLst/>
              <a:gdLst>
                <a:gd name="T0" fmla="*/ 133 w 152"/>
                <a:gd name="T1" fmla="*/ 190 h 190"/>
                <a:gd name="T2" fmla="*/ 152 w 152"/>
                <a:gd name="T3" fmla="*/ 180 h 190"/>
                <a:gd name="T4" fmla="*/ 133 w 152"/>
                <a:gd name="T5" fmla="*/ 90 h 190"/>
                <a:gd name="T6" fmla="*/ 152 w 152"/>
                <a:gd name="T7" fmla="*/ 64 h 190"/>
                <a:gd name="T8" fmla="*/ 97 w 152"/>
                <a:gd name="T9" fmla="*/ 35 h 190"/>
                <a:gd name="T10" fmla="*/ 116 w 152"/>
                <a:gd name="T11" fmla="*/ 9 h 190"/>
                <a:gd name="T12" fmla="*/ 71 w 152"/>
                <a:gd name="T13" fmla="*/ 0 h 190"/>
                <a:gd name="T14" fmla="*/ 0 w 152"/>
                <a:gd name="T15" fmla="*/ 35 h 190"/>
                <a:gd name="T16" fmla="*/ 35 w 152"/>
                <a:gd name="T17" fmla="*/ 100 h 190"/>
                <a:gd name="T18" fmla="*/ 33 w 152"/>
                <a:gd name="T19" fmla="*/ 180 h 190"/>
                <a:gd name="T20" fmla="*/ 52 w 152"/>
                <a:gd name="T21" fmla="*/ 190 h 190"/>
                <a:gd name="T22" fmla="*/ 133 w 152"/>
                <a:gd name="T2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90">
                  <a:moveTo>
                    <a:pt x="133" y="190"/>
                  </a:moveTo>
                  <a:lnTo>
                    <a:pt x="152" y="180"/>
                  </a:lnTo>
                  <a:lnTo>
                    <a:pt x="133" y="90"/>
                  </a:lnTo>
                  <a:lnTo>
                    <a:pt x="152" y="64"/>
                  </a:lnTo>
                  <a:lnTo>
                    <a:pt x="97" y="35"/>
                  </a:lnTo>
                  <a:lnTo>
                    <a:pt x="116" y="9"/>
                  </a:lnTo>
                  <a:lnTo>
                    <a:pt x="71" y="0"/>
                  </a:lnTo>
                  <a:lnTo>
                    <a:pt x="0" y="35"/>
                  </a:lnTo>
                  <a:lnTo>
                    <a:pt x="35" y="100"/>
                  </a:lnTo>
                  <a:lnTo>
                    <a:pt x="33" y="180"/>
                  </a:lnTo>
                  <a:lnTo>
                    <a:pt x="52" y="190"/>
                  </a:lnTo>
                  <a:lnTo>
                    <a:pt x="133" y="1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7" name="Freeform 343">
              <a:extLst>
                <a:ext uri="{FF2B5EF4-FFF2-40B4-BE49-F238E27FC236}">
                  <a16:creationId xmlns:a16="http://schemas.microsoft.com/office/drawing/2014/main" id="{1C509F17-D9EA-A2EF-92CD-165A87C9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2312"/>
              <a:ext cx="251" cy="199"/>
            </a:xfrm>
            <a:custGeom>
              <a:avLst/>
              <a:gdLst>
                <a:gd name="T0" fmla="*/ 251 w 251"/>
                <a:gd name="T1" fmla="*/ 128 h 199"/>
                <a:gd name="T2" fmla="*/ 251 w 251"/>
                <a:gd name="T3" fmla="*/ 109 h 199"/>
                <a:gd name="T4" fmla="*/ 196 w 251"/>
                <a:gd name="T5" fmla="*/ 9 h 199"/>
                <a:gd name="T6" fmla="*/ 99 w 251"/>
                <a:gd name="T7" fmla="*/ 0 h 199"/>
                <a:gd name="T8" fmla="*/ 9 w 251"/>
                <a:gd name="T9" fmla="*/ 109 h 199"/>
                <a:gd name="T10" fmla="*/ 0 w 251"/>
                <a:gd name="T11" fmla="*/ 145 h 199"/>
                <a:gd name="T12" fmla="*/ 38 w 251"/>
                <a:gd name="T13" fmla="*/ 199 h 199"/>
                <a:gd name="T14" fmla="*/ 64 w 251"/>
                <a:gd name="T15" fmla="*/ 192 h 199"/>
                <a:gd name="T16" fmla="*/ 73 w 251"/>
                <a:gd name="T17" fmla="*/ 199 h 199"/>
                <a:gd name="T18" fmla="*/ 116 w 251"/>
                <a:gd name="T19" fmla="*/ 164 h 199"/>
                <a:gd name="T20" fmla="*/ 251 w 251"/>
                <a:gd name="T21" fmla="*/ 12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9">
                  <a:moveTo>
                    <a:pt x="251" y="128"/>
                  </a:moveTo>
                  <a:lnTo>
                    <a:pt x="251" y="109"/>
                  </a:lnTo>
                  <a:lnTo>
                    <a:pt x="196" y="9"/>
                  </a:lnTo>
                  <a:lnTo>
                    <a:pt x="99" y="0"/>
                  </a:lnTo>
                  <a:lnTo>
                    <a:pt x="9" y="109"/>
                  </a:lnTo>
                  <a:lnTo>
                    <a:pt x="0" y="145"/>
                  </a:lnTo>
                  <a:lnTo>
                    <a:pt x="38" y="199"/>
                  </a:lnTo>
                  <a:lnTo>
                    <a:pt x="64" y="192"/>
                  </a:lnTo>
                  <a:lnTo>
                    <a:pt x="73" y="199"/>
                  </a:lnTo>
                  <a:lnTo>
                    <a:pt x="116" y="164"/>
                  </a:lnTo>
                  <a:lnTo>
                    <a:pt x="251" y="12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8" name="Freeform 344">
              <a:extLst>
                <a:ext uri="{FF2B5EF4-FFF2-40B4-BE49-F238E27FC236}">
                  <a16:creationId xmlns:a16="http://schemas.microsoft.com/office/drawing/2014/main" id="{9480778D-640F-5554-0AFB-DBA8D55D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720"/>
              <a:ext cx="125" cy="138"/>
            </a:xfrm>
            <a:custGeom>
              <a:avLst/>
              <a:gdLst>
                <a:gd name="T0" fmla="*/ 125 w 125"/>
                <a:gd name="T1" fmla="*/ 29 h 138"/>
                <a:gd name="T2" fmla="*/ 102 w 125"/>
                <a:gd name="T3" fmla="*/ 138 h 138"/>
                <a:gd name="T4" fmla="*/ 68 w 125"/>
                <a:gd name="T5" fmla="*/ 126 h 138"/>
                <a:gd name="T6" fmla="*/ 0 w 125"/>
                <a:gd name="T7" fmla="*/ 10 h 138"/>
                <a:gd name="T8" fmla="*/ 19 w 125"/>
                <a:gd name="T9" fmla="*/ 0 h 138"/>
                <a:gd name="T10" fmla="*/ 64 w 125"/>
                <a:gd name="T11" fmla="*/ 0 h 138"/>
                <a:gd name="T12" fmla="*/ 71 w 125"/>
                <a:gd name="T13" fmla="*/ 0 h 138"/>
                <a:gd name="T14" fmla="*/ 125 w 125"/>
                <a:gd name="T15" fmla="*/ 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38">
                  <a:moveTo>
                    <a:pt x="125" y="29"/>
                  </a:moveTo>
                  <a:lnTo>
                    <a:pt x="102" y="138"/>
                  </a:lnTo>
                  <a:lnTo>
                    <a:pt x="68" y="126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125" y="2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9" name="Freeform 345">
              <a:extLst>
                <a:ext uri="{FF2B5EF4-FFF2-40B4-BE49-F238E27FC236}">
                  <a16:creationId xmlns:a16="http://schemas.microsoft.com/office/drawing/2014/main" id="{2DEE8B96-6A6D-6DDA-460E-FB84D7B37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2376"/>
              <a:ext cx="175" cy="121"/>
            </a:xfrm>
            <a:custGeom>
              <a:avLst/>
              <a:gdLst>
                <a:gd name="T0" fmla="*/ 175 w 175"/>
                <a:gd name="T1" fmla="*/ 24 h 121"/>
                <a:gd name="T2" fmla="*/ 175 w 175"/>
                <a:gd name="T3" fmla="*/ 78 h 121"/>
                <a:gd name="T4" fmla="*/ 23 w 175"/>
                <a:gd name="T5" fmla="*/ 121 h 121"/>
                <a:gd name="T6" fmla="*/ 0 w 175"/>
                <a:gd name="T7" fmla="*/ 35 h 121"/>
                <a:gd name="T8" fmla="*/ 16 w 175"/>
                <a:gd name="T9" fmla="*/ 0 h 121"/>
                <a:gd name="T10" fmla="*/ 175 w 175"/>
                <a:gd name="T11" fmla="*/ 2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21">
                  <a:moveTo>
                    <a:pt x="175" y="24"/>
                  </a:moveTo>
                  <a:lnTo>
                    <a:pt x="175" y="78"/>
                  </a:lnTo>
                  <a:lnTo>
                    <a:pt x="23" y="121"/>
                  </a:lnTo>
                  <a:lnTo>
                    <a:pt x="0" y="35"/>
                  </a:lnTo>
                  <a:lnTo>
                    <a:pt x="16" y="0"/>
                  </a:lnTo>
                  <a:lnTo>
                    <a:pt x="175" y="2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0" name="Freeform 346">
              <a:extLst>
                <a:ext uri="{FF2B5EF4-FFF2-40B4-BE49-F238E27FC236}">
                  <a16:creationId xmlns:a16="http://schemas.microsoft.com/office/drawing/2014/main" id="{939A021F-B4F4-3629-A9B7-C2955C970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1922"/>
              <a:ext cx="178" cy="128"/>
            </a:xfrm>
            <a:custGeom>
              <a:avLst/>
              <a:gdLst>
                <a:gd name="T0" fmla="*/ 0 w 178"/>
                <a:gd name="T1" fmla="*/ 100 h 128"/>
                <a:gd name="T2" fmla="*/ 19 w 178"/>
                <a:gd name="T3" fmla="*/ 9 h 128"/>
                <a:gd name="T4" fmla="*/ 64 w 178"/>
                <a:gd name="T5" fmla="*/ 0 h 128"/>
                <a:gd name="T6" fmla="*/ 151 w 178"/>
                <a:gd name="T7" fmla="*/ 45 h 128"/>
                <a:gd name="T8" fmla="*/ 178 w 178"/>
                <a:gd name="T9" fmla="*/ 74 h 128"/>
                <a:gd name="T10" fmla="*/ 151 w 178"/>
                <a:gd name="T11" fmla="*/ 109 h 128"/>
                <a:gd name="T12" fmla="*/ 64 w 178"/>
                <a:gd name="T13" fmla="*/ 128 h 128"/>
                <a:gd name="T14" fmla="*/ 0 w 178"/>
                <a:gd name="T15" fmla="*/ 10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28">
                  <a:moveTo>
                    <a:pt x="0" y="100"/>
                  </a:moveTo>
                  <a:lnTo>
                    <a:pt x="19" y="9"/>
                  </a:lnTo>
                  <a:lnTo>
                    <a:pt x="64" y="0"/>
                  </a:lnTo>
                  <a:lnTo>
                    <a:pt x="151" y="45"/>
                  </a:lnTo>
                  <a:lnTo>
                    <a:pt x="178" y="74"/>
                  </a:lnTo>
                  <a:lnTo>
                    <a:pt x="151" y="109"/>
                  </a:lnTo>
                  <a:lnTo>
                    <a:pt x="64" y="128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1" name="Freeform 347">
              <a:extLst>
                <a:ext uri="{FF2B5EF4-FFF2-40B4-BE49-F238E27FC236}">
                  <a16:creationId xmlns:a16="http://schemas.microsoft.com/office/drawing/2014/main" id="{F00ADCEB-FF76-F029-DED8-840B97A28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566"/>
              <a:ext cx="139" cy="154"/>
            </a:xfrm>
            <a:custGeom>
              <a:avLst/>
              <a:gdLst>
                <a:gd name="T0" fmla="*/ 104 w 139"/>
                <a:gd name="T1" fmla="*/ 9 h 154"/>
                <a:gd name="T2" fmla="*/ 139 w 139"/>
                <a:gd name="T3" fmla="*/ 74 h 154"/>
                <a:gd name="T4" fmla="*/ 137 w 139"/>
                <a:gd name="T5" fmla="*/ 154 h 154"/>
                <a:gd name="T6" fmla="*/ 0 w 139"/>
                <a:gd name="T7" fmla="*/ 131 h 154"/>
                <a:gd name="T8" fmla="*/ 4 w 139"/>
                <a:gd name="T9" fmla="*/ 55 h 154"/>
                <a:gd name="T10" fmla="*/ 59 w 139"/>
                <a:gd name="T11" fmla="*/ 0 h 154"/>
                <a:gd name="T12" fmla="*/ 104 w 139"/>
                <a:gd name="T13" fmla="*/ 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54">
                  <a:moveTo>
                    <a:pt x="104" y="9"/>
                  </a:moveTo>
                  <a:lnTo>
                    <a:pt x="139" y="74"/>
                  </a:lnTo>
                  <a:lnTo>
                    <a:pt x="137" y="154"/>
                  </a:lnTo>
                  <a:lnTo>
                    <a:pt x="0" y="131"/>
                  </a:lnTo>
                  <a:lnTo>
                    <a:pt x="4" y="55"/>
                  </a:lnTo>
                  <a:lnTo>
                    <a:pt x="59" y="0"/>
                  </a:lnTo>
                  <a:lnTo>
                    <a:pt x="104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2" name="Freeform 348">
              <a:extLst>
                <a:ext uri="{FF2B5EF4-FFF2-40B4-BE49-F238E27FC236}">
                  <a16:creationId xmlns:a16="http://schemas.microsoft.com/office/drawing/2014/main" id="{95104B8D-B7EF-9E8B-06F4-074EC41F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231"/>
              <a:ext cx="178" cy="190"/>
            </a:xfrm>
            <a:custGeom>
              <a:avLst/>
              <a:gdLst>
                <a:gd name="T0" fmla="*/ 36 w 178"/>
                <a:gd name="T1" fmla="*/ 35 h 190"/>
                <a:gd name="T2" fmla="*/ 124 w 178"/>
                <a:gd name="T3" fmla="*/ 0 h 190"/>
                <a:gd name="T4" fmla="*/ 178 w 178"/>
                <a:gd name="T5" fmla="*/ 54 h 190"/>
                <a:gd name="T6" fmla="*/ 178 w 178"/>
                <a:gd name="T7" fmla="*/ 81 h 190"/>
                <a:gd name="T8" fmla="*/ 88 w 178"/>
                <a:gd name="T9" fmla="*/ 190 h 190"/>
                <a:gd name="T10" fmla="*/ 36 w 178"/>
                <a:gd name="T11" fmla="*/ 173 h 190"/>
                <a:gd name="T12" fmla="*/ 0 w 178"/>
                <a:gd name="T13" fmla="*/ 81 h 190"/>
                <a:gd name="T14" fmla="*/ 36 w 178"/>
                <a:gd name="T15" fmla="*/ 3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90">
                  <a:moveTo>
                    <a:pt x="36" y="35"/>
                  </a:moveTo>
                  <a:lnTo>
                    <a:pt x="124" y="0"/>
                  </a:lnTo>
                  <a:lnTo>
                    <a:pt x="178" y="54"/>
                  </a:lnTo>
                  <a:lnTo>
                    <a:pt x="178" y="81"/>
                  </a:lnTo>
                  <a:lnTo>
                    <a:pt x="88" y="190"/>
                  </a:lnTo>
                  <a:lnTo>
                    <a:pt x="36" y="173"/>
                  </a:lnTo>
                  <a:lnTo>
                    <a:pt x="0" y="81"/>
                  </a:lnTo>
                  <a:lnTo>
                    <a:pt x="36" y="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3" name="Freeform 349">
              <a:extLst>
                <a:ext uri="{FF2B5EF4-FFF2-40B4-BE49-F238E27FC236}">
                  <a16:creationId xmlns:a16="http://schemas.microsoft.com/office/drawing/2014/main" id="{E79C46F5-CE90-C8E1-005F-2E327D123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2150"/>
              <a:ext cx="329" cy="207"/>
            </a:xfrm>
            <a:custGeom>
              <a:avLst/>
              <a:gdLst>
                <a:gd name="T0" fmla="*/ 126 w 329"/>
                <a:gd name="T1" fmla="*/ 0 h 207"/>
                <a:gd name="T2" fmla="*/ 313 w 329"/>
                <a:gd name="T3" fmla="*/ 71 h 207"/>
                <a:gd name="T4" fmla="*/ 329 w 329"/>
                <a:gd name="T5" fmla="*/ 90 h 207"/>
                <a:gd name="T6" fmla="*/ 268 w 329"/>
                <a:gd name="T7" fmla="*/ 155 h 207"/>
                <a:gd name="T8" fmla="*/ 99 w 329"/>
                <a:gd name="T9" fmla="*/ 207 h 207"/>
                <a:gd name="T10" fmla="*/ 0 w 329"/>
                <a:gd name="T11" fmla="*/ 126 h 207"/>
                <a:gd name="T12" fmla="*/ 0 w 329"/>
                <a:gd name="T13" fmla="*/ 62 h 207"/>
                <a:gd name="T14" fmla="*/ 126 w 329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9" h="207">
                  <a:moveTo>
                    <a:pt x="126" y="0"/>
                  </a:moveTo>
                  <a:lnTo>
                    <a:pt x="313" y="71"/>
                  </a:lnTo>
                  <a:lnTo>
                    <a:pt x="329" y="90"/>
                  </a:lnTo>
                  <a:lnTo>
                    <a:pt x="268" y="155"/>
                  </a:lnTo>
                  <a:lnTo>
                    <a:pt x="99" y="207"/>
                  </a:lnTo>
                  <a:lnTo>
                    <a:pt x="0" y="126"/>
                  </a:lnTo>
                  <a:lnTo>
                    <a:pt x="0" y="6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4" name="Freeform 350">
              <a:extLst>
                <a:ext uri="{FF2B5EF4-FFF2-40B4-BE49-F238E27FC236}">
                  <a16:creationId xmlns:a16="http://schemas.microsoft.com/office/drawing/2014/main" id="{642FEF75-F747-1EB6-7E65-405869F7D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" y="1877"/>
              <a:ext cx="237" cy="99"/>
            </a:xfrm>
            <a:custGeom>
              <a:avLst/>
              <a:gdLst>
                <a:gd name="T0" fmla="*/ 61 w 237"/>
                <a:gd name="T1" fmla="*/ 0 h 99"/>
                <a:gd name="T2" fmla="*/ 237 w 237"/>
                <a:gd name="T3" fmla="*/ 35 h 99"/>
                <a:gd name="T4" fmla="*/ 232 w 237"/>
                <a:gd name="T5" fmla="*/ 73 h 99"/>
                <a:gd name="T6" fmla="*/ 187 w 237"/>
                <a:gd name="T7" fmla="*/ 80 h 99"/>
                <a:gd name="T8" fmla="*/ 19 w 237"/>
                <a:gd name="T9" fmla="*/ 99 h 99"/>
                <a:gd name="T10" fmla="*/ 0 w 237"/>
                <a:gd name="T11" fmla="*/ 9 h 99"/>
                <a:gd name="T12" fmla="*/ 61 w 237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99">
                  <a:moveTo>
                    <a:pt x="61" y="0"/>
                  </a:moveTo>
                  <a:lnTo>
                    <a:pt x="237" y="35"/>
                  </a:lnTo>
                  <a:lnTo>
                    <a:pt x="232" y="73"/>
                  </a:lnTo>
                  <a:lnTo>
                    <a:pt x="187" y="80"/>
                  </a:lnTo>
                  <a:lnTo>
                    <a:pt x="19" y="99"/>
                  </a:lnTo>
                  <a:lnTo>
                    <a:pt x="0" y="9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5" name="Freeform 351">
              <a:extLst>
                <a:ext uri="{FF2B5EF4-FFF2-40B4-BE49-F238E27FC236}">
                  <a16:creationId xmlns:a16="http://schemas.microsoft.com/office/drawing/2014/main" id="{F357E034-794D-0784-0EE2-DF2DCB3E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2566"/>
              <a:ext cx="194" cy="190"/>
            </a:xfrm>
            <a:custGeom>
              <a:avLst/>
              <a:gdLst>
                <a:gd name="T0" fmla="*/ 123 w 194"/>
                <a:gd name="T1" fmla="*/ 190 h 190"/>
                <a:gd name="T2" fmla="*/ 133 w 194"/>
                <a:gd name="T3" fmla="*/ 190 h 190"/>
                <a:gd name="T4" fmla="*/ 152 w 194"/>
                <a:gd name="T5" fmla="*/ 154 h 190"/>
                <a:gd name="T6" fmla="*/ 190 w 194"/>
                <a:gd name="T7" fmla="*/ 131 h 190"/>
                <a:gd name="T8" fmla="*/ 194 w 194"/>
                <a:gd name="T9" fmla="*/ 55 h 190"/>
                <a:gd name="T10" fmla="*/ 133 w 194"/>
                <a:gd name="T11" fmla="*/ 19 h 190"/>
                <a:gd name="T12" fmla="*/ 62 w 194"/>
                <a:gd name="T13" fmla="*/ 0 h 190"/>
                <a:gd name="T14" fmla="*/ 0 w 194"/>
                <a:gd name="T15" fmla="*/ 90 h 190"/>
                <a:gd name="T16" fmla="*/ 88 w 194"/>
                <a:gd name="T17" fmla="*/ 145 h 190"/>
                <a:gd name="T18" fmla="*/ 123 w 194"/>
                <a:gd name="T1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90">
                  <a:moveTo>
                    <a:pt x="123" y="190"/>
                  </a:moveTo>
                  <a:lnTo>
                    <a:pt x="133" y="190"/>
                  </a:lnTo>
                  <a:lnTo>
                    <a:pt x="152" y="154"/>
                  </a:lnTo>
                  <a:lnTo>
                    <a:pt x="190" y="131"/>
                  </a:lnTo>
                  <a:lnTo>
                    <a:pt x="194" y="55"/>
                  </a:lnTo>
                  <a:lnTo>
                    <a:pt x="133" y="19"/>
                  </a:lnTo>
                  <a:lnTo>
                    <a:pt x="62" y="0"/>
                  </a:lnTo>
                  <a:lnTo>
                    <a:pt x="0" y="90"/>
                  </a:lnTo>
                  <a:lnTo>
                    <a:pt x="88" y="145"/>
                  </a:lnTo>
                  <a:lnTo>
                    <a:pt x="123" y="1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6" name="Freeform 352">
              <a:extLst>
                <a:ext uri="{FF2B5EF4-FFF2-40B4-BE49-F238E27FC236}">
                  <a16:creationId xmlns:a16="http://schemas.microsoft.com/office/drawing/2014/main" id="{CBF62D63-CB68-002F-2973-76A770C81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" y="2150"/>
              <a:ext cx="258" cy="155"/>
            </a:xfrm>
            <a:custGeom>
              <a:avLst/>
              <a:gdLst>
                <a:gd name="T0" fmla="*/ 7 w 258"/>
                <a:gd name="T1" fmla="*/ 155 h 155"/>
                <a:gd name="T2" fmla="*/ 213 w 258"/>
                <a:gd name="T3" fmla="*/ 107 h 155"/>
                <a:gd name="T4" fmla="*/ 232 w 258"/>
                <a:gd name="T5" fmla="*/ 126 h 155"/>
                <a:gd name="T6" fmla="*/ 258 w 258"/>
                <a:gd name="T7" fmla="*/ 71 h 155"/>
                <a:gd name="T8" fmla="*/ 142 w 258"/>
                <a:gd name="T9" fmla="*/ 0 h 155"/>
                <a:gd name="T10" fmla="*/ 0 w 258"/>
                <a:gd name="T11" fmla="*/ 107 h 155"/>
                <a:gd name="T12" fmla="*/ 7 w 258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155">
                  <a:moveTo>
                    <a:pt x="7" y="155"/>
                  </a:moveTo>
                  <a:lnTo>
                    <a:pt x="213" y="107"/>
                  </a:lnTo>
                  <a:lnTo>
                    <a:pt x="232" y="126"/>
                  </a:lnTo>
                  <a:lnTo>
                    <a:pt x="258" y="71"/>
                  </a:lnTo>
                  <a:lnTo>
                    <a:pt x="142" y="0"/>
                  </a:lnTo>
                  <a:lnTo>
                    <a:pt x="0" y="107"/>
                  </a:lnTo>
                  <a:lnTo>
                    <a:pt x="7" y="15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7" name="Freeform 353">
              <a:extLst>
                <a:ext uri="{FF2B5EF4-FFF2-40B4-BE49-F238E27FC236}">
                  <a16:creationId xmlns:a16="http://schemas.microsoft.com/office/drawing/2014/main" id="{F1E8969A-4799-01CE-1569-BF22AFF54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" y="2704"/>
              <a:ext cx="237" cy="190"/>
            </a:xfrm>
            <a:custGeom>
              <a:avLst/>
              <a:gdLst>
                <a:gd name="T0" fmla="*/ 130 w 237"/>
                <a:gd name="T1" fmla="*/ 0 h 190"/>
                <a:gd name="T2" fmla="*/ 237 w 237"/>
                <a:gd name="T3" fmla="*/ 45 h 190"/>
                <a:gd name="T4" fmla="*/ 211 w 237"/>
                <a:gd name="T5" fmla="*/ 159 h 190"/>
                <a:gd name="T6" fmla="*/ 140 w 237"/>
                <a:gd name="T7" fmla="*/ 190 h 190"/>
                <a:gd name="T8" fmla="*/ 0 w 237"/>
                <a:gd name="T9" fmla="*/ 119 h 190"/>
                <a:gd name="T10" fmla="*/ 50 w 237"/>
                <a:gd name="T11" fmla="*/ 35 h 190"/>
                <a:gd name="T12" fmla="*/ 130 w 237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90">
                  <a:moveTo>
                    <a:pt x="130" y="0"/>
                  </a:moveTo>
                  <a:lnTo>
                    <a:pt x="237" y="45"/>
                  </a:lnTo>
                  <a:lnTo>
                    <a:pt x="211" y="159"/>
                  </a:lnTo>
                  <a:lnTo>
                    <a:pt x="140" y="190"/>
                  </a:lnTo>
                  <a:lnTo>
                    <a:pt x="0" y="119"/>
                  </a:lnTo>
                  <a:lnTo>
                    <a:pt x="50" y="35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8" name="Freeform 354">
              <a:extLst>
                <a:ext uri="{FF2B5EF4-FFF2-40B4-BE49-F238E27FC236}">
                  <a16:creationId xmlns:a16="http://schemas.microsoft.com/office/drawing/2014/main" id="{F69E3A33-2F31-7CC3-685B-40F7233B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2495"/>
              <a:ext cx="391" cy="408"/>
            </a:xfrm>
            <a:custGeom>
              <a:avLst/>
              <a:gdLst>
                <a:gd name="T0" fmla="*/ 45 w 391"/>
                <a:gd name="T1" fmla="*/ 0 h 408"/>
                <a:gd name="T2" fmla="*/ 116 w 391"/>
                <a:gd name="T3" fmla="*/ 0 h 408"/>
                <a:gd name="T4" fmla="*/ 126 w 391"/>
                <a:gd name="T5" fmla="*/ 45 h 408"/>
                <a:gd name="T6" fmla="*/ 277 w 391"/>
                <a:gd name="T7" fmla="*/ 135 h 408"/>
                <a:gd name="T8" fmla="*/ 322 w 391"/>
                <a:gd name="T9" fmla="*/ 135 h 408"/>
                <a:gd name="T10" fmla="*/ 358 w 391"/>
                <a:gd name="T11" fmla="*/ 145 h 408"/>
                <a:gd name="T12" fmla="*/ 391 w 391"/>
                <a:gd name="T13" fmla="*/ 259 h 408"/>
                <a:gd name="T14" fmla="*/ 384 w 391"/>
                <a:gd name="T15" fmla="*/ 313 h 408"/>
                <a:gd name="T16" fmla="*/ 377 w 391"/>
                <a:gd name="T17" fmla="*/ 330 h 408"/>
                <a:gd name="T18" fmla="*/ 227 w 391"/>
                <a:gd name="T19" fmla="*/ 385 h 408"/>
                <a:gd name="T20" fmla="*/ 175 w 391"/>
                <a:gd name="T21" fmla="*/ 408 h 408"/>
                <a:gd name="T22" fmla="*/ 175 w 391"/>
                <a:gd name="T23" fmla="*/ 408 h 408"/>
                <a:gd name="T24" fmla="*/ 142 w 391"/>
                <a:gd name="T25" fmla="*/ 309 h 408"/>
                <a:gd name="T26" fmla="*/ 71 w 391"/>
                <a:gd name="T27" fmla="*/ 235 h 408"/>
                <a:gd name="T28" fmla="*/ 62 w 391"/>
                <a:gd name="T29" fmla="*/ 190 h 408"/>
                <a:gd name="T30" fmla="*/ 0 w 391"/>
                <a:gd name="T31" fmla="*/ 126 h 408"/>
                <a:gd name="T32" fmla="*/ 45 w 391"/>
                <a:gd name="T3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1" h="408">
                  <a:moveTo>
                    <a:pt x="45" y="0"/>
                  </a:moveTo>
                  <a:lnTo>
                    <a:pt x="116" y="0"/>
                  </a:lnTo>
                  <a:lnTo>
                    <a:pt x="126" y="45"/>
                  </a:lnTo>
                  <a:lnTo>
                    <a:pt x="277" y="135"/>
                  </a:lnTo>
                  <a:lnTo>
                    <a:pt x="322" y="135"/>
                  </a:lnTo>
                  <a:lnTo>
                    <a:pt x="358" y="145"/>
                  </a:lnTo>
                  <a:lnTo>
                    <a:pt x="391" y="259"/>
                  </a:lnTo>
                  <a:lnTo>
                    <a:pt x="384" y="313"/>
                  </a:lnTo>
                  <a:lnTo>
                    <a:pt x="377" y="330"/>
                  </a:lnTo>
                  <a:lnTo>
                    <a:pt x="227" y="385"/>
                  </a:lnTo>
                  <a:lnTo>
                    <a:pt x="175" y="408"/>
                  </a:lnTo>
                  <a:lnTo>
                    <a:pt x="175" y="408"/>
                  </a:lnTo>
                  <a:lnTo>
                    <a:pt x="142" y="309"/>
                  </a:lnTo>
                  <a:lnTo>
                    <a:pt x="71" y="235"/>
                  </a:lnTo>
                  <a:lnTo>
                    <a:pt x="62" y="190"/>
                  </a:lnTo>
                  <a:lnTo>
                    <a:pt x="0" y="126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9" name="Freeform 355">
              <a:extLst>
                <a:ext uri="{FF2B5EF4-FFF2-40B4-BE49-F238E27FC236}">
                  <a16:creationId xmlns:a16="http://schemas.microsoft.com/office/drawing/2014/main" id="{D31F056A-31E2-6655-CCF7-055926D41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2305"/>
              <a:ext cx="313" cy="216"/>
            </a:xfrm>
            <a:custGeom>
              <a:avLst/>
              <a:gdLst>
                <a:gd name="T0" fmla="*/ 19 w 313"/>
                <a:gd name="T1" fmla="*/ 52 h 216"/>
                <a:gd name="T2" fmla="*/ 188 w 313"/>
                <a:gd name="T3" fmla="*/ 0 h 216"/>
                <a:gd name="T4" fmla="*/ 313 w 313"/>
                <a:gd name="T5" fmla="*/ 125 h 216"/>
                <a:gd name="T6" fmla="*/ 259 w 313"/>
                <a:gd name="T7" fmla="*/ 216 h 216"/>
                <a:gd name="T8" fmla="*/ 133 w 313"/>
                <a:gd name="T9" fmla="*/ 180 h 216"/>
                <a:gd name="T10" fmla="*/ 46 w 313"/>
                <a:gd name="T11" fmla="*/ 190 h 216"/>
                <a:gd name="T12" fmla="*/ 46 w 313"/>
                <a:gd name="T13" fmla="*/ 135 h 216"/>
                <a:gd name="T14" fmla="*/ 0 w 313"/>
                <a:gd name="T15" fmla="*/ 80 h 216"/>
                <a:gd name="T16" fmla="*/ 19 w 313"/>
                <a:gd name="T17" fmla="*/ 5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216">
                  <a:moveTo>
                    <a:pt x="19" y="52"/>
                  </a:moveTo>
                  <a:lnTo>
                    <a:pt x="188" y="0"/>
                  </a:lnTo>
                  <a:lnTo>
                    <a:pt x="313" y="125"/>
                  </a:lnTo>
                  <a:lnTo>
                    <a:pt x="259" y="216"/>
                  </a:lnTo>
                  <a:lnTo>
                    <a:pt x="133" y="180"/>
                  </a:lnTo>
                  <a:lnTo>
                    <a:pt x="46" y="190"/>
                  </a:lnTo>
                  <a:lnTo>
                    <a:pt x="46" y="135"/>
                  </a:lnTo>
                  <a:lnTo>
                    <a:pt x="0" y="80"/>
                  </a:lnTo>
                  <a:lnTo>
                    <a:pt x="19" y="5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0" name="Freeform 356">
              <a:extLst>
                <a:ext uri="{FF2B5EF4-FFF2-40B4-BE49-F238E27FC236}">
                  <a16:creationId xmlns:a16="http://schemas.microsoft.com/office/drawing/2014/main" id="{3C852376-4E56-DA83-F162-21B53200F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2630"/>
              <a:ext cx="143" cy="90"/>
            </a:xfrm>
            <a:custGeom>
              <a:avLst/>
              <a:gdLst>
                <a:gd name="T0" fmla="*/ 0 w 143"/>
                <a:gd name="T1" fmla="*/ 64 h 90"/>
                <a:gd name="T2" fmla="*/ 45 w 143"/>
                <a:gd name="T3" fmla="*/ 90 h 90"/>
                <a:gd name="T4" fmla="*/ 143 w 143"/>
                <a:gd name="T5" fmla="*/ 90 h 90"/>
                <a:gd name="T6" fmla="*/ 143 w 143"/>
                <a:gd name="T7" fmla="*/ 26 h 90"/>
                <a:gd name="T8" fmla="*/ 45 w 143"/>
                <a:gd name="T9" fmla="*/ 0 h 90"/>
                <a:gd name="T10" fmla="*/ 0 w 143"/>
                <a:gd name="T11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0" y="64"/>
                  </a:moveTo>
                  <a:lnTo>
                    <a:pt x="45" y="90"/>
                  </a:lnTo>
                  <a:lnTo>
                    <a:pt x="143" y="90"/>
                  </a:lnTo>
                  <a:lnTo>
                    <a:pt x="143" y="26"/>
                  </a:lnTo>
                  <a:lnTo>
                    <a:pt x="45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1" name="Freeform 357">
              <a:extLst>
                <a:ext uri="{FF2B5EF4-FFF2-40B4-BE49-F238E27FC236}">
                  <a16:creationId xmlns:a16="http://schemas.microsoft.com/office/drawing/2014/main" id="{FE5CDC0C-D011-0469-7AA7-2BE609839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1996"/>
              <a:ext cx="188" cy="109"/>
            </a:xfrm>
            <a:custGeom>
              <a:avLst/>
              <a:gdLst>
                <a:gd name="T0" fmla="*/ 136 w 188"/>
                <a:gd name="T1" fmla="*/ 0 h 109"/>
                <a:gd name="T2" fmla="*/ 188 w 188"/>
                <a:gd name="T3" fmla="*/ 99 h 109"/>
                <a:gd name="T4" fmla="*/ 100 w 188"/>
                <a:gd name="T5" fmla="*/ 109 h 109"/>
                <a:gd name="T6" fmla="*/ 0 w 188"/>
                <a:gd name="T7" fmla="*/ 35 h 109"/>
                <a:gd name="T8" fmla="*/ 27 w 188"/>
                <a:gd name="T9" fmla="*/ 0 h 109"/>
                <a:gd name="T10" fmla="*/ 136 w 188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09">
                  <a:moveTo>
                    <a:pt x="136" y="0"/>
                  </a:moveTo>
                  <a:lnTo>
                    <a:pt x="188" y="99"/>
                  </a:lnTo>
                  <a:lnTo>
                    <a:pt x="100" y="109"/>
                  </a:lnTo>
                  <a:lnTo>
                    <a:pt x="0" y="35"/>
                  </a:lnTo>
                  <a:lnTo>
                    <a:pt x="27" y="0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2" name="Freeform 358">
              <a:extLst>
                <a:ext uri="{FF2B5EF4-FFF2-40B4-BE49-F238E27FC236}">
                  <a16:creationId xmlns:a16="http://schemas.microsoft.com/office/drawing/2014/main" id="{52853C2A-E6B1-C137-6BFE-98BF45097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1905"/>
              <a:ext cx="143" cy="91"/>
            </a:xfrm>
            <a:custGeom>
              <a:avLst/>
              <a:gdLst>
                <a:gd name="T0" fmla="*/ 136 w 143"/>
                <a:gd name="T1" fmla="*/ 81 h 91"/>
                <a:gd name="T2" fmla="*/ 136 w 143"/>
                <a:gd name="T3" fmla="*/ 91 h 91"/>
                <a:gd name="T4" fmla="*/ 27 w 143"/>
                <a:gd name="T5" fmla="*/ 91 h 91"/>
                <a:gd name="T6" fmla="*/ 0 w 143"/>
                <a:gd name="T7" fmla="*/ 62 h 91"/>
                <a:gd name="T8" fmla="*/ 81 w 143"/>
                <a:gd name="T9" fmla="*/ 0 h 91"/>
                <a:gd name="T10" fmla="*/ 143 w 143"/>
                <a:gd name="T11" fmla="*/ 17 h 91"/>
                <a:gd name="T12" fmla="*/ 136 w 143"/>
                <a:gd name="T13" fmla="*/ 8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91">
                  <a:moveTo>
                    <a:pt x="136" y="81"/>
                  </a:moveTo>
                  <a:lnTo>
                    <a:pt x="136" y="91"/>
                  </a:lnTo>
                  <a:lnTo>
                    <a:pt x="27" y="91"/>
                  </a:lnTo>
                  <a:lnTo>
                    <a:pt x="0" y="62"/>
                  </a:lnTo>
                  <a:lnTo>
                    <a:pt x="81" y="0"/>
                  </a:lnTo>
                  <a:lnTo>
                    <a:pt x="143" y="17"/>
                  </a:lnTo>
                  <a:lnTo>
                    <a:pt x="136" y="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3" name="Freeform 359">
              <a:extLst>
                <a:ext uri="{FF2B5EF4-FFF2-40B4-BE49-F238E27FC236}">
                  <a16:creationId xmlns:a16="http://schemas.microsoft.com/office/drawing/2014/main" id="{20BE4D80-B2F5-F2B5-7627-228A5EF53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" y="2176"/>
              <a:ext cx="284" cy="254"/>
            </a:xfrm>
            <a:custGeom>
              <a:avLst/>
              <a:gdLst>
                <a:gd name="T0" fmla="*/ 0 w 284"/>
                <a:gd name="T1" fmla="*/ 129 h 254"/>
                <a:gd name="T2" fmla="*/ 61 w 284"/>
                <a:gd name="T3" fmla="*/ 64 h 254"/>
                <a:gd name="T4" fmla="*/ 132 w 284"/>
                <a:gd name="T5" fmla="*/ 55 h 254"/>
                <a:gd name="T6" fmla="*/ 187 w 284"/>
                <a:gd name="T7" fmla="*/ 0 h 254"/>
                <a:gd name="T8" fmla="*/ 241 w 284"/>
                <a:gd name="T9" fmla="*/ 10 h 254"/>
                <a:gd name="T10" fmla="*/ 232 w 284"/>
                <a:gd name="T11" fmla="*/ 74 h 254"/>
                <a:gd name="T12" fmla="*/ 284 w 284"/>
                <a:gd name="T13" fmla="*/ 100 h 254"/>
                <a:gd name="T14" fmla="*/ 284 w 284"/>
                <a:gd name="T15" fmla="*/ 200 h 254"/>
                <a:gd name="T16" fmla="*/ 268 w 284"/>
                <a:gd name="T17" fmla="*/ 235 h 254"/>
                <a:gd name="T18" fmla="*/ 125 w 284"/>
                <a:gd name="T19" fmla="*/ 254 h 254"/>
                <a:gd name="T20" fmla="*/ 0 w 284"/>
                <a:gd name="T21" fmla="*/ 12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54">
                  <a:moveTo>
                    <a:pt x="0" y="129"/>
                  </a:moveTo>
                  <a:lnTo>
                    <a:pt x="61" y="64"/>
                  </a:lnTo>
                  <a:lnTo>
                    <a:pt x="132" y="55"/>
                  </a:lnTo>
                  <a:lnTo>
                    <a:pt x="187" y="0"/>
                  </a:lnTo>
                  <a:lnTo>
                    <a:pt x="241" y="10"/>
                  </a:lnTo>
                  <a:lnTo>
                    <a:pt x="232" y="74"/>
                  </a:lnTo>
                  <a:lnTo>
                    <a:pt x="284" y="100"/>
                  </a:lnTo>
                  <a:lnTo>
                    <a:pt x="284" y="200"/>
                  </a:lnTo>
                  <a:lnTo>
                    <a:pt x="268" y="235"/>
                  </a:lnTo>
                  <a:lnTo>
                    <a:pt x="125" y="254"/>
                  </a:lnTo>
                  <a:lnTo>
                    <a:pt x="0" y="12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4" name="Freeform 360">
              <a:extLst>
                <a:ext uri="{FF2B5EF4-FFF2-40B4-BE49-F238E27FC236}">
                  <a16:creationId xmlns:a16="http://schemas.microsoft.com/office/drawing/2014/main" id="{2E86C572-1C26-7D00-E6E9-CAEBF8F70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1658"/>
              <a:ext cx="561" cy="309"/>
            </a:xfrm>
            <a:custGeom>
              <a:avLst/>
              <a:gdLst>
                <a:gd name="T0" fmla="*/ 561 w 561"/>
                <a:gd name="T1" fmla="*/ 128 h 309"/>
                <a:gd name="T2" fmla="*/ 542 w 561"/>
                <a:gd name="T3" fmla="*/ 219 h 309"/>
                <a:gd name="T4" fmla="*/ 481 w 561"/>
                <a:gd name="T5" fmla="*/ 228 h 309"/>
                <a:gd name="T6" fmla="*/ 481 w 561"/>
                <a:gd name="T7" fmla="*/ 209 h 309"/>
                <a:gd name="T8" fmla="*/ 400 w 561"/>
                <a:gd name="T9" fmla="*/ 164 h 309"/>
                <a:gd name="T10" fmla="*/ 365 w 561"/>
                <a:gd name="T11" fmla="*/ 183 h 309"/>
                <a:gd name="T12" fmla="*/ 320 w 561"/>
                <a:gd name="T13" fmla="*/ 264 h 309"/>
                <a:gd name="T14" fmla="*/ 320 w 561"/>
                <a:gd name="T15" fmla="*/ 264 h 309"/>
                <a:gd name="T16" fmla="*/ 258 w 561"/>
                <a:gd name="T17" fmla="*/ 247 h 309"/>
                <a:gd name="T18" fmla="*/ 177 w 561"/>
                <a:gd name="T19" fmla="*/ 309 h 309"/>
                <a:gd name="T20" fmla="*/ 90 w 561"/>
                <a:gd name="T21" fmla="*/ 264 h 309"/>
                <a:gd name="T22" fmla="*/ 45 w 561"/>
                <a:gd name="T23" fmla="*/ 273 h 309"/>
                <a:gd name="T24" fmla="*/ 0 w 561"/>
                <a:gd name="T25" fmla="*/ 209 h 309"/>
                <a:gd name="T26" fmla="*/ 45 w 561"/>
                <a:gd name="T27" fmla="*/ 164 h 309"/>
                <a:gd name="T28" fmla="*/ 90 w 561"/>
                <a:gd name="T29" fmla="*/ 83 h 309"/>
                <a:gd name="T30" fmla="*/ 116 w 561"/>
                <a:gd name="T31" fmla="*/ 29 h 309"/>
                <a:gd name="T32" fmla="*/ 241 w 561"/>
                <a:gd name="T33" fmla="*/ 0 h 309"/>
                <a:gd name="T34" fmla="*/ 258 w 561"/>
                <a:gd name="T35" fmla="*/ 29 h 309"/>
                <a:gd name="T36" fmla="*/ 151 w 561"/>
                <a:gd name="T37" fmla="*/ 83 h 309"/>
                <a:gd name="T38" fmla="*/ 249 w 561"/>
                <a:gd name="T39" fmla="*/ 154 h 309"/>
                <a:gd name="T40" fmla="*/ 355 w 561"/>
                <a:gd name="T41" fmla="*/ 38 h 309"/>
                <a:gd name="T42" fmla="*/ 410 w 561"/>
                <a:gd name="T43" fmla="*/ 38 h 309"/>
                <a:gd name="T44" fmla="*/ 455 w 561"/>
                <a:gd name="T45" fmla="*/ 64 h 309"/>
                <a:gd name="T46" fmla="*/ 561 w 561"/>
                <a:gd name="T47" fmla="*/ 12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1" h="309">
                  <a:moveTo>
                    <a:pt x="561" y="128"/>
                  </a:moveTo>
                  <a:lnTo>
                    <a:pt x="542" y="219"/>
                  </a:lnTo>
                  <a:lnTo>
                    <a:pt x="481" y="228"/>
                  </a:lnTo>
                  <a:lnTo>
                    <a:pt x="481" y="209"/>
                  </a:lnTo>
                  <a:lnTo>
                    <a:pt x="400" y="164"/>
                  </a:lnTo>
                  <a:lnTo>
                    <a:pt x="365" y="183"/>
                  </a:lnTo>
                  <a:lnTo>
                    <a:pt x="320" y="264"/>
                  </a:lnTo>
                  <a:lnTo>
                    <a:pt x="320" y="264"/>
                  </a:lnTo>
                  <a:lnTo>
                    <a:pt x="258" y="247"/>
                  </a:lnTo>
                  <a:lnTo>
                    <a:pt x="177" y="309"/>
                  </a:lnTo>
                  <a:lnTo>
                    <a:pt x="90" y="264"/>
                  </a:lnTo>
                  <a:lnTo>
                    <a:pt x="45" y="273"/>
                  </a:lnTo>
                  <a:lnTo>
                    <a:pt x="0" y="209"/>
                  </a:lnTo>
                  <a:lnTo>
                    <a:pt x="45" y="164"/>
                  </a:lnTo>
                  <a:lnTo>
                    <a:pt x="90" y="83"/>
                  </a:lnTo>
                  <a:lnTo>
                    <a:pt x="116" y="29"/>
                  </a:lnTo>
                  <a:lnTo>
                    <a:pt x="241" y="0"/>
                  </a:lnTo>
                  <a:lnTo>
                    <a:pt x="258" y="29"/>
                  </a:lnTo>
                  <a:lnTo>
                    <a:pt x="151" y="83"/>
                  </a:lnTo>
                  <a:lnTo>
                    <a:pt x="249" y="154"/>
                  </a:lnTo>
                  <a:lnTo>
                    <a:pt x="355" y="38"/>
                  </a:lnTo>
                  <a:lnTo>
                    <a:pt x="410" y="38"/>
                  </a:lnTo>
                  <a:lnTo>
                    <a:pt x="455" y="64"/>
                  </a:lnTo>
                  <a:lnTo>
                    <a:pt x="561" y="12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5" name="Freeform 361">
              <a:extLst>
                <a:ext uri="{FF2B5EF4-FFF2-40B4-BE49-F238E27FC236}">
                  <a16:creationId xmlns:a16="http://schemas.microsoft.com/office/drawing/2014/main" id="{CD407FCD-1050-CF6B-39A6-90305FD06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" y="2031"/>
              <a:ext cx="242" cy="181"/>
            </a:xfrm>
            <a:custGeom>
              <a:avLst/>
              <a:gdLst>
                <a:gd name="T0" fmla="*/ 55 w 242"/>
                <a:gd name="T1" fmla="*/ 19 h 181"/>
                <a:gd name="T2" fmla="*/ 142 w 242"/>
                <a:gd name="T3" fmla="*/ 0 h 181"/>
                <a:gd name="T4" fmla="*/ 242 w 242"/>
                <a:gd name="T5" fmla="*/ 74 h 181"/>
                <a:gd name="T6" fmla="*/ 233 w 242"/>
                <a:gd name="T7" fmla="*/ 119 h 181"/>
                <a:gd name="T8" fmla="*/ 107 w 242"/>
                <a:gd name="T9" fmla="*/ 181 h 181"/>
                <a:gd name="T10" fmla="*/ 0 w 242"/>
                <a:gd name="T11" fmla="*/ 90 h 181"/>
                <a:gd name="T12" fmla="*/ 55 w 242"/>
                <a:gd name="T13" fmla="*/ 1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181">
                  <a:moveTo>
                    <a:pt x="55" y="19"/>
                  </a:moveTo>
                  <a:lnTo>
                    <a:pt x="142" y="0"/>
                  </a:lnTo>
                  <a:lnTo>
                    <a:pt x="242" y="74"/>
                  </a:lnTo>
                  <a:lnTo>
                    <a:pt x="233" y="119"/>
                  </a:lnTo>
                  <a:lnTo>
                    <a:pt x="107" y="181"/>
                  </a:lnTo>
                  <a:lnTo>
                    <a:pt x="0" y="90"/>
                  </a:lnTo>
                  <a:lnTo>
                    <a:pt x="55" y="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6" name="Freeform 362">
              <a:extLst>
                <a:ext uri="{FF2B5EF4-FFF2-40B4-BE49-F238E27FC236}">
                  <a16:creationId xmlns:a16="http://schemas.microsoft.com/office/drawing/2014/main" id="{6E8B8F7F-56A7-E654-E670-DCD144540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2540"/>
              <a:ext cx="90" cy="64"/>
            </a:xfrm>
            <a:custGeom>
              <a:avLst/>
              <a:gdLst>
                <a:gd name="T0" fmla="*/ 62 w 90"/>
                <a:gd name="T1" fmla="*/ 0 h 64"/>
                <a:gd name="T2" fmla="*/ 90 w 90"/>
                <a:gd name="T3" fmla="*/ 45 h 64"/>
                <a:gd name="T4" fmla="*/ 55 w 90"/>
                <a:gd name="T5" fmla="*/ 64 h 64"/>
                <a:gd name="T6" fmla="*/ 0 w 90"/>
                <a:gd name="T7" fmla="*/ 35 h 64"/>
                <a:gd name="T8" fmla="*/ 19 w 90"/>
                <a:gd name="T9" fmla="*/ 9 h 64"/>
                <a:gd name="T10" fmla="*/ 62 w 90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4">
                  <a:moveTo>
                    <a:pt x="62" y="0"/>
                  </a:moveTo>
                  <a:lnTo>
                    <a:pt x="90" y="45"/>
                  </a:lnTo>
                  <a:lnTo>
                    <a:pt x="55" y="64"/>
                  </a:lnTo>
                  <a:lnTo>
                    <a:pt x="0" y="35"/>
                  </a:lnTo>
                  <a:lnTo>
                    <a:pt x="19" y="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7" name="Freeform 363">
              <a:extLst>
                <a:ext uri="{FF2B5EF4-FFF2-40B4-BE49-F238E27FC236}">
                  <a16:creationId xmlns:a16="http://schemas.microsoft.com/office/drawing/2014/main" id="{BA2E4934-03D4-AB4F-7349-3A5A747BC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1957"/>
              <a:ext cx="204" cy="229"/>
            </a:xfrm>
            <a:custGeom>
              <a:avLst/>
              <a:gdLst>
                <a:gd name="T0" fmla="*/ 0 w 204"/>
                <a:gd name="T1" fmla="*/ 39 h 229"/>
                <a:gd name="T2" fmla="*/ 0 w 204"/>
                <a:gd name="T3" fmla="*/ 19 h 229"/>
                <a:gd name="T4" fmla="*/ 168 w 204"/>
                <a:gd name="T5" fmla="*/ 0 h 229"/>
                <a:gd name="T6" fmla="*/ 204 w 204"/>
                <a:gd name="T7" fmla="*/ 129 h 229"/>
                <a:gd name="T8" fmla="*/ 151 w 204"/>
                <a:gd name="T9" fmla="*/ 229 h 229"/>
                <a:gd name="T10" fmla="*/ 97 w 204"/>
                <a:gd name="T11" fmla="*/ 219 h 229"/>
                <a:gd name="T12" fmla="*/ 0 w 204"/>
                <a:gd name="T13" fmla="*/ 110 h 229"/>
                <a:gd name="T14" fmla="*/ 26 w 204"/>
                <a:gd name="T15" fmla="*/ 65 h 229"/>
                <a:gd name="T16" fmla="*/ 0 w 204"/>
                <a:gd name="T17" fmla="*/ 3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229">
                  <a:moveTo>
                    <a:pt x="0" y="39"/>
                  </a:moveTo>
                  <a:lnTo>
                    <a:pt x="0" y="19"/>
                  </a:lnTo>
                  <a:lnTo>
                    <a:pt x="168" y="0"/>
                  </a:lnTo>
                  <a:lnTo>
                    <a:pt x="204" y="129"/>
                  </a:lnTo>
                  <a:lnTo>
                    <a:pt x="151" y="229"/>
                  </a:lnTo>
                  <a:lnTo>
                    <a:pt x="97" y="219"/>
                  </a:lnTo>
                  <a:lnTo>
                    <a:pt x="0" y="110"/>
                  </a:lnTo>
                  <a:lnTo>
                    <a:pt x="26" y="65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8" name="Freeform 364">
              <a:extLst>
                <a:ext uri="{FF2B5EF4-FFF2-40B4-BE49-F238E27FC236}">
                  <a16:creationId xmlns:a16="http://schemas.microsoft.com/office/drawing/2014/main" id="{8BA4F2D9-95DC-53C2-6BD0-771DD1A5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2095"/>
              <a:ext cx="294" cy="255"/>
            </a:xfrm>
            <a:custGeom>
              <a:avLst/>
              <a:gdLst>
                <a:gd name="T0" fmla="*/ 0 w 294"/>
                <a:gd name="T1" fmla="*/ 46 h 255"/>
                <a:gd name="T2" fmla="*/ 213 w 294"/>
                <a:gd name="T3" fmla="*/ 0 h 255"/>
                <a:gd name="T4" fmla="*/ 223 w 294"/>
                <a:gd name="T5" fmla="*/ 0 h 255"/>
                <a:gd name="T6" fmla="*/ 294 w 294"/>
                <a:gd name="T7" fmla="*/ 36 h 255"/>
                <a:gd name="T8" fmla="*/ 294 w 294"/>
                <a:gd name="T9" fmla="*/ 55 h 255"/>
                <a:gd name="T10" fmla="*/ 152 w 294"/>
                <a:gd name="T11" fmla="*/ 162 h 255"/>
                <a:gd name="T12" fmla="*/ 159 w 294"/>
                <a:gd name="T13" fmla="*/ 210 h 255"/>
                <a:gd name="T14" fmla="*/ 123 w 294"/>
                <a:gd name="T15" fmla="*/ 255 h 255"/>
                <a:gd name="T16" fmla="*/ 52 w 294"/>
                <a:gd name="T17" fmla="*/ 236 h 255"/>
                <a:gd name="T18" fmla="*/ 0 w 294"/>
                <a:gd name="T19" fmla="*/ 46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55">
                  <a:moveTo>
                    <a:pt x="0" y="46"/>
                  </a:moveTo>
                  <a:lnTo>
                    <a:pt x="213" y="0"/>
                  </a:lnTo>
                  <a:lnTo>
                    <a:pt x="223" y="0"/>
                  </a:lnTo>
                  <a:lnTo>
                    <a:pt x="294" y="36"/>
                  </a:lnTo>
                  <a:lnTo>
                    <a:pt x="294" y="55"/>
                  </a:lnTo>
                  <a:lnTo>
                    <a:pt x="152" y="162"/>
                  </a:lnTo>
                  <a:lnTo>
                    <a:pt x="159" y="210"/>
                  </a:lnTo>
                  <a:lnTo>
                    <a:pt x="123" y="255"/>
                  </a:lnTo>
                  <a:lnTo>
                    <a:pt x="52" y="236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9" name="Freeform 365">
              <a:extLst>
                <a:ext uri="{FF2B5EF4-FFF2-40B4-BE49-F238E27FC236}">
                  <a16:creationId xmlns:a16="http://schemas.microsoft.com/office/drawing/2014/main" id="{DFA35E9C-561D-A581-3110-9514DA482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" y="2121"/>
              <a:ext cx="232" cy="200"/>
            </a:xfrm>
            <a:custGeom>
              <a:avLst/>
              <a:gdLst>
                <a:gd name="T0" fmla="*/ 0 w 232"/>
                <a:gd name="T1" fmla="*/ 110 h 200"/>
                <a:gd name="T2" fmla="*/ 45 w 232"/>
                <a:gd name="T3" fmla="*/ 20 h 200"/>
                <a:gd name="T4" fmla="*/ 125 w 232"/>
                <a:gd name="T5" fmla="*/ 0 h 200"/>
                <a:gd name="T6" fmla="*/ 232 w 232"/>
                <a:gd name="T7" fmla="*/ 91 h 200"/>
                <a:gd name="T8" fmla="*/ 232 w 232"/>
                <a:gd name="T9" fmla="*/ 155 h 200"/>
                <a:gd name="T10" fmla="*/ 151 w 232"/>
                <a:gd name="T11" fmla="*/ 200 h 200"/>
                <a:gd name="T12" fmla="*/ 54 w 232"/>
                <a:gd name="T13" fmla="*/ 191 h 200"/>
                <a:gd name="T14" fmla="*/ 54 w 232"/>
                <a:gd name="T15" fmla="*/ 164 h 200"/>
                <a:gd name="T16" fmla="*/ 0 w 232"/>
                <a:gd name="T17" fmla="*/ 1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200">
                  <a:moveTo>
                    <a:pt x="0" y="110"/>
                  </a:moveTo>
                  <a:lnTo>
                    <a:pt x="45" y="20"/>
                  </a:lnTo>
                  <a:lnTo>
                    <a:pt x="125" y="0"/>
                  </a:lnTo>
                  <a:lnTo>
                    <a:pt x="232" y="91"/>
                  </a:lnTo>
                  <a:lnTo>
                    <a:pt x="232" y="155"/>
                  </a:lnTo>
                  <a:lnTo>
                    <a:pt x="151" y="200"/>
                  </a:lnTo>
                  <a:lnTo>
                    <a:pt x="54" y="191"/>
                  </a:lnTo>
                  <a:lnTo>
                    <a:pt x="54" y="164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0" name="Freeform 366">
              <a:extLst>
                <a:ext uri="{FF2B5EF4-FFF2-40B4-BE49-F238E27FC236}">
                  <a16:creationId xmlns:a16="http://schemas.microsoft.com/office/drawing/2014/main" id="{41BCC864-05C9-EAAF-F27D-BD636923D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2221"/>
              <a:ext cx="145" cy="91"/>
            </a:xfrm>
            <a:custGeom>
              <a:avLst/>
              <a:gdLst>
                <a:gd name="T0" fmla="*/ 64 w 145"/>
                <a:gd name="T1" fmla="*/ 0 h 91"/>
                <a:gd name="T2" fmla="*/ 145 w 145"/>
                <a:gd name="T3" fmla="*/ 45 h 91"/>
                <a:gd name="T4" fmla="*/ 109 w 145"/>
                <a:gd name="T5" fmla="*/ 91 h 91"/>
                <a:gd name="T6" fmla="*/ 10 w 145"/>
                <a:gd name="T7" fmla="*/ 74 h 91"/>
                <a:gd name="T8" fmla="*/ 0 w 145"/>
                <a:gd name="T9" fmla="*/ 29 h 91"/>
                <a:gd name="T10" fmla="*/ 64 w 145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91">
                  <a:moveTo>
                    <a:pt x="64" y="0"/>
                  </a:moveTo>
                  <a:lnTo>
                    <a:pt x="145" y="45"/>
                  </a:lnTo>
                  <a:lnTo>
                    <a:pt x="109" y="91"/>
                  </a:lnTo>
                  <a:lnTo>
                    <a:pt x="10" y="74"/>
                  </a:lnTo>
                  <a:lnTo>
                    <a:pt x="0" y="29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1" name="Freeform 367">
              <a:extLst>
                <a:ext uri="{FF2B5EF4-FFF2-40B4-BE49-F238E27FC236}">
                  <a16:creationId xmlns:a16="http://schemas.microsoft.com/office/drawing/2014/main" id="{9DDE7DD1-40A5-9E8C-F593-3E3C8F15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404"/>
              <a:ext cx="152" cy="145"/>
            </a:xfrm>
            <a:custGeom>
              <a:avLst/>
              <a:gdLst>
                <a:gd name="T0" fmla="*/ 97 w 152"/>
                <a:gd name="T1" fmla="*/ 0 h 145"/>
                <a:gd name="T2" fmla="*/ 152 w 152"/>
                <a:gd name="T3" fmla="*/ 45 h 145"/>
                <a:gd name="T4" fmla="*/ 88 w 152"/>
                <a:gd name="T5" fmla="*/ 136 h 145"/>
                <a:gd name="T6" fmla="*/ 45 w 152"/>
                <a:gd name="T7" fmla="*/ 145 h 145"/>
                <a:gd name="T8" fmla="*/ 0 w 152"/>
                <a:gd name="T9" fmla="*/ 136 h 145"/>
                <a:gd name="T10" fmla="*/ 97 w 152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5">
                  <a:moveTo>
                    <a:pt x="97" y="0"/>
                  </a:moveTo>
                  <a:lnTo>
                    <a:pt x="152" y="45"/>
                  </a:lnTo>
                  <a:lnTo>
                    <a:pt x="88" y="136"/>
                  </a:lnTo>
                  <a:lnTo>
                    <a:pt x="45" y="145"/>
                  </a:lnTo>
                  <a:lnTo>
                    <a:pt x="0" y="136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2" name="Freeform 368">
              <a:extLst>
                <a:ext uri="{FF2B5EF4-FFF2-40B4-BE49-F238E27FC236}">
                  <a16:creationId xmlns:a16="http://schemas.microsoft.com/office/drawing/2014/main" id="{0783BC95-E64C-B2D6-88EE-FD4C7F7A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2720"/>
              <a:ext cx="214" cy="191"/>
            </a:xfrm>
            <a:custGeom>
              <a:avLst/>
              <a:gdLst>
                <a:gd name="T0" fmla="*/ 0 w 214"/>
                <a:gd name="T1" fmla="*/ 160 h 191"/>
                <a:gd name="T2" fmla="*/ 116 w 214"/>
                <a:gd name="T3" fmla="*/ 0 h 191"/>
                <a:gd name="T4" fmla="*/ 214 w 214"/>
                <a:gd name="T5" fmla="*/ 0 h 191"/>
                <a:gd name="T6" fmla="*/ 197 w 214"/>
                <a:gd name="T7" fmla="*/ 65 h 191"/>
                <a:gd name="T8" fmla="*/ 124 w 214"/>
                <a:gd name="T9" fmla="*/ 119 h 191"/>
                <a:gd name="T10" fmla="*/ 90 w 214"/>
                <a:gd name="T11" fmla="*/ 119 h 191"/>
                <a:gd name="T12" fmla="*/ 15 w 214"/>
                <a:gd name="T13" fmla="*/ 191 h 191"/>
                <a:gd name="T14" fmla="*/ 0 w 214"/>
                <a:gd name="T15" fmla="*/ 16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91">
                  <a:moveTo>
                    <a:pt x="0" y="160"/>
                  </a:moveTo>
                  <a:lnTo>
                    <a:pt x="116" y="0"/>
                  </a:lnTo>
                  <a:lnTo>
                    <a:pt x="214" y="0"/>
                  </a:lnTo>
                  <a:lnTo>
                    <a:pt x="197" y="65"/>
                  </a:lnTo>
                  <a:lnTo>
                    <a:pt x="124" y="119"/>
                  </a:lnTo>
                  <a:lnTo>
                    <a:pt x="90" y="119"/>
                  </a:lnTo>
                  <a:lnTo>
                    <a:pt x="15" y="191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3" name="Freeform 369">
              <a:extLst>
                <a:ext uri="{FF2B5EF4-FFF2-40B4-BE49-F238E27FC236}">
                  <a16:creationId xmlns:a16="http://schemas.microsoft.com/office/drawing/2014/main" id="{D082B727-6DF8-2BB9-CBD9-3E5CE489D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504"/>
              <a:ext cx="196" cy="245"/>
            </a:xfrm>
            <a:custGeom>
              <a:avLst/>
              <a:gdLst>
                <a:gd name="T0" fmla="*/ 28 w 196"/>
                <a:gd name="T1" fmla="*/ 62 h 245"/>
                <a:gd name="T2" fmla="*/ 64 w 196"/>
                <a:gd name="T3" fmla="*/ 0 h 245"/>
                <a:gd name="T4" fmla="*/ 106 w 196"/>
                <a:gd name="T5" fmla="*/ 17 h 245"/>
                <a:gd name="T6" fmla="*/ 125 w 196"/>
                <a:gd name="T7" fmla="*/ 26 h 245"/>
                <a:gd name="T8" fmla="*/ 196 w 196"/>
                <a:gd name="T9" fmla="*/ 126 h 245"/>
                <a:gd name="T10" fmla="*/ 151 w 196"/>
                <a:gd name="T11" fmla="*/ 190 h 245"/>
                <a:gd name="T12" fmla="*/ 90 w 196"/>
                <a:gd name="T13" fmla="*/ 200 h 245"/>
                <a:gd name="T14" fmla="*/ 54 w 196"/>
                <a:gd name="T15" fmla="*/ 245 h 245"/>
                <a:gd name="T16" fmla="*/ 0 w 196"/>
                <a:gd name="T17" fmla="*/ 216 h 245"/>
                <a:gd name="T18" fmla="*/ 64 w 196"/>
                <a:gd name="T19" fmla="*/ 90 h 245"/>
                <a:gd name="T20" fmla="*/ 28 w 196"/>
                <a:gd name="T21" fmla="*/ 6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245">
                  <a:moveTo>
                    <a:pt x="28" y="62"/>
                  </a:moveTo>
                  <a:lnTo>
                    <a:pt x="64" y="0"/>
                  </a:lnTo>
                  <a:lnTo>
                    <a:pt x="106" y="17"/>
                  </a:lnTo>
                  <a:lnTo>
                    <a:pt x="125" y="26"/>
                  </a:lnTo>
                  <a:lnTo>
                    <a:pt x="196" y="126"/>
                  </a:lnTo>
                  <a:lnTo>
                    <a:pt x="151" y="190"/>
                  </a:lnTo>
                  <a:lnTo>
                    <a:pt x="90" y="200"/>
                  </a:lnTo>
                  <a:lnTo>
                    <a:pt x="54" y="245"/>
                  </a:lnTo>
                  <a:lnTo>
                    <a:pt x="0" y="216"/>
                  </a:lnTo>
                  <a:lnTo>
                    <a:pt x="64" y="90"/>
                  </a:lnTo>
                  <a:lnTo>
                    <a:pt x="28" y="6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4" name="Freeform 370">
              <a:extLst>
                <a:ext uri="{FF2B5EF4-FFF2-40B4-BE49-F238E27FC236}">
                  <a16:creationId xmlns:a16="http://schemas.microsoft.com/office/drawing/2014/main" id="{32481CF3-3AF2-0DA3-C0AA-5C63E86D1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2404"/>
              <a:ext cx="197" cy="126"/>
            </a:xfrm>
            <a:custGeom>
              <a:avLst/>
              <a:gdLst>
                <a:gd name="T0" fmla="*/ 0 w 197"/>
                <a:gd name="T1" fmla="*/ 117 h 126"/>
                <a:gd name="T2" fmla="*/ 19 w 197"/>
                <a:gd name="T3" fmla="*/ 45 h 126"/>
                <a:gd name="T4" fmla="*/ 145 w 197"/>
                <a:gd name="T5" fmla="*/ 0 h 126"/>
                <a:gd name="T6" fmla="*/ 197 w 197"/>
                <a:gd name="T7" fmla="*/ 17 h 126"/>
                <a:gd name="T8" fmla="*/ 188 w 197"/>
                <a:gd name="T9" fmla="*/ 53 h 126"/>
                <a:gd name="T10" fmla="*/ 117 w 197"/>
                <a:gd name="T11" fmla="*/ 107 h 126"/>
                <a:gd name="T12" fmla="*/ 19 w 197"/>
                <a:gd name="T13" fmla="*/ 126 h 126"/>
                <a:gd name="T14" fmla="*/ 0 w 197"/>
                <a:gd name="T15" fmla="*/ 1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26">
                  <a:moveTo>
                    <a:pt x="0" y="117"/>
                  </a:moveTo>
                  <a:lnTo>
                    <a:pt x="19" y="45"/>
                  </a:lnTo>
                  <a:lnTo>
                    <a:pt x="145" y="0"/>
                  </a:lnTo>
                  <a:lnTo>
                    <a:pt x="197" y="17"/>
                  </a:lnTo>
                  <a:lnTo>
                    <a:pt x="188" y="53"/>
                  </a:lnTo>
                  <a:lnTo>
                    <a:pt x="117" y="107"/>
                  </a:lnTo>
                  <a:lnTo>
                    <a:pt x="19" y="126"/>
                  </a:lnTo>
                  <a:lnTo>
                    <a:pt x="0" y="11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5" name="Freeform 371">
              <a:extLst>
                <a:ext uri="{FF2B5EF4-FFF2-40B4-BE49-F238E27FC236}">
                  <a16:creationId xmlns:a16="http://schemas.microsoft.com/office/drawing/2014/main" id="{F6B706C7-3258-FC25-4A4E-971DB7F3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476"/>
              <a:ext cx="187" cy="145"/>
            </a:xfrm>
            <a:custGeom>
              <a:avLst/>
              <a:gdLst>
                <a:gd name="T0" fmla="*/ 132 w 187"/>
                <a:gd name="T1" fmla="*/ 145 h 145"/>
                <a:gd name="T2" fmla="*/ 187 w 187"/>
                <a:gd name="T3" fmla="*/ 90 h 145"/>
                <a:gd name="T4" fmla="*/ 168 w 187"/>
                <a:gd name="T5" fmla="*/ 64 h 145"/>
                <a:gd name="T6" fmla="*/ 71 w 187"/>
                <a:gd name="T7" fmla="*/ 0 h 145"/>
                <a:gd name="T8" fmla="*/ 0 w 187"/>
                <a:gd name="T9" fmla="*/ 73 h 145"/>
                <a:gd name="T10" fmla="*/ 0 w 187"/>
                <a:gd name="T11" fmla="*/ 90 h 145"/>
                <a:gd name="T12" fmla="*/ 71 w 187"/>
                <a:gd name="T13" fmla="*/ 109 h 145"/>
                <a:gd name="T14" fmla="*/ 132 w 187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145">
                  <a:moveTo>
                    <a:pt x="132" y="145"/>
                  </a:moveTo>
                  <a:lnTo>
                    <a:pt x="187" y="90"/>
                  </a:lnTo>
                  <a:lnTo>
                    <a:pt x="168" y="64"/>
                  </a:lnTo>
                  <a:lnTo>
                    <a:pt x="71" y="0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71" y="109"/>
                  </a:lnTo>
                  <a:lnTo>
                    <a:pt x="132" y="14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6" name="Freeform 372">
              <a:extLst>
                <a:ext uri="{FF2B5EF4-FFF2-40B4-BE49-F238E27FC236}">
                  <a16:creationId xmlns:a16="http://schemas.microsoft.com/office/drawing/2014/main" id="{C3B4A5B1-4347-F135-0838-F0F8A0116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" y="2276"/>
              <a:ext cx="180" cy="145"/>
            </a:xfrm>
            <a:custGeom>
              <a:avLst/>
              <a:gdLst>
                <a:gd name="T0" fmla="*/ 81 w 180"/>
                <a:gd name="T1" fmla="*/ 0 h 145"/>
                <a:gd name="T2" fmla="*/ 180 w 180"/>
                <a:gd name="T3" fmla="*/ 81 h 145"/>
                <a:gd name="T4" fmla="*/ 161 w 180"/>
                <a:gd name="T5" fmla="*/ 109 h 145"/>
                <a:gd name="T6" fmla="*/ 55 w 180"/>
                <a:gd name="T7" fmla="*/ 145 h 145"/>
                <a:gd name="T8" fmla="*/ 0 w 180"/>
                <a:gd name="T9" fmla="*/ 45 h 145"/>
                <a:gd name="T10" fmla="*/ 81 w 180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45">
                  <a:moveTo>
                    <a:pt x="81" y="0"/>
                  </a:moveTo>
                  <a:lnTo>
                    <a:pt x="180" y="81"/>
                  </a:lnTo>
                  <a:lnTo>
                    <a:pt x="161" y="109"/>
                  </a:lnTo>
                  <a:lnTo>
                    <a:pt x="55" y="145"/>
                  </a:lnTo>
                  <a:lnTo>
                    <a:pt x="0" y="45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7" name="Freeform 373">
              <a:extLst>
                <a:ext uri="{FF2B5EF4-FFF2-40B4-BE49-F238E27FC236}">
                  <a16:creationId xmlns:a16="http://schemas.microsoft.com/office/drawing/2014/main" id="{8883F9FF-5023-25CA-5E33-5D7B8B67B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" y="1922"/>
              <a:ext cx="71" cy="74"/>
            </a:xfrm>
            <a:custGeom>
              <a:avLst/>
              <a:gdLst>
                <a:gd name="T0" fmla="*/ 7 w 71"/>
                <a:gd name="T1" fmla="*/ 0 h 74"/>
                <a:gd name="T2" fmla="*/ 71 w 71"/>
                <a:gd name="T3" fmla="*/ 9 h 74"/>
                <a:gd name="T4" fmla="*/ 71 w 71"/>
                <a:gd name="T5" fmla="*/ 71 h 74"/>
                <a:gd name="T6" fmla="*/ 0 w 71"/>
                <a:gd name="T7" fmla="*/ 74 h 74"/>
                <a:gd name="T8" fmla="*/ 0 w 71"/>
                <a:gd name="T9" fmla="*/ 59 h 74"/>
                <a:gd name="T10" fmla="*/ 7 w 71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4">
                  <a:moveTo>
                    <a:pt x="7" y="0"/>
                  </a:moveTo>
                  <a:lnTo>
                    <a:pt x="71" y="9"/>
                  </a:lnTo>
                  <a:lnTo>
                    <a:pt x="71" y="71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8" name="Freeform 374">
              <a:extLst>
                <a:ext uri="{FF2B5EF4-FFF2-40B4-BE49-F238E27FC236}">
                  <a16:creationId xmlns:a16="http://schemas.microsoft.com/office/drawing/2014/main" id="{52B6A75A-2EAE-68BC-CB2C-A31334B25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996"/>
              <a:ext cx="197" cy="244"/>
            </a:xfrm>
            <a:custGeom>
              <a:avLst/>
              <a:gdLst>
                <a:gd name="T0" fmla="*/ 0 w 197"/>
                <a:gd name="T1" fmla="*/ 109 h 244"/>
                <a:gd name="T2" fmla="*/ 100 w 197"/>
                <a:gd name="T3" fmla="*/ 0 h 244"/>
                <a:gd name="T4" fmla="*/ 126 w 197"/>
                <a:gd name="T5" fmla="*/ 26 h 244"/>
                <a:gd name="T6" fmla="*/ 100 w 197"/>
                <a:gd name="T7" fmla="*/ 71 h 244"/>
                <a:gd name="T8" fmla="*/ 197 w 197"/>
                <a:gd name="T9" fmla="*/ 180 h 244"/>
                <a:gd name="T10" fmla="*/ 142 w 197"/>
                <a:gd name="T11" fmla="*/ 235 h 244"/>
                <a:gd name="T12" fmla="*/ 71 w 197"/>
                <a:gd name="T13" fmla="*/ 244 h 244"/>
                <a:gd name="T14" fmla="*/ 55 w 197"/>
                <a:gd name="T15" fmla="*/ 225 h 244"/>
                <a:gd name="T16" fmla="*/ 64 w 197"/>
                <a:gd name="T17" fmla="*/ 190 h 244"/>
                <a:gd name="T18" fmla="*/ 0 w 197"/>
                <a:gd name="T19" fmla="*/ 10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44">
                  <a:moveTo>
                    <a:pt x="0" y="109"/>
                  </a:moveTo>
                  <a:lnTo>
                    <a:pt x="100" y="0"/>
                  </a:lnTo>
                  <a:lnTo>
                    <a:pt x="126" y="26"/>
                  </a:lnTo>
                  <a:lnTo>
                    <a:pt x="100" y="71"/>
                  </a:lnTo>
                  <a:lnTo>
                    <a:pt x="197" y="180"/>
                  </a:lnTo>
                  <a:lnTo>
                    <a:pt x="142" y="235"/>
                  </a:lnTo>
                  <a:lnTo>
                    <a:pt x="71" y="244"/>
                  </a:lnTo>
                  <a:lnTo>
                    <a:pt x="55" y="225"/>
                  </a:lnTo>
                  <a:lnTo>
                    <a:pt x="64" y="190"/>
                  </a:lnTo>
                  <a:lnTo>
                    <a:pt x="0" y="10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9" name="Freeform 375">
              <a:extLst>
                <a:ext uri="{FF2B5EF4-FFF2-40B4-BE49-F238E27FC236}">
                  <a16:creationId xmlns:a16="http://schemas.microsoft.com/office/drawing/2014/main" id="{44E6C650-39BE-A971-FD1F-711E55019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" y="2457"/>
              <a:ext cx="207" cy="199"/>
            </a:xfrm>
            <a:custGeom>
              <a:avLst/>
              <a:gdLst>
                <a:gd name="T0" fmla="*/ 169 w 207"/>
                <a:gd name="T1" fmla="*/ 0 h 199"/>
                <a:gd name="T2" fmla="*/ 207 w 207"/>
                <a:gd name="T3" fmla="*/ 54 h 199"/>
                <a:gd name="T4" fmla="*/ 197 w 207"/>
                <a:gd name="T5" fmla="*/ 147 h 199"/>
                <a:gd name="T6" fmla="*/ 169 w 207"/>
                <a:gd name="T7" fmla="*/ 199 h 199"/>
                <a:gd name="T8" fmla="*/ 71 w 207"/>
                <a:gd name="T9" fmla="*/ 173 h 199"/>
                <a:gd name="T10" fmla="*/ 0 w 207"/>
                <a:gd name="T11" fmla="*/ 73 h 199"/>
                <a:gd name="T12" fmla="*/ 98 w 207"/>
                <a:gd name="T13" fmla="*/ 54 h 199"/>
                <a:gd name="T14" fmla="*/ 169 w 207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199">
                  <a:moveTo>
                    <a:pt x="169" y="0"/>
                  </a:moveTo>
                  <a:lnTo>
                    <a:pt x="207" y="54"/>
                  </a:lnTo>
                  <a:lnTo>
                    <a:pt x="197" y="147"/>
                  </a:lnTo>
                  <a:lnTo>
                    <a:pt x="169" y="199"/>
                  </a:lnTo>
                  <a:lnTo>
                    <a:pt x="71" y="173"/>
                  </a:lnTo>
                  <a:lnTo>
                    <a:pt x="0" y="73"/>
                  </a:lnTo>
                  <a:lnTo>
                    <a:pt x="98" y="5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0" name="Freeform 376">
              <a:extLst>
                <a:ext uri="{FF2B5EF4-FFF2-40B4-BE49-F238E27FC236}">
                  <a16:creationId xmlns:a16="http://schemas.microsoft.com/office/drawing/2014/main" id="{93F75A02-71F4-34D4-03FE-8D3ED7F67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2730"/>
              <a:ext cx="154" cy="126"/>
            </a:xfrm>
            <a:custGeom>
              <a:avLst/>
              <a:gdLst>
                <a:gd name="T0" fmla="*/ 5 w 154"/>
                <a:gd name="T1" fmla="*/ 0 h 126"/>
                <a:gd name="T2" fmla="*/ 86 w 154"/>
                <a:gd name="T3" fmla="*/ 0 h 126"/>
                <a:gd name="T4" fmla="*/ 154 w 154"/>
                <a:gd name="T5" fmla="*/ 116 h 126"/>
                <a:gd name="T6" fmla="*/ 76 w 154"/>
                <a:gd name="T7" fmla="*/ 126 h 126"/>
                <a:gd name="T8" fmla="*/ 0 w 154"/>
                <a:gd name="T9" fmla="*/ 95 h 126"/>
                <a:gd name="T10" fmla="*/ 5 w 154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26">
                  <a:moveTo>
                    <a:pt x="5" y="0"/>
                  </a:moveTo>
                  <a:lnTo>
                    <a:pt x="86" y="0"/>
                  </a:lnTo>
                  <a:lnTo>
                    <a:pt x="154" y="116"/>
                  </a:lnTo>
                  <a:lnTo>
                    <a:pt x="76" y="126"/>
                  </a:lnTo>
                  <a:lnTo>
                    <a:pt x="0" y="95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1" name="Freeform 377">
              <a:extLst>
                <a:ext uri="{FF2B5EF4-FFF2-40B4-BE49-F238E27FC236}">
                  <a16:creationId xmlns:a16="http://schemas.microsoft.com/office/drawing/2014/main" id="{A8FCEEC1-C31E-6E36-9E54-87F334BD9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2295"/>
              <a:ext cx="170" cy="245"/>
            </a:xfrm>
            <a:custGeom>
              <a:avLst/>
              <a:gdLst>
                <a:gd name="T0" fmla="*/ 125 w 170"/>
                <a:gd name="T1" fmla="*/ 0 h 245"/>
                <a:gd name="T2" fmla="*/ 151 w 170"/>
                <a:gd name="T3" fmla="*/ 10 h 245"/>
                <a:gd name="T4" fmla="*/ 170 w 170"/>
                <a:gd name="T5" fmla="*/ 17 h 245"/>
                <a:gd name="T6" fmla="*/ 132 w 170"/>
                <a:gd name="T7" fmla="*/ 162 h 245"/>
                <a:gd name="T8" fmla="*/ 97 w 170"/>
                <a:gd name="T9" fmla="*/ 245 h 245"/>
                <a:gd name="T10" fmla="*/ 0 w 170"/>
                <a:gd name="T11" fmla="*/ 181 h 245"/>
                <a:gd name="T12" fmla="*/ 125 w 170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45">
                  <a:moveTo>
                    <a:pt x="125" y="0"/>
                  </a:moveTo>
                  <a:lnTo>
                    <a:pt x="151" y="10"/>
                  </a:lnTo>
                  <a:lnTo>
                    <a:pt x="170" y="17"/>
                  </a:lnTo>
                  <a:lnTo>
                    <a:pt x="132" y="162"/>
                  </a:lnTo>
                  <a:lnTo>
                    <a:pt x="97" y="245"/>
                  </a:lnTo>
                  <a:lnTo>
                    <a:pt x="0" y="181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2" name="Freeform 378">
              <a:extLst>
                <a:ext uri="{FF2B5EF4-FFF2-40B4-BE49-F238E27FC236}">
                  <a16:creationId xmlns:a16="http://schemas.microsoft.com/office/drawing/2014/main" id="{03F0E095-CB6C-C7E4-6797-174B875ED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312"/>
              <a:ext cx="232" cy="263"/>
            </a:xfrm>
            <a:custGeom>
              <a:avLst/>
              <a:gdLst>
                <a:gd name="T0" fmla="*/ 135 w 232"/>
                <a:gd name="T1" fmla="*/ 0 h 263"/>
                <a:gd name="T2" fmla="*/ 232 w 232"/>
                <a:gd name="T3" fmla="*/ 64 h 263"/>
                <a:gd name="T4" fmla="*/ 232 w 232"/>
                <a:gd name="T5" fmla="*/ 92 h 263"/>
                <a:gd name="T6" fmla="*/ 135 w 232"/>
                <a:gd name="T7" fmla="*/ 228 h 263"/>
                <a:gd name="T8" fmla="*/ 64 w 232"/>
                <a:gd name="T9" fmla="*/ 263 h 263"/>
                <a:gd name="T10" fmla="*/ 19 w 232"/>
                <a:gd name="T11" fmla="*/ 254 h 263"/>
                <a:gd name="T12" fmla="*/ 0 w 232"/>
                <a:gd name="T13" fmla="*/ 228 h 263"/>
                <a:gd name="T14" fmla="*/ 35 w 232"/>
                <a:gd name="T15" fmla="*/ 145 h 263"/>
                <a:gd name="T16" fmla="*/ 73 w 232"/>
                <a:gd name="T17" fmla="*/ 0 h 263"/>
                <a:gd name="T18" fmla="*/ 135 w 232"/>
                <a:gd name="T1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263">
                  <a:moveTo>
                    <a:pt x="135" y="0"/>
                  </a:moveTo>
                  <a:lnTo>
                    <a:pt x="232" y="64"/>
                  </a:lnTo>
                  <a:lnTo>
                    <a:pt x="232" y="92"/>
                  </a:lnTo>
                  <a:lnTo>
                    <a:pt x="135" y="228"/>
                  </a:lnTo>
                  <a:lnTo>
                    <a:pt x="64" y="263"/>
                  </a:lnTo>
                  <a:lnTo>
                    <a:pt x="19" y="254"/>
                  </a:lnTo>
                  <a:lnTo>
                    <a:pt x="0" y="228"/>
                  </a:lnTo>
                  <a:lnTo>
                    <a:pt x="35" y="145"/>
                  </a:lnTo>
                  <a:lnTo>
                    <a:pt x="73" y="0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3" name="Freeform 379">
              <a:extLst>
                <a:ext uri="{FF2B5EF4-FFF2-40B4-BE49-F238E27FC236}">
                  <a16:creationId xmlns:a16="http://schemas.microsoft.com/office/drawing/2014/main" id="{20363588-8E5D-B6E0-FF68-22FBD1142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" y="1950"/>
              <a:ext cx="303" cy="162"/>
            </a:xfrm>
            <a:custGeom>
              <a:avLst/>
              <a:gdLst>
                <a:gd name="T0" fmla="*/ 242 w 303"/>
                <a:gd name="T1" fmla="*/ 36 h 162"/>
                <a:gd name="T2" fmla="*/ 303 w 303"/>
                <a:gd name="T3" fmla="*/ 72 h 162"/>
                <a:gd name="T4" fmla="*/ 299 w 303"/>
                <a:gd name="T5" fmla="*/ 110 h 162"/>
                <a:gd name="T6" fmla="*/ 166 w 303"/>
                <a:gd name="T7" fmla="*/ 119 h 162"/>
                <a:gd name="T8" fmla="*/ 126 w 303"/>
                <a:gd name="T9" fmla="*/ 162 h 162"/>
                <a:gd name="T10" fmla="*/ 71 w 303"/>
                <a:gd name="T11" fmla="*/ 126 h 162"/>
                <a:gd name="T12" fmla="*/ 36 w 303"/>
                <a:gd name="T13" fmla="*/ 136 h 162"/>
                <a:gd name="T14" fmla="*/ 0 w 303"/>
                <a:gd name="T15" fmla="*/ 7 h 162"/>
                <a:gd name="T16" fmla="*/ 45 w 303"/>
                <a:gd name="T17" fmla="*/ 0 h 162"/>
                <a:gd name="T18" fmla="*/ 178 w 303"/>
                <a:gd name="T19" fmla="*/ 0 h 162"/>
                <a:gd name="T20" fmla="*/ 242 w 303"/>
                <a:gd name="T21" fmla="*/ 3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162">
                  <a:moveTo>
                    <a:pt x="242" y="36"/>
                  </a:moveTo>
                  <a:lnTo>
                    <a:pt x="303" y="72"/>
                  </a:lnTo>
                  <a:lnTo>
                    <a:pt x="299" y="110"/>
                  </a:lnTo>
                  <a:lnTo>
                    <a:pt x="166" y="119"/>
                  </a:lnTo>
                  <a:lnTo>
                    <a:pt x="126" y="162"/>
                  </a:lnTo>
                  <a:lnTo>
                    <a:pt x="71" y="126"/>
                  </a:lnTo>
                  <a:lnTo>
                    <a:pt x="36" y="136"/>
                  </a:lnTo>
                  <a:lnTo>
                    <a:pt x="0" y="7"/>
                  </a:lnTo>
                  <a:lnTo>
                    <a:pt x="45" y="0"/>
                  </a:lnTo>
                  <a:lnTo>
                    <a:pt x="178" y="0"/>
                  </a:lnTo>
                  <a:lnTo>
                    <a:pt x="242" y="3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4" name="Freeform 380">
              <a:extLst>
                <a:ext uri="{FF2B5EF4-FFF2-40B4-BE49-F238E27FC236}">
                  <a16:creationId xmlns:a16="http://schemas.microsoft.com/office/drawing/2014/main" id="{3B55CB95-E3F1-9964-738D-D607C210E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2697"/>
              <a:ext cx="213" cy="128"/>
            </a:xfrm>
            <a:custGeom>
              <a:avLst/>
              <a:gdLst>
                <a:gd name="T0" fmla="*/ 194 w 213"/>
                <a:gd name="T1" fmla="*/ 23 h 128"/>
                <a:gd name="T2" fmla="*/ 213 w 213"/>
                <a:gd name="T3" fmla="*/ 33 h 128"/>
                <a:gd name="T4" fmla="*/ 208 w 213"/>
                <a:gd name="T5" fmla="*/ 128 h 128"/>
                <a:gd name="T6" fmla="*/ 0 w 213"/>
                <a:gd name="T7" fmla="*/ 59 h 128"/>
                <a:gd name="T8" fmla="*/ 19 w 213"/>
                <a:gd name="T9" fmla="*/ 23 h 128"/>
                <a:gd name="T10" fmla="*/ 57 w 213"/>
                <a:gd name="T11" fmla="*/ 0 h 128"/>
                <a:gd name="T12" fmla="*/ 194 w 213"/>
                <a:gd name="T13" fmla="*/ 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28">
                  <a:moveTo>
                    <a:pt x="194" y="23"/>
                  </a:moveTo>
                  <a:lnTo>
                    <a:pt x="213" y="33"/>
                  </a:lnTo>
                  <a:lnTo>
                    <a:pt x="208" y="128"/>
                  </a:lnTo>
                  <a:lnTo>
                    <a:pt x="0" y="59"/>
                  </a:lnTo>
                  <a:lnTo>
                    <a:pt x="19" y="23"/>
                  </a:lnTo>
                  <a:lnTo>
                    <a:pt x="57" y="0"/>
                  </a:lnTo>
                  <a:lnTo>
                    <a:pt x="194" y="2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5" name="Freeform 381">
              <a:extLst>
                <a:ext uri="{FF2B5EF4-FFF2-40B4-BE49-F238E27FC236}">
                  <a16:creationId xmlns:a16="http://schemas.microsoft.com/office/drawing/2014/main" id="{F6C4D4B6-8A57-B632-66E4-3A3164D93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2504"/>
              <a:ext cx="232" cy="319"/>
            </a:xfrm>
            <a:custGeom>
              <a:avLst/>
              <a:gdLst>
                <a:gd name="T0" fmla="*/ 55 w 232"/>
                <a:gd name="T1" fmla="*/ 7 h 319"/>
                <a:gd name="T2" fmla="*/ 81 w 232"/>
                <a:gd name="T3" fmla="*/ 0 h 319"/>
                <a:gd name="T4" fmla="*/ 90 w 232"/>
                <a:gd name="T5" fmla="*/ 7 h 319"/>
                <a:gd name="T6" fmla="*/ 116 w 232"/>
                <a:gd name="T7" fmla="*/ 71 h 319"/>
                <a:gd name="T8" fmla="*/ 232 w 232"/>
                <a:gd name="T9" fmla="*/ 126 h 319"/>
                <a:gd name="T10" fmla="*/ 213 w 232"/>
                <a:gd name="T11" fmla="*/ 200 h 319"/>
                <a:gd name="T12" fmla="*/ 133 w 232"/>
                <a:gd name="T13" fmla="*/ 235 h 319"/>
                <a:gd name="T14" fmla="*/ 83 w 232"/>
                <a:gd name="T15" fmla="*/ 319 h 319"/>
                <a:gd name="T16" fmla="*/ 55 w 232"/>
                <a:gd name="T17" fmla="*/ 309 h 319"/>
                <a:gd name="T18" fmla="*/ 0 w 232"/>
                <a:gd name="T19" fmla="*/ 281 h 319"/>
                <a:gd name="T20" fmla="*/ 17 w 232"/>
                <a:gd name="T21" fmla="*/ 216 h 319"/>
                <a:gd name="T22" fmla="*/ 17 w 232"/>
                <a:gd name="T23" fmla="*/ 152 h 319"/>
                <a:gd name="T24" fmla="*/ 45 w 232"/>
                <a:gd name="T25" fmla="*/ 100 h 319"/>
                <a:gd name="T26" fmla="*/ 55 w 232"/>
                <a:gd name="T27" fmla="*/ 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319">
                  <a:moveTo>
                    <a:pt x="55" y="7"/>
                  </a:moveTo>
                  <a:lnTo>
                    <a:pt x="81" y="0"/>
                  </a:lnTo>
                  <a:lnTo>
                    <a:pt x="90" y="7"/>
                  </a:lnTo>
                  <a:lnTo>
                    <a:pt x="116" y="71"/>
                  </a:lnTo>
                  <a:lnTo>
                    <a:pt x="232" y="126"/>
                  </a:lnTo>
                  <a:lnTo>
                    <a:pt x="213" y="200"/>
                  </a:lnTo>
                  <a:lnTo>
                    <a:pt x="133" y="235"/>
                  </a:lnTo>
                  <a:lnTo>
                    <a:pt x="83" y="319"/>
                  </a:lnTo>
                  <a:lnTo>
                    <a:pt x="55" y="309"/>
                  </a:lnTo>
                  <a:lnTo>
                    <a:pt x="0" y="281"/>
                  </a:lnTo>
                  <a:lnTo>
                    <a:pt x="17" y="216"/>
                  </a:lnTo>
                  <a:lnTo>
                    <a:pt x="17" y="152"/>
                  </a:lnTo>
                  <a:lnTo>
                    <a:pt x="45" y="100"/>
                  </a:lnTo>
                  <a:lnTo>
                    <a:pt x="55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6" name="Freeform 382">
              <a:extLst>
                <a:ext uri="{FF2B5EF4-FFF2-40B4-BE49-F238E27FC236}">
                  <a16:creationId xmlns:a16="http://schemas.microsoft.com/office/drawing/2014/main" id="{789247EB-4716-C067-EF91-0401963D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566"/>
              <a:ext cx="135" cy="154"/>
            </a:xfrm>
            <a:custGeom>
              <a:avLst/>
              <a:gdLst>
                <a:gd name="T0" fmla="*/ 54 w 135"/>
                <a:gd name="T1" fmla="*/ 19 h 154"/>
                <a:gd name="T2" fmla="*/ 99 w 135"/>
                <a:gd name="T3" fmla="*/ 0 h 154"/>
                <a:gd name="T4" fmla="*/ 135 w 135"/>
                <a:gd name="T5" fmla="*/ 28 h 154"/>
                <a:gd name="T6" fmla="*/ 71 w 135"/>
                <a:gd name="T7" fmla="*/ 154 h 154"/>
                <a:gd name="T8" fmla="*/ 64 w 135"/>
                <a:gd name="T9" fmla="*/ 154 h 154"/>
                <a:gd name="T10" fmla="*/ 19 w 135"/>
                <a:gd name="T11" fmla="*/ 154 h 154"/>
                <a:gd name="T12" fmla="*/ 0 w 135"/>
                <a:gd name="T13" fmla="*/ 64 h 154"/>
                <a:gd name="T14" fmla="*/ 19 w 135"/>
                <a:gd name="T15" fmla="*/ 38 h 154"/>
                <a:gd name="T16" fmla="*/ 54 w 135"/>
                <a:gd name="T17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54">
                  <a:moveTo>
                    <a:pt x="54" y="19"/>
                  </a:moveTo>
                  <a:lnTo>
                    <a:pt x="99" y="0"/>
                  </a:lnTo>
                  <a:lnTo>
                    <a:pt x="135" y="28"/>
                  </a:lnTo>
                  <a:lnTo>
                    <a:pt x="71" y="154"/>
                  </a:lnTo>
                  <a:lnTo>
                    <a:pt x="64" y="154"/>
                  </a:lnTo>
                  <a:lnTo>
                    <a:pt x="19" y="154"/>
                  </a:lnTo>
                  <a:lnTo>
                    <a:pt x="0" y="64"/>
                  </a:lnTo>
                  <a:lnTo>
                    <a:pt x="19" y="38"/>
                  </a:lnTo>
                  <a:lnTo>
                    <a:pt x="54" y="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7" name="Freeform 383">
              <a:extLst>
                <a:ext uri="{FF2B5EF4-FFF2-40B4-BE49-F238E27FC236}">
                  <a16:creationId xmlns:a16="http://schemas.microsoft.com/office/drawing/2014/main" id="{C426C13A-CA0B-4A4F-B83A-FC63F9B5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3" y="1786"/>
              <a:ext cx="133" cy="164"/>
            </a:xfrm>
            <a:custGeom>
              <a:avLst/>
              <a:gdLst>
                <a:gd name="T0" fmla="*/ 0 w 133"/>
                <a:gd name="T1" fmla="*/ 136 h 164"/>
                <a:gd name="T2" fmla="*/ 45 w 133"/>
                <a:gd name="T3" fmla="*/ 10 h 164"/>
                <a:gd name="T4" fmla="*/ 81 w 133"/>
                <a:gd name="T5" fmla="*/ 0 h 164"/>
                <a:gd name="T6" fmla="*/ 126 w 133"/>
                <a:gd name="T7" fmla="*/ 72 h 164"/>
                <a:gd name="T8" fmla="*/ 133 w 133"/>
                <a:gd name="T9" fmla="*/ 164 h 164"/>
                <a:gd name="T10" fmla="*/ 0 w 133"/>
                <a:gd name="T11" fmla="*/ 164 h 164"/>
                <a:gd name="T12" fmla="*/ 0 w 133"/>
                <a:gd name="T13" fmla="*/ 13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64">
                  <a:moveTo>
                    <a:pt x="0" y="136"/>
                  </a:moveTo>
                  <a:lnTo>
                    <a:pt x="45" y="10"/>
                  </a:lnTo>
                  <a:lnTo>
                    <a:pt x="81" y="0"/>
                  </a:lnTo>
                  <a:lnTo>
                    <a:pt x="126" y="72"/>
                  </a:lnTo>
                  <a:lnTo>
                    <a:pt x="133" y="164"/>
                  </a:lnTo>
                  <a:lnTo>
                    <a:pt x="0" y="164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8" name="Freeform 384">
              <a:extLst>
                <a:ext uri="{FF2B5EF4-FFF2-40B4-BE49-F238E27FC236}">
                  <a16:creationId xmlns:a16="http://schemas.microsoft.com/office/drawing/2014/main" id="{C1249232-04F9-BF8A-0B0A-1537BF2A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9" y="2221"/>
              <a:ext cx="322" cy="328"/>
            </a:xfrm>
            <a:custGeom>
              <a:avLst/>
              <a:gdLst>
                <a:gd name="T0" fmla="*/ 242 w 322"/>
                <a:gd name="T1" fmla="*/ 10 h 328"/>
                <a:gd name="T2" fmla="*/ 322 w 322"/>
                <a:gd name="T3" fmla="*/ 74 h 328"/>
                <a:gd name="T4" fmla="*/ 197 w 322"/>
                <a:gd name="T5" fmla="*/ 255 h 328"/>
                <a:gd name="T6" fmla="*/ 126 w 322"/>
                <a:gd name="T7" fmla="*/ 328 h 328"/>
                <a:gd name="T8" fmla="*/ 55 w 322"/>
                <a:gd name="T9" fmla="*/ 300 h 328"/>
                <a:gd name="T10" fmla="*/ 90 w 322"/>
                <a:gd name="T11" fmla="*/ 236 h 328"/>
                <a:gd name="T12" fmla="*/ 0 w 322"/>
                <a:gd name="T13" fmla="*/ 183 h 328"/>
                <a:gd name="T14" fmla="*/ 197 w 322"/>
                <a:gd name="T15" fmla="*/ 110 h 328"/>
                <a:gd name="T16" fmla="*/ 180 w 322"/>
                <a:gd name="T17" fmla="*/ 55 h 328"/>
                <a:gd name="T18" fmla="*/ 206 w 322"/>
                <a:gd name="T19" fmla="*/ 0 h 328"/>
                <a:gd name="T20" fmla="*/ 242 w 322"/>
                <a:gd name="T21" fmla="*/ 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2" h="328">
                  <a:moveTo>
                    <a:pt x="242" y="10"/>
                  </a:moveTo>
                  <a:lnTo>
                    <a:pt x="322" y="74"/>
                  </a:lnTo>
                  <a:lnTo>
                    <a:pt x="197" y="255"/>
                  </a:lnTo>
                  <a:lnTo>
                    <a:pt x="126" y="328"/>
                  </a:lnTo>
                  <a:lnTo>
                    <a:pt x="55" y="300"/>
                  </a:lnTo>
                  <a:lnTo>
                    <a:pt x="90" y="236"/>
                  </a:lnTo>
                  <a:lnTo>
                    <a:pt x="0" y="183"/>
                  </a:lnTo>
                  <a:lnTo>
                    <a:pt x="197" y="110"/>
                  </a:lnTo>
                  <a:lnTo>
                    <a:pt x="180" y="55"/>
                  </a:lnTo>
                  <a:lnTo>
                    <a:pt x="206" y="0"/>
                  </a:lnTo>
                  <a:lnTo>
                    <a:pt x="242" y="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9" name="Freeform 385">
              <a:extLst>
                <a:ext uri="{FF2B5EF4-FFF2-40B4-BE49-F238E27FC236}">
                  <a16:creationId xmlns:a16="http://schemas.microsoft.com/office/drawing/2014/main" id="{E1E34283-F620-7087-99D5-9034685EB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485"/>
              <a:ext cx="223" cy="145"/>
            </a:xfrm>
            <a:custGeom>
              <a:avLst/>
              <a:gdLst>
                <a:gd name="T0" fmla="*/ 0 w 223"/>
                <a:gd name="T1" fmla="*/ 10 h 145"/>
                <a:gd name="T2" fmla="*/ 10 w 223"/>
                <a:gd name="T3" fmla="*/ 10 h 145"/>
                <a:gd name="T4" fmla="*/ 97 w 223"/>
                <a:gd name="T5" fmla="*/ 0 h 145"/>
                <a:gd name="T6" fmla="*/ 223 w 223"/>
                <a:gd name="T7" fmla="*/ 36 h 145"/>
                <a:gd name="T8" fmla="*/ 223 w 223"/>
                <a:gd name="T9" fmla="*/ 100 h 145"/>
                <a:gd name="T10" fmla="*/ 206 w 223"/>
                <a:gd name="T11" fmla="*/ 145 h 145"/>
                <a:gd name="T12" fmla="*/ 161 w 223"/>
                <a:gd name="T13" fmla="*/ 145 h 145"/>
                <a:gd name="T14" fmla="*/ 10 w 223"/>
                <a:gd name="T15" fmla="*/ 55 h 145"/>
                <a:gd name="T16" fmla="*/ 0 w 223"/>
                <a:gd name="T17" fmla="*/ 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145">
                  <a:moveTo>
                    <a:pt x="0" y="10"/>
                  </a:moveTo>
                  <a:lnTo>
                    <a:pt x="10" y="10"/>
                  </a:lnTo>
                  <a:lnTo>
                    <a:pt x="97" y="0"/>
                  </a:lnTo>
                  <a:lnTo>
                    <a:pt x="223" y="36"/>
                  </a:lnTo>
                  <a:lnTo>
                    <a:pt x="223" y="100"/>
                  </a:lnTo>
                  <a:lnTo>
                    <a:pt x="206" y="145"/>
                  </a:lnTo>
                  <a:lnTo>
                    <a:pt x="161" y="145"/>
                  </a:lnTo>
                  <a:lnTo>
                    <a:pt x="10" y="55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0" name="Freeform 386">
              <a:extLst>
                <a:ext uri="{FF2B5EF4-FFF2-40B4-BE49-F238E27FC236}">
                  <a16:creationId xmlns:a16="http://schemas.microsoft.com/office/drawing/2014/main" id="{38E41345-B444-CC40-266A-E4594807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2585"/>
              <a:ext cx="71" cy="55"/>
            </a:xfrm>
            <a:custGeom>
              <a:avLst/>
              <a:gdLst>
                <a:gd name="T0" fmla="*/ 36 w 71"/>
                <a:gd name="T1" fmla="*/ 55 h 55"/>
                <a:gd name="T2" fmla="*/ 0 w 71"/>
                <a:gd name="T3" fmla="*/ 45 h 55"/>
                <a:gd name="T4" fmla="*/ 17 w 71"/>
                <a:gd name="T5" fmla="*/ 0 h 55"/>
                <a:gd name="T6" fmla="*/ 71 w 71"/>
                <a:gd name="T7" fmla="*/ 26 h 55"/>
                <a:gd name="T8" fmla="*/ 36 w 71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55">
                  <a:moveTo>
                    <a:pt x="36" y="55"/>
                  </a:moveTo>
                  <a:lnTo>
                    <a:pt x="0" y="45"/>
                  </a:lnTo>
                  <a:lnTo>
                    <a:pt x="17" y="0"/>
                  </a:lnTo>
                  <a:lnTo>
                    <a:pt x="71" y="26"/>
                  </a:lnTo>
                  <a:lnTo>
                    <a:pt x="36" y="5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1" name="Freeform 387">
              <a:extLst>
                <a:ext uri="{FF2B5EF4-FFF2-40B4-BE49-F238E27FC236}">
                  <a16:creationId xmlns:a16="http://schemas.microsoft.com/office/drawing/2014/main" id="{1AFE63F7-C9D8-D2D8-B221-5CDE4CC1E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2" y="2076"/>
              <a:ext cx="161" cy="200"/>
            </a:xfrm>
            <a:custGeom>
              <a:avLst/>
              <a:gdLst>
                <a:gd name="T0" fmla="*/ 9 w 161"/>
                <a:gd name="T1" fmla="*/ 110 h 200"/>
                <a:gd name="T2" fmla="*/ 62 w 161"/>
                <a:gd name="T3" fmla="*/ 10 h 200"/>
                <a:gd name="T4" fmla="*/ 97 w 161"/>
                <a:gd name="T5" fmla="*/ 0 h 200"/>
                <a:gd name="T6" fmla="*/ 152 w 161"/>
                <a:gd name="T7" fmla="*/ 36 h 200"/>
                <a:gd name="T8" fmla="*/ 161 w 161"/>
                <a:gd name="T9" fmla="*/ 164 h 200"/>
                <a:gd name="T10" fmla="*/ 52 w 161"/>
                <a:gd name="T11" fmla="*/ 200 h 200"/>
                <a:gd name="T12" fmla="*/ 0 w 161"/>
                <a:gd name="T13" fmla="*/ 174 h 200"/>
                <a:gd name="T14" fmla="*/ 9 w 161"/>
                <a:gd name="T15" fmla="*/ 1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200">
                  <a:moveTo>
                    <a:pt x="9" y="110"/>
                  </a:moveTo>
                  <a:lnTo>
                    <a:pt x="62" y="10"/>
                  </a:lnTo>
                  <a:lnTo>
                    <a:pt x="97" y="0"/>
                  </a:lnTo>
                  <a:lnTo>
                    <a:pt x="152" y="36"/>
                  </a:lnTo>
                  <a:lnTo>
                    <a:pt x="161" y="164"/>
                  </a:lnTo>
                  <a:lnTo>
                    <a:pt x="52" y="200"/>
                  </a:lnTo>
                  <a:lnTo>
                    <a:pt x="0" y="174"/>
                  </a:lnTo>
                  <a:lnTo>
                    <a:pt x="9" y="1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2" name="Freeform 388">
              <a:extLst>
                <a:ext uri="{FF2B5EF4-FFF2-40B4-BE49-F238E27FC236}">
                  <a16:creationId xmlns:a16="http://schemas.microsoft.com/office/drawing/2014/main" id="{A178E5F8-0A2A-0551-64C0-B5B4242C2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2440"/>
              <a:ext cx="249" cy="190"/>
            </a:xfrm>
            <a:custGeom>
              <a:avLst/>
              <a:gdLst>
                <a:gd name="T0" fmla="*/ 178 w 249"/>
                <a:gd name="T1" fmla="*/ 0 h 190"/>
                <a:gd name="T2" fmla="*/ 249 w 249"/>
                <a:gd name="T3" fmla="*/ 55 h 190"/>
                <a:gd name="T4" fmla="*/ 204 w 249"/>
                <a:gd name="T5" fmla="*/ 181 h 190"/>
                <a:gd name="T6" fmla="*/ 142 w 249"/>
                <a:gd name="T7" fmla="*/ 190 h 190"/>
                <a:gd name="T8" fmla="*/ 26 w 249"/>
                <a:gd name="T9" fmla="*/ 135 h 190"/>
                <a:gd name="T10" fmla="*/ 0 w 249"/>
                <a:gd name="T11" fmla="*/ 71 h 190"/>
                <a:gd name="T12" fmla="*/ 43 w 249"/>
                <a:gd name="T13" fmla="*/ 36 h 190"/>
                <a:gd name="T14" fmla="*/ 178 w 249"/>
                <a:gd name="T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9" h="190">
                  <a:moveTo>
                    <a:pt x="178" y="0"/>
                  </a:moveTo>
                  <a:lnTo>
                    <a:pt x="249" y="55"/>
                  </a:lnTo>
                  <a:lnTo>
                    <a:pt x="204" y="181"/>
                  </a:lnTo>
                  <a:lnTo>
                    <a:pt x="142" y="190"/>
                  </a:lnTo>
                  <a:lnTo>
                    <a:pt x="26" y="135"/>
                  </a:lnTo>
                  <a:lnTo>
                    <a:pt x="0" y="71"/>
                  </a:lnTo>
                  <a:lnTo>
                    <a:pt x="43" y="36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3" name="Freeform 389">
              <a:extLst>
                <a:ext uri="{FF2B5EF4-FFF2-40B4-BE49-F238E27FC236}">
                  <a16:creationId xmlns:a16="http://schemas.microsoft.com/office/drawing/2014/main" id="{9B28AC74-B896-0CD2-0B4C-AE073FA7B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2022"/>
              <a:ext cx="197" cy="119"/>
            </a:xfrm>
            <a:custGeom>
              <a:avLst/>
              <a:gdLst>
                <a:gd name="T0" fmla="*/ 26 w 197"/>
                <a:gd name="T1" fmla="*/ 64 h 119"/>
                <a:gd name="T2" fmla="*/ 133 w 197"/>
                <a:gd name="T3" fmla="*/ 0 h 119"/>
                <a:gd name="T4" fmla="*/ 197 w 197"/>
                <a:gd name="T5" fmla="*/ 28 h 119"/>
                <a:gd name="T6" fmla="*/ 142 w 197"/>
                <a:gd name="T7" fmla="*/ 99 h 119"/>
                <a:gd name="T8" fmla="*/ 62 w 197"/>
                <a:gd name="T9" fmla="*/ 119 h 119"/>
                <a:gd name="T10" fmla="*/ 0 w 197"/>
                <a:gd name="T11" fmla="*/ 90 h 119"/>
                <a:gd name="T12" fmla="*/ 26 w 197"/>
                <a:gd name="T13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19">
                  <a:moveTo>
                    <a:pt x="26" y="64"/>
                  </a:moveTo>
                  <a:lnTo>
                    <a:pt x="133" y="0"/>
                  </a:lnTo>
                  <a:lnTo>
                    <a:pt x="197" y="28"/>
                  </a:lnTo>
                  <a:lnTo>
                    <a:pt x="142" y="99"/>
                  </a:lnTo>
                  <a:lnTo>
                    <a:pt x="62" y="119"/>
                  </a:lnTo>
                  <a:lnTo>
                    <a:pt x="0" y="90"/>
                  </a:lnTo>
                  <a:lnTo>
                    <a:pt x="26" y="6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4" name="Freeform 390">
              <a:extLst>
                <a:ext uri="{FF2B5EF4-FFF2-40B4-BE49-F238E27FC236}">
                  <a16:creationId xmlns:a16="http://schemas.microsoft.com/office/drawing/2014/main" id="{2B2E0E58-570B-B0B5-0E09-E9B5A2FEC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" y="2411"/>
              <a:ext cx="310" cy="321"/>
            </a:xfrm>
            <a:custGeom>
              <a:avLst/>
              <a:gdLst>
                <a:gd name="T0" fmla="*/ 47 w 310"/>
                <a:gd name="T1" fmla="*/ 321 h 321"/>
                <a:gd name="T2" fmla="*/ 106 w 310"/>
                <a:gd name="T3" fmla="*/ 309 h 321"/>
                <a:gd name="T4" fmla="*/ 199 w 310"/>
                <a:gd name="T5" fmla="*/ 172 h 321"/>
                <a:gd name="T6" fmla="*/ 272 w 310"/>
                <a:gd name="T7" fmla="*/ 172 h 321"/>
                <a:gd name="T8" fmla="*/ 310 w 310"/>
                <a:gd name="T9" fmla="*/ 145 h 321"/>
                <a:gd name="T10" fmla="*/ 234 w 310"/>
                <a:gd name="T11" fmla="*/ 124 h 321"/>
                <a:gd name="T12" fmla="*/ 218 w 310"/>
                <a:gd name="T13" fmla="*/ 74 h 321"/>
                <a:gd name="T14" fmla="*/ 197 w 310"/>
                <a:gd name="T15" fmla="*/ 0 h 321"/>
                <a:gd name="T16" fmla="*/ 54 w 310"/>
                <a:gd name="T17" fmla="*/ 19 h 321"/>
                <a:gd name="T18" fmla="*/ 0 w 310"/>
                <a:gd name="T19" fmla="*/ 105 h 321"/>
                <a:gd name="T20" fmla="*/ 0 w 310"/>
                <a:gd name="T21" fmla="*/ 169 h 321"/>
                <a:gd name="T22" fmla="*/ 45 w 310"/>
                <a:gd name="T23" fmla="*/ 193 h 321"/>
                <a:gd name="T24" fmla="*/ 19 w 310"/>
                <a:gd name="T25" fmla="*/ 229 h 321"/>
                <a:gd name="T26" fmla="*/ 47 w 310"/>
                <a:gd name="T27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0" h="321">
                  <a:moveTo>
                    <a:pt x="47" y="321"/>
                  </a:moveTo>
                  <a:lnTo>
                    <a:pt x="106" y="309"/>
                  </a:lnTo>
                  <a:lnTo>
                    <a:pt x="199" y="172"/>
                  </a:lnTo>
                  <a:lnTo>
                    <a:pt x="272" y="172"/>
                  </a:lnTo>
                  <a:lnTo>
                    <a:pt x="310" y="145"/>
                  </a:lnTo>
                  <a:lnTo>
                    <a:pt x="234" y="124"/>
                  </a:lnTo>
                  <a:lnTo>
                    <a:pt x="218" y="74"/>
                  </a:lnTo>
                  <a:lnTo>
                    <a:pt x="197" y="0"/>
                  </a:lnTo>
                  <a:lnTo>
                    <a:pt x="54" y="19"/>
                  </a:lnTo>
                  <a:lnTo>
                    <a:pt x="0" y="105"/>
                  </a:lnTo>
                  <a:lnTo>
                    <a:pt x="0" y="169"/>
                  </a:lnTo>
                  <a:lnTo>
                    <a:pt x="45" y="193"/>
                  </a:lnTo>
                  <a:lnTo>
                    <a:pt x="19" y="229"/>
                  </a:lnTo>
                  <a:lnTo>
                    <a:pt x="47" y="32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275" name="Groupe 685">
            <a:extLst>
              <a:ext uri="{FF2B5EF4-FFF2-40B4-BE49-F238E27FC236}">
                <a16:creationId xmlns:a16="http://schemas.microsoft.com/office/drawing/2014/main" id="{679F3622-DF17-6B92-4595-9B2860B65A34}"/>
              </a:ext>
            </a:extLst>
          </p:cNvPr>
          <p:cNvGrpSpPr>
            <a:grpSpLocks/>
          </p:cNvGrpSpPr>
          <p:nvPr/>
        </p:nvGrpSpPr>
        <p:grpSpPr bwMode="auto">
          <a:xfrm>
            <a:off x="7724274" y="4075280"/>
            <a:ext cx="427038" cy="203200"/>
            <a:chOff x="10063319" y="628166"/>
            <a:chExt cx="262050" cy="124880"/>
          </a:xfrm>
        </p:grpSpPr>
        <p:sp>
          <p:nvSpPr>
            <p:cNvPr id="276" name="ZoneTexte 14">
              <a:extLst>
                <a:ext uri="{FF2B5EF4-FFF2-40B4-BE49-F238E27FC236}">
                  <a16:creationId xmlns:a16="http://schemas.microsoft.com/office/drawing/2014/main" id="{69488E40-6F9D-9B1D-C944-1CE2E979A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3319" y="677076"/>
              <a:ext cx="26205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Domont</a:t>
              </a:r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3FCAF38A-AF55-1CCF-4B9D-01EDE57102C7}"/>
                </a:ext>
              </a:extLst>
            </p:cNvPr>
            <p:cNvSpPr/>
            <p:nvPr/>
          </p:nvSpPr>
          <p:spPr>
            <a:xfrm>
              <a:off x="10197753" y="628166"/>
              <a:ext cx="44811" cy="4390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278" name="Groupe 685">
            <a:extLst>
              <a:ext uri="{FF2B5EF4-FFF2-40B4-BE49-F238E27FC236}">
                <a16:creationId xmlns:a16="http://schemas.microsoft.com/office/drawing/2014/main" id="{EA6FCEA4-0B3A-6783-58F9-44DA7D2095FD}"/>
              </a:ext>
            </a:extLst>
          </p:cNvPr>
          <p:cNvGrpSpPr>
            <a:grpSpLocks/>
          </p:cNvGrpSpPr>
          <p:nvPr/>
        </p:nvGrpSpPr>
        <p:grpSpPr bwMode="auto">
          <a:xfrm>
            <a:off x="8183062" y="4948405"/>
            <a:ext cx="1111250" cy="215900"/>
            <a:chOff x="9947924" y="628166"/>
            <a:chExt cx="681343" cy="132796"/>
          </a:xfrm>
        </p:grpSpPr>
        <p:sp>
          <p:nvSpPr>
            <p:cNvPr id="279" name="ZoneTexte 14">
              <a:extLst>
                <a:ext uri="{FF2B5EF4-FFF2-40B4-BE49-F238E27FC236}">
                  <a16:creationId xmlns:a16="http://schemas.microsoft.com/office/drawing/2014/main" id="{5A8B67C7-0DCD-C670-69E8-05A9DF3C2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7924" y="684992"/>
              <a:ext cx="681343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Garges-lès-Gonesse</a:t>
              </a: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FC4657C6-ECE8-0DC7-D55C-71142F45AB6D}"/>
                </a:ext>
              </a:extLst>
            </p:cNvPr>
            <p:cNvSpPr/>
            <p:nvPr/>
          </p:nvSpPr>
          <p:spPr>
            <a:xfrm>
              <a:off x="10198074" y="628166"/>
              <a:ext cx="44774" cy="43940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281" name="Groupe 685">
            <a:extLst>
              <a:ext uri="{FF2B5EF4-FFF2-40B4-BE49-F238E27FC236}">
                <a16:creationId xmlns:a16="http://schemas.microsoft.com/office/drawing/2014/main" id="{2616E4B7-74C1-F8A3-187A-C098FD66CD84}"/>
              </a:ext>
            </a:extLst>
          </p:cNvPr>
          <p:cNvGrpSpPr>
            <a:grpSpLocks/>
          </p:cNvGrpSpPr>
          <p:nvPr/>
        </p:nvGrpSpPr>
        <p:grpSpPr bwMode="auto">
          <a:xfrm>
            <a:off x="8313237" y="4651542"/>
            <a:ext cx="427037" cy="220663"/>
            <a:chOff x="10156617" y="527728"/>
            <a:chExt cx="262050" cy="136597"/>
          </a:xfrm>
        </p:grpSpPr>
        <p:sp>
          <p:nvSpPr>
            <p:cNvPr id="282" name="ZoneTexte 14">
              <a:extLst>
                <a:ext uri="{FF2B5EF4-FFF2-40B4-BE49-F238E27FC236}">
                  <a16:creationId xmlns:a16="http://schemas.microsoft.com/office/drawing/2014/main" id="{F44657DD-16E3-AFA0-A39E-73D3FD5388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6617" y="527728"/>
              <a:ext cx="26205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Sarcelles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28782236-B318-313E-6F1A-1E716572EEAA}"/>
                </a:ext>
              </a:extLst>
            </p:cNvPr>
            <p:cNvSpPr/>
            <p:nvPr/>
          </p:nvSpPr>
          <p:spPr>
            <a:xfrm>
              <a:off x="10192661" y="620103"/>
              <a:ext cx="44812" cy="4422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284" name="Groupe 685">
            <a:extLst>
              <a:ext uri="{FF2B5EF4-FFF2-40B4-BE49-F238E27FC236}">
                <a16:creationId xmlns:a16="http://schemas.microsoft.com/office/drawing/2014/main" id="{5607CE57-4EC8-3D2B-B15F-63B941ED0195}"/>
              </a:ext>
            </a:extLst>
          </p:cNvPr>
          <p:cNvGrpSpPr>
            <a:grpSpLocks/>
          </p:cNvGrpSpPr>
          <p:nvPr/>
        </p:nvGrpSpPr>
        <p:grpSpPr bwMode="auto">
          <a:xfrm>
            <a:off x="7541712" y="4568992"/>
            <a:ext cx="617537" cy="223838"/>
            <a:chOff x="9931186" y="681910"/>
            <a:chExt cx="378622" cy="138131"/>
          </a:xfrm>
        </p:grpSpPr>
        <p:sp>
          <p:nvSpPr>
            <p:cNvPr id="285" name="ZoneTexte 14">
              <a:extLst>
                <a:ext uri="{FF2B5EF4-FFF2-40B4-BE49-F238E27FC236}">
                  <a16:creationId xmlns:a16="http://schemas.microsoft.com/office/drawing/2014/main" id="{44EA64E1-D92E-3E81-5420-E9B4F42A7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1186" y="681910"/>
              <a:ext cx="378622" cy="7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Montmorency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D9640460-25A7-0B57-945D-F869C6401674}"/>
                </a:ext>
              </a:extLst>
            </p:cNvPr>
            <p:cNvSpPr/>
            <p:nvPr/>
          </p:nvSpPr>
          <p:spPr>
            <a:xfrm>
              <a:off x="10086918" y="775956"/>
              <a:ext cx="44773" cy="44085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287" name="Groupe 685">
            <a:extLst>
              <a:ext uri="{FF2B5EF4-FFF2-40B4-BE49-F238E27FC236}">
                <a16:creationId xmlns:a16="http://schemas.microsoft.com/office/drawing/2014/main" id="{A004DAF6-87C9-B452-7432-46344ECE063D}"/>
              </a:ext>
            </a:extLst>
          </p:cNvPr>
          <p:cNvGrpSpPr>
            <a:grpSpLocks/>
          </p:cNvGrpSpPr>
          <p:nvPr/>
        </p:nvGrpSpPr>
        <p:grpSpPr bwMode="auto">
          <a:xfrm>
            <a:off x="7281362" y="4903955"/>
            <a:ext cx="715962" cy="223837"/>
            <a:chOff x="10051558" y="628166"/>
            <a:chExt cx="438789" cy="137740"/>
          </a:xfrm>
        </p:grpSpPr>
        <p:sp>
          <p:nvSpPr>
            <p:cNvPr id="288" name="ZoneTexte 14">
              <a:extLst>
                <a:ext uri="{FF2B5EF4-FFF2-40B4-BE49-F238E27FC236}">
                  <a16:creationId xmlns:a16="http://schemas.microsoft.com/office/drawing/2014/main" id="{734FA499-D53C-5D38-9BA8-562E41A24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1558" y="689936"/>
              <a:ext cx="438789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Saint-Gratien</a:t>
              </a: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20BFE435-DA28-52DA-B240-55E4B98E992B}"/>
                </a:ext>
              </a:extLst>
            </p:cNvPr>
            <p:cNvSpPr/>
            <p:nvPr/>
          </p:nvSpPr>
          <p:spPr>
            <a:xfrm>
              <a:off x="10197497" y="628166"/>
              <a:ext cx="44755" cy="4395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290" name="Groupe 685">
            <a:extLst>
              <a:ext uri="{FF2B5EF4-FFF2-40B4-BE49-F238E27FC236}">
                <a16:creationId xmlns:a16="http://schemas.microsoft.com/office/drawing/2014/main" id="{C4CBF23E-636A-E356-E246-B3604571B93C}"/>
              </a:ext>
            </a:extLst>
          </p:cNvPr>
          <p:cNvGrpSpPr>
            <a:grpSpLocks/>
          </p:cNvGrpSpPr>
          <p:nvPr/>
        </p:nvGrpSpPr>
        <p:grpSpPr bwMode="auto">
          <a:xfrm>
            <a:off x="7130549" y="4624555"/>
            <a:ext cx="427038" cy="198437"/>
            <a:chOff x="10122653" y="628166"/>
            <a:chExt cx="262050" cy="121950"/>
          </a:xfrm>
        </p:grpSpPr>
        <p:sp>
          <p:nvSpPr>
            <p:cNvPr id="291" name="ZoneTexte 14">
              <a:extLst>
                <a:ext uri="{FF2B5EF4-FFF2-40B4-BE49-F238E27FC236}">
                  <a16:creationId xmlns:a16="http://schemas.microsoft.com/office/drawing/2014/main" id="{82DDAD29-E93C-09E7-6E62-97ED39962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2653" y="674146"/>
              <a:ext cx="26205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Ermont</a:t>
              </a: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B54198FD-97BD-15E0-723D-E3393727A540}"/>
                </a:ext>
              </a:extLst>
            </p:cNvPr>
            <p:cNvSpPr/>
            <p:nvPr/>
          </p:nvSpPr>
          <p:spPr>
            <a:xfrm>
              <a:off x="10197664" y="628166"/>
              <a:ext cx="44811" cy="4390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293" name="Groupe 685">
            <a:extLst>
              <a:ext uri="{FF2B5EF4-FFF2-40B4-BE49-F238E27FC236}">
                <a16:creationId xmlns:a16="http://schemas.microsoft.com/office/drawing/2014/main" id="{C6EEA420-656B-EFDA-6480-B6C35FA460C4}"/>
              </a:ext>
            </a:extLst>
          </p:cNvPr>
          <p:cNvGrpSpPr>
            <a:grpSpLocks/>
          </p:cNvGrpSpPr>
          <p:nvPr/>
        </p:nvGrpSpPr>
        <p:grpSpPr bwMode="auto">
          <a:xfrm>
            <a:off x="6754312" y="4183230"/>
            <a:ext cx="427037" cy="201612"/>
            <a:chOff x="10106834" y="628166"/>
            <a:chExt cx="262050" cy="123474"/>
          </a:xfrm>
        </p:grpSpPr>
        <p:sp>
          <p:nvSpPr>
            <p:cNvPr id="294" name="ZoneTexte 14">
              <a:extLst>
                <a:ext uri="{FF2B5EF4-FFF2-40B4-BE49-F238E27FC236}">
                  <a16:creationId xmlns:a16="http://schemas.microsoft.com/office/drawing/2014/main" id="{314587C7-340B-8ABC-54E8-6E4A99D3B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6834" y="675670"/>
              <a:ext cx="26205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Taverny</a:t>
              </a: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3BD56DCA-3DC9-765A-B652-C63B759312E7}"/>
                </a:ext>
              </a:extLst>
            </p:cNvPr>
            <p:cNvSpPr/>
            <p:nvPr/>
          </p:nvSpPr>
          <p:spPr>
            <a:xfrm>
              <a:off x="10197431" y="628166"/>
              <a:ext cx="44812" cy="43750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296" name="Groupe 685">
            <a:extLst>
              <a:ext uri="{FF2B5EF4-FFF2-40B4-BE49-F238E27FC236}">
                <a16:creationId xmlns:a16="http://schemas.microsoft.com/office/drawing/2014/main" id="{4E2677A5-F56A-5005-997A-AA2CFCF24E7B}"/>
              </a:ext>
            </a:extLst>
          </p:cNvPr>
          <p:cNvGrpSpPr>
            <a:grpSpLocks/>
          </p:cNvGrpSpPr>
          <p:nvPr/>
        </p:nvGrpSpPr>
        <p:grpSpPr bwMode="auto">
          <a:xfrm>
            <a:off x="5657349" y="3860967"/>
            <a:ext cx="1074738" cy="223838"/>
            <a:chOff x="9937628" y="534049"/>
            <a:chExt cx="703494" cy="138094"/>
          </a:xfrm>
        </p:grpSpPr>
        <p:sp>
          <p:nvSpPr>
            <p:cNvPr id="297" name="ZoneTexte 14">
              <a:extLst>
                <a:ext uri="{FF2B5EF4-FFF2-40B4-BE49-F238E27FC236}">
                  <a16:creationId xmlns:a16="http://schemas.microsoft.com/office/drawing/2014/main" id="{0F43BB3A-A8DE-1FEB-D205-F5723E3ED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7628" y="534049"/>
              <a:ext cx="703494" cy="7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Saint-Ouen-l’Aumône</a:t>
              </a: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F3F714B6-6AB6-9C13-DA26-D059DA7A197C}"/>
                </a:ext>
              </a:extLst>
            </p:cNvPr>
            <p:cNvSpPr/>
            <p:nvPr/>
          </p:nvSpPr>
          <p:spPr>
            <a:xfrm>
              <a:off x="10197411" y="628070"/>
              <a:ext cx="44683" cy="4407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299" name="Groupe 685">
            <a:extLst>
              <a:ext uri="{FF2B5EF4-FFF2-40B4-BE49-F238E27FC236}">
                <a16:creationId xmlns:a16="http://schemas.microsoft.com/office/drawing/2014/main" id="{F68B5CC1-C76F-1BA9-4EEA-25C1A4EC5CFC}"/>
              </a:ext>
            </a:extLst>
          </p:cNvPr>
          <p:cNvGrpSpPr>
            <a:grpSpLocks/>
          </p:cNvGrpSpPr>
          <p:nvPr/>
        </p:nvGrpSpPr>
        <p:grpSpPr bwMode="auto">
          <a:xfrm>
            <a:off x="6071687" y="4394367"/>
            <a:ext cx="433387" cy="227013"/>
            <a:chOff x="10065394" y="440279"/>
            <a:chExt cx="283077" cy="139823"/>
          </a:xfrm>
        </p:grpSpPr>
        <p:sp>
          <p:nvSpPr>
            <p:cNvPr id="300" name="ZoneTexte 14">
              <a:extLst>
                <a:ext uri="{FF2B5EF4-FFF2-40B4-BE49-F238E27FC236}">
                  <a16:creationId xmlns:a16="http://schemas.microsoft.com/office/drawing/2014/main" id="{CA06C387-A938-1003-3F7A-A7A6823EA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5394" y="440279"/>
              <a:ext cx="283077" cy="7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Herblay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C4F09A65-FF33-C5E4-6451-90136780A6E1}"/>
                </a:ext>
              </a:extLst>
            </p:cNvPr>
            <p:cNvSpPr/>
            <p:nvPr/>
          </p:nvSpPr>
          <p:spPr>
            <a:xfrm>
              <a:off x="10145236" y="536102"/>
              <a:ext cx="44588" cy="44000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302" name="Groupe 685">
            <a:extLst>
              <a:ext uri="{FF2B5EF4-FFF2-40B4-BE49-F238E27FC236}">
                <a16:creationId xmlns:a16="http://schemas.microsoft.com/office/drawing/2014/main" id="{F6CD4CD2-7207-E5FE-5B4F-B70C183B1E62}"/>
              </a:ext>
            </a:extLst>
          </p:cNvPr>
          <p:cNvGrpSpPr>
            <a:grpSpLocks/>
          </p:cNvGrpSpPr>
          <p:nvPr/>
        </p:nvGrpSpPr>
        <p:grpSpPr bwMode="auto">
          <a:xfrm>
            <a:off x="6927349" y="5164305"/>
            <a:ext cx="493713" cy="200025"/>
            <a:chOff x="10084821" y="628166"/>
            <a:chExt cx="322295" cy="123562"/>
          </a:xfrm>
        </p:grpSpPr>
        <p:sp>
          <p:nvSpPr>
            <p:cNvPr id="303" name="ZoneTexte 14">
              <a:extLst>
                <a:ext uri="{FF2B5EF4-FFF2-40B4-BE49-F238E27FC236}">
                  <a16:creationId xmlns:a16="http://schemas.microsoft.com/office/drawing/2014/main" id="{179F4778-F316-0F7F-B673-1A6EE7F41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4821" y="675940"/>
              <a:ext cx="322295" cy="7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Argenteuil</a:t>
              </a: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B8C9637C-20B9-6F2C-6F07-D72474EBB46F}"/>
                </a:ext>
              </a:extLst>
            </p:cNvPr>
            <p:cNvSpPr/>
            <p:nvPr/>
          </p:nvSpPr>
          <p:spPr>
            <a:xfrm>
              <a:off x="10197780" y="628166"/>
              <a:ext cx="44561" cy="4412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305" name="Groupe 685">
            <a:extLst>
              <a:ext uri="{FF2B5EF4-FFF2-40B4-BE49-F238E27FC236}">
                <a16:creationId xmlns:a16="http://schemas.microsoft.com/office/drawing/2014/main" id="{29277489-07C6-BA22-0A21-AED7DC6A9866}"/>
              </a:ext>
            </a:extLst>
          </p:cNvPr>
          <p:cNvGrpSpPr>
            <a:grpSpLocks/>
          </p:cNvGrpSpPr>
          <p:nvPr/>
        </p:nvGrpSpPr>
        <p:grpSpPr bwMode="auto">
          <a:xfrm>
            <a:off x="6913062" y="5483392"/>
            <a:ext cx="501650" cy="123825"/>
            <a:chOff x="9776892" y="495586"/>
            <a:chExt cx="328343" cy="75788"/>
          </a:xfrm>
        </p:grpSpPr>
        <p:sp>
          <p:nvSpPr>
            <p:cNvPr id="306" name="ZoneTexte 14">
              <a:extLst>
                <a:ext uri="{FF2B5EF4-FFF2-40B4-BE49-F238E27FC236}">
                  <a16:creationId xmlns:a16="http://schemas.microsoft.com/office/drawing/2014/main" id="{0C48BAB7-262A-CD34-DA25-390C69CC1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6936" y="495586"/>
              <a:ext cx="258299" cy="7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Bezons</a:t>
              </a: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1804D3CB-8284-AB21-3590-BAB8EEA512F5}"/>
                </a:ext>
              </a:extLst>
            </p:cNvPr>
            <p:cNvSpPr/>
            <p:nvPr/>
          </p:nvSpPr>
          <p:spPr>
            <a:xfrm>
              <a:off x="9776892" y="514047"/>
              <a:ext cx="44679" cy="43724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308" name="Groupe 685">
            <a:extLst>
              <a:ext uri="{FF2B5EF4-FFF2-40B4-BE49-F238E27FC236}">
                <a16:creationId xmlns:a16="http://schemas.microsoft.com/office/drawing/2014/main" id="{28469D69-5719-B044-1974-8C5959B4E461}"/>
              </a:ext>
            </a:extLst>
          </p:cNvPr>
          <p:cNvGrpSpPr>
            <a:grpSpLocks/>
          </p:cNvGrpSpPr>
          <p:nvPr/>
        </p:nvGrpSpPr>
        <p:grpSpPr bwMode="auto">
          <a:xfrm>
            <a:off x="5289049" y="3914942"/>
            <a:ext cx="323850" cy="200025"/>
            <a:chOff x="10131007" y="411919"/>
            <a:chExt cx="212160" cy="123726"/>
          </a:xfrm>
        </p:grpSpPr>
        <p:sp>
          <p:nvSpPr>
            <p:cNvPr id="309" name="ZoneTexte 14">
              <a:extLst>
                <a:ext uri="{FF2B5EF4-FFF2-40B4-BE49-F238E27FC236}">
                  <a16:creationId xmlns:a16="http://schemas.microsoft.com/office/drawing/2014/main" id="{226C459F-DDFC-E9C0-3644-40E5BC7DF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1007" y="459857"/>
              <a:ext cx="212160" cy="7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Cergy</a:t>
              </a: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5425BEFD-683A-F450-10F5-E9047C077C31}"/>
                </a:ext>
              </a:extLst>
            </p:cNvPr>
            <p:cNvSpPr/>
            <p:nvPr/>
          </p:nvSpPr>
          <p:spPr>
            <a:xfrm>
              <a:off x="10141407" y="411919"/>
              <a:ext cx="44720" cy="44188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311" name="Groupe 685">
            <a:extLst>
              <a:ext uri="{FF2B5EF4-FFF2-40B4-BE49-F238E27FC236}">
                <a16:creationId xmlns:a16="http://schemas.microsoft.com/office/drawing/2014/main" id="{D8B3865C-D202-4F21-D77E-E5298A7EEA33}"/>
              </a:ext>
            </a:extLst>
          </p:cNvPr>
          <p:cNvGrpSpPr>
            <a:grpSpLocks/>
          </p:cNvGrpSpPr>
          <p:nvPr/>
        </p:nvGrpSpPr>
        <p:grpSpPr bwMode="auto">
          <a:xfrm>
            <a:off x="7330574" y="2516355"/>
            <a:ext cx="354013" cy="222250"/>
            <a:chOff x="10104162" y="535442"/>
            <a:chExt cx="231720" cy="136701"/>
          </a:xfrm>
        </p:grpSpPr>
        <p:sp>
          <p:nvSpPr>
            <p:cNvPr id="312" name="ZoneTexte 14">
              <a:extLst>
                <a:ext uri="{FF2B5EF4-FFF2-40B4-BE49-F238E27FC236}">
                  <a16:creationId xmlns:a16="http://schemas.microsoft.com/office/drawing/2014/main" id="{05F35527-F644-F088-CA09-F22BCA319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4162" y="535442"/>
              <a:ext cx="231720" cy="7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Persan</a:t>
              </a: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03C712A4-52B6-1537-A9B5-C74760FAAD73}"/>
                </a:ext>
              </a:extLst>
            </p:cNvPr>
            <p:cNvSpPr/>
            <p:nvPr/>
          </p:nvSpPr>
          <p:spPr>
            <a:xfrm>
              <a:off x="10197681" y="628203"/>
              <a:ext cx="44682" cy="43940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314" name="Footer Placeholder 5">
            <a:extLst>
              <a:ext uri="{FF2B5EF4-FFF2-40B4-BE49-F238E27FC236}">
                <a16:creationId xmlns:a16="http://schemas.microsoft.com/office/drawing/2014/main" id="{D4C39E48-E505-8E60-95F1-D1C964A9C9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4286938" cy="235134"/>
          </a:xfrm>
        </p:spPr>
        <p:txBody>
          <a:bodyPr/>
          <a:lstStyle/>
          <a:p>
            <a:r>
              <a:rPr lang="fr-FR" sz="1200" b="1" dirty="0">
                <a:latin typeface="Marianne" panose="02000000000000000000" pitchFamily="2" charset="0"/>
              </a:rPr>
              <a:t>Île-de-France | Direction de la communication</a:t>
            </a:r>
          </a:p>
        </p:txBody>
      </p:sp>
      <p:sp>
        <p:nvSpPr>
          <p:cNvPr id="315" name="Titre 1">
            <a:extLst>
              <a:ext uri="{FF2B5EF4-FFF2-40B4-BE49-F238E27FC236}">
                <a16:creationId xmlns:a16="http://schemas.microsoft.com/office/drawing/2014/main" id="{B8FD5524-14F8-3D67-55BB-29E67F3F7DBF}"/>
              </a:ext>
            </a:extLst>
          </p:cNvPr>
          <p:cNvSpPr txBox="1">
            <a:spLocks/>
          </p:cNvSpPr>
          <p:nvPr/>
        </p:nvSpPr>
        <p:spPr>
          <a:xfrm>
            <a:off x="823649" y="324325"/>
            <a:ext cx="4181475" cy="1485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95</a:t>
            </a:r>
            <a: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 Val-d’Oise</a:t>
            </a:r>
            <a:b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Points d’implantation</a:t>
            </a:r>
            <a:b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[Mise à jour août 2020]</a:t>
            </a:r>
            <a:endParaRPr lang="fr-FR" sz="1400" kern="0" dirty="0">
              <a:solidFill>
                <a:schemeClr val="tx2">
                  <a:lumMod val="75000"/>
                  <a:lumOff val="2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316" name="Ellipse 315">
            <a:extLst>
              <a:ext uri="{FF2B5EF4-FFF2-40B4-BE49-F238E27FC236}">
                <a16:creationId xmlns:a16="http://schemas.microsoft.com/office/drawing/2014/main" id="{5E0328BD-DE23-8627-29DE-A4941D6D8DD2}"/>
              </a:ext>
            </a:extLst>
          </p:cNvPr>
          <p:cNvSpPr/>
          <p:nvPr/>
        </p:nvSpPr>
        <p:spPr>
          <a:xfrm>
            <a:off x="571758" y="436746"/>
            <a:ext cx="251891" cy="23513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E8EDC54C-C80F-C8EF-1E92-E2A5ADB6E87B}"/>
              </a:ext>
            </a:extLst>
          </p:cNvPr>
          <p:cNvSpPr/>
          <p:nvPr/>
        </p:nvSpPr>
        <p:spPr>
          <a:xfrm>
            <a:off x="571758" y="2062690"/>
            <a:ext cx="158750" cy="157163"/>
          </a:xfrm>
          <a:prstGeom prst="rect">
            <a:avLst/>
          </a:prstGeom>
          <a:solidFill>
            <a:srgbClr val="F14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18" name="ZoneTexte 14">
            <a:extLst>
              <a:ext uri="{FF2B5EF4-FFF2-40B4-BE49-F238E27FC236}">
                <a16:creationId xmlns:a16="http://schemas.microsoft.com/office/drawing/2014/main" id="{284649E4-653F-2786-F77D-65DE12EFF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08" y="2034115"/>
            <a:ext cx="12922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Agences</a:t>
            </a:r>
          </a:p>
        </p:txBody>
      </p:sp>
    </p:spTree>
    <p:extLst>
      <p:ext uri="{BB962C8B-B14F-4D97-AF65-F5344CB8AC3E}">
        <p14:creationId xmlns:p14="http://schemas.microsoft.com/office/powerpoint/2010/main" val="100164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11C65-74AD-D630-37AE-4EF2287AA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roup 9">
            <a:extLst>
              <a:ext uri="{FF2B5EF4-FFF2-40B4-BE49-F238E27FC236}">
                <a16:creationId xmlns:a16="http://schemas.microsoft.com/office/drawing/2014/main" id="{360B5CC4-09BE-02A5-D0A9-338B77F3C7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79349" y="1655267"/>
            <a:ext cx="4169489" cy="4655734"/>
            <a:chOff x="-2069" y="1177"/>
            <a:chExt cx="3207" cy="358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12" name="Freeform 10">
              <a:extLst>
                <a:ext uri="{FF2B5EF4-FFF2-40B4-BE49-F238E27FC236}">
                  <a16:creationId xmlns:a16="http://schemas.microsoft.com/office/drawing/2014/main" id="{FE327904-5EA2-9153-7F54-1DD68C1D7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64" y="3944"/>
              <a:ext cx="441" cy="438"/>
            </a:xfrm>
            <a:custGeom>
              <a:avLst/>
              <a:gdLst>
                <a:gd name="T0" fmla="*/ 159 w 441"/>
                <a:gd name="T1" fmla="*/ 438 h 438"/>
                <a:gd name="T2" fmla="*/ 168 w 441"/>
                <a:gd name="T3" fmla="*/ 374 h 438"/>
                <a:gd name="T4" fmla="*/ 301 w 441"/>
                <a:gd name="T5" fmla="*/ 303 h 438"/>
                <a:gd name="T6" fmla="*/ 353 w 441"/>
                <a:gd name="T7" fmla="*/ 303 h 438"/>
                <a:gd name="T8" fmla="*/ 441 w 441"/>
                <a:gd name="T9" fmla="*/ 251 h 438"/>
                <a:gd name="T10" fmla="*/ 405 w 441"/>
                <a:gd name="T11" fmla="*/ 161 h 438"/>
                <a:gd name="T12" fmla="*/ 246 w 441"/>
                <a:gd name="T13" fmla="*/ 62 h 438"/>
                <a:gd name="T14" fmla="*/ 123 w 441"/>
                <a:gd name="T15" fmla="*/ 0 h 438"/>
                <a:gd name="T16" fmla="*/ 78 w 441"/>
                <a:gd name="T17" fmla="*/ 187 h 438"/>
                <a:gd name="T18" fmla="*/ 36 w 441"/>
                <a:gd name="T19" fmla="*/ 206 h 438"/>
                <a:gd name="T20" fmla="*/ 0 w 441"/>
                <a:gd name="T21" fmla="*/ 339 h 438"/>
                <a:gd name="T22" fmla="*/ 62 w 441"/>
                <a:gd name="T23" fmla="*/ 393 h 438"/>
                <a:gd name="T24" fmla="*/ 88 w 441"/>
                <a:gd name="T25" fmla="*/ 438 h 438"/>
                <a:gd name="T26" fmla="*/ 159 w 441"/>
                <a:gd name="T2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1" h="438">
                  <a:moveTo>
                    <a:pt x="159" y="438"/>
                  </a:moveTo>
                  <a:lnTo>
                    <a:pt x="168" y="374"/>
                  </a:lnTo>
                  <a:lnTo>
                    <a:pt x="301" y="303"/>
                  </a:lnTo>
                  <a:lnTo>
                    <a:pt x="353" y="303"/>
                  </a:lnTo>
                  <a:lnTo>
                    <a:pt x="441" y="251"/>
                  </a:lnTo>
                  <a:lnTo>
                    <a:pt x="405" y="161"/>
                  </a:lnTo>
                  <a:lnTo>
                    <a:pt x="246" y="62"/>
                  </a:lnTo>
                  <a:lnTo>
                    <a:pt x="123" y="0"/>
                  </a:lnTo>
                  <a:lnTo>
                    <a:pt x="78" y="187"/>
                  </a:lnTo>
                  <a:lnTo>
                    <a:pt x="36" y="206"/>
                  </a:lnTo>
                  <a:lnTo>
                    <a:pt x="0" y="339"/>
                  </a:lnTo>
                  <a:lnTo>
                    <a:pt x="62" y="393"/>
                  </a:lnTo>
                  <a:lnTo>
                    <a:pt x="88" y="438"/>
                  </a:lnTo>
                  <a:lnTo>
                    <a:pt x="159" y="43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413" name="Freeform 11">
              <a:extLst>
                <a:ext uri="{FF2B5EF4-FFF2-40B4-BE49-F238E27FC236}">
                  <a16:creationId xmlns:a16="http://schemas.microsoft.com/office/drawing/2014/main" id="{26C5B291-83C0-D6AB-88C7-57E1C78C2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23" y="2789"/>
              <a:ext cx="329" cy="180"/>
            </a:xfrm>
            <a:custGeom>
              <a:avLst/>
              <a:gdLst>
                <a:gd name="T0" fmla="*/ 80 w 329"/>
                <a:gd name="T1" fmla="*/ 180 h 180"/>
                <a:gd name="T2" fmla="*/ 142 w 329"/>
                <a:gd name="T3" fmla="*/ 171 h 180"/>
                <a:gd name="T4" fmla="*/ 222 w 329"/>
                <a:gd name="T5" fmla="*/ 180 h 180"/>
                <a:gd name="T6" fmla="*/ 329 w 329"/>
                <a:gd name="T7" fmla="*/ 142 h 180"/>
                <a:gd name="T8" fmla="*/ 319 w 329"/>
                <a:gd name="T9" fmla="*/ 81 h 180"/>
                <a:gd name="T10" fmla="*/ 142 w 329"/>
                <a:gd name="T11" fmla="*/ 0 h 180"/>
                <a:gd name="T12" fmla="*/ 9 w 329"/>
                <a:gd name="T13" fmla="*/ 45 h 180"/>
                <a:gd name="T14" fmla="*/ 19 w 329"/>
                <a:gd name="T15" fmla="*/ 81 h 180"/>
                <a:gd name="T16" fmla="*/ 0 w 329"/>
                <a:gd name="T17" fmla="*/ 135 h 180"/>
                <a:gd name="T18" fmla="*/ 80 w 329"/>
                <a:gd name="T1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180">
                  <a:moveTo>
                    <a:pt x="80" y="180"/>
                  </a:moveTo>
                  <a:lnTo>
                    <a:pt x="142" y="171"/>
                  </a:lnTo>
                  <a:lnTo>
                    <a:pt x="222" y="180"/>
                  </a:lnTo>
                  <a:lnTo>
                    <a:pt x="329" y="142"/>
                  </a:lnTo>
                  <a:lnTo>
                    <a:pt x="319" y="81"/>
                  </a:lnTo>
                  <a:lnTo>
                    <a:pt x="142" y="0"/>
                  </a:lnTo>
                  <a:lnTo>
                    <a:pt x="9" y="45"/>
                  </a:lnTo>
                  <a:lnTo>
                    <a:pt x="19" y="81"/>
                  </a:lnTo>
                  <a:lnTo>
                    <a:pt x="0" y="135"/>
                  </a:lnTo>
                  <a:lnTo>
                    <a:pt x="80" y="18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4" name="Freeform 12">
              <a:extLst>
                <a:ext uri="{FF2B5EF4-FFF2-40B4-BE49-F238E27FC236}">
                  <a16:creationId xmlns:a16="http://schemas.microsoft.com/office/drawing/2014/main" id="{83A8A09C-A8A3-1BD6-6F00-448C3F29F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3" y="4391"/>
              <a:ext cx="300" cy="367"/>
            </a:xfrm>
            <a:custGeom>
              <a:avLst/>
              <a:gdLst>
                <a:gd name="T0" fmla="*/ 61 w 300"/>
                <a:gd name="T1" fmla="*/ 367 h 367"/>
                <a:gd name="T2" fmla="*/ 140 w 300"/>
                <a:gd name="T3" fmla="*/ 348 h 367"/>
                <a:gd name="T4" fmla="*/ 251 w 300"/>
                <a:gd name="T5" fmla="*/ 232 h 367"/>
                <a:gd name="T6" fmla="*/ 206 w 300"/>
                <a:gd name="T7" fmla="*/ 161 h 367"/>
                <a:gd name="T8" fmla="*/ 284 w 300"/>
                <a:gd name="T9" fmla="*/ 74 h 367"/>
                <a:gd name="T10" fmla="*/ 300 w 300"/>
                <a:gd name="T11" fmla="*/ 26 h 367"/>
                <a:gd name="T12" fmla="*/ 291 w 300"/>
                <a:gd name="T13" fmla="*/ 0 h 367"/>
                <a:gd name="T14" fmla="*/ 149 w 300"/>
                <a:gd name="T15" fmla="*/ 0 h 367"/>
                <a:gd name="T16" fmla="*/ 0 w 300"/>
                <a:gd name="T17" fmla="*/ 116 h 367"/>
                <a:gd name="T18" fmla="*/ 42 w 300"/>
                <a:gd name="T19" fmla="*/ 313 h 367"/>
                <a:gd name="T20" fmla="*/ 35 w 300"/>
                <a:gd name="T21" fmla="*/ 358 h 367"/>
                <a:gd name="T22" fmla="*/ 61 w 300"/>
                <a:gd name="T2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0" h="367">
                  <a:moveTo>
                    <a:pt x="61" y="367"/>
                  </a:moveTo>
                  <a:lnTo>
                    <a:pt x="140" y="348"/>
                  </a:lnTo>
                  <a:lnTo>
                    <a:pt x="251" y="232"/>
                  </a:lnTo>
                  <a:lnTo>
                    <a:pt x="206" y="161"/>
                  </a:lnTo>
                  <a:lnTo>
                    <a:pt x="284" y="74"/>
                  </a:lnTo>
                  <a:lnTo>
                    <a:pt x="300" y="26"/>
                  </a:lnTo>
                  <a:lnTo>
                    <a:pt x="291" y="0"/>
                  </a:lnTo>
                  <a:lnTo>
                    <a:pt x="149" y="0"/>
                  </a:lnTo>
                  <a:lnTo>
                    <a:pt x="0" y="116"/>
                  </a:lnTo>
                  <a:lnTo>
                    <a:pt x="42" y="313"/>
                  </a:lnTo>
                  <a:lnTo>
                    <a:pt x="35" y="358"/>
                  </a:lnTo>
                  <a:lnTo>
                    <a:pt x="61" y="36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5" name="Freeform 13">
              <a:extLst>
                <a:ext uri="{FF2B5EF4-FFF2-40B4-BE49-F238E27FC236}">
                  <a16:creationId xmlns:a16="http://schemas.microsoft.com/office/drawing/2014/main" id="{3CC09E72-05F4-5C87-E762-20FB9EC9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2" y="2986"/>
              <a:ext cx="382" cy="340"/>
            </a:xfrm>
            <a:custGeom>
              <a:avLst/>
              <a:gdLst>
                <a:gd name="T0" fmla="*/ 249 w 382"/>
                <a:gd name="T1" fmla="*/ 340 h 340"/>
                <a:gd name="T2" fmla="*/ 346 w 382"/>
                <a:gd name="T3" fmla="*/ 295 h 340"/>
                <a:gd name="T4" fmla="*/ 311 w 382"/>
                <a:gd name="T5" fmla="*/ 232 h 340"/>
                <a:gd name="T6" fmla="*/ 382 w 382"/>
                <a:gd name="T7" fmla="*/ 151 h 340"/>
                <a:gd name="T8" fmla="*/ 372 w 382"/>
                <a:gd name="T9" fmla="*/ 116 h 340"/>
                <a:gd name="T10" fmla="*/ 301 w 382"/>
                <a:gd name="T11" fmla="*/ 90 h 340"/>
                <a:gd name="T12" fmla="*/ 45 w 382"/>
                <a:gd name="T13" fmla="*/ 0 h 340"/>
                <a:gd name="T14" fmla="*/ 0 w 382"/>
                <a:gd name="T15" fmla="*/ 26 h 340"/>
                <a:gd name="T16" fmla="*/ 55 w 382"/>
                <a:gd name="T17" fmla="*/ 134 h 340"/>
                <a:gd name="T18" fmla="*/ 161 w 382"/>
                <a:gd name="T19" fmla="*/ 161 h 340"/>
                <a:gd name="T20" fmla="*/ 161 w 382"/>
                <a:gd name="T21" fmla="*/ 286 h 340"/>
                <a:gd name="T22" fmla="*/ 249 w 382"/>
                <a:gd name="T2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340">
                  <a:moveTo>
                    <a:pt x="249" y="340"/>
                  </a:moveTo>
                  <a:lnTo>
                    <a:pt x="346" y="295"/>
                  </a:lnTo>
                  <a:lnTo>
                    <a:pt x="311" y="232"/>
                  </a:lnTo>
                  <a:lnTo>
                    <a:pt x="382" y="151"/>
                  </a:lnTo>
                  <a:lnTo>
                    <a:pt x="372" y="116"/>
                  </a:lnTo>
                  <a:lnTo>
                    <a:pt x="301" y="90"/>
                  </a:lnTo>
                  <a:lnTo>
                    <a:pt x="45" y="0"/>
                  </a:lnTo>
                  <a:lnTo>
                    <a:pt x="0" y="26"/>
                  </a:lnTo>
                  <a:lnTo>
                    <a:pt x="55" y="134"/>
                  </a:lnTo>
                  <a:lnTo>
                    <a:pt x="161" y="161"/>
                  </a:lnTo>
                  <a:lnTo>
                    <a:pt x="161" y="286"/>
                  </a:lnTo>
                  <a:lnTo>
                    <a:pt x="249" y="34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6" name="Freeform 14">
              <a:extLst>
                <a:ext uri="{FF2B5EF4-FFF2-40B4-BE49-F238E27FC236}">
                  <a16:creationId xmlns:a16="http://schemas.microsoft.com/office/drawing/2014/main" id="{F8D9E7B2-F862-781E-8A67-43AE90F8C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7" y="2029"/>
              <a:ext cx="152" cy="161"/>
            </a:xfrm>
            <a:custGeom>
              <a:avLst/>
              <a:gdLst>
                <a:gd name="T0" fmla="*/ 0 w 152"/>
                <a:gd name="T1" fmla="*/ 142 h 161"/>
                <a:gd name="T2" fmla="*/ 36 w 152"/>
                <a:gd name="T3" fmla="*/ 161 h 161"/>
                <a:gd name="T4" fmla="*/ 152 w 152"/>
                <a:gd name="T5" fmla="*/ 133 h 161"/>
                <a:gd name="T6" fmla="*/ 133 w 152"/>
                <a:gd name="T7" fmla="*/ 7 h 161"/>
                <a:gd name="T8" fmla="*/ 64 w 152"/>
                <a:gd name="T9" fmla="*/ 0 h 161"/>
                <a:gd name="T10" fmla="*/ 0 w 152"/>
                <a:gd name="T11" fmla="*/ 14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61">
                  <a:moveTo>
                    <a:pt x="0" y="142"/>
                  </a:moveTo>
                  <a:lnTo>
                    <a:pt x="36" y="161"/>
                  </a:lnTo>
                  <a:lnTo>
                    <a:pt x="152" y="133"/>
                  </a:lnTo>
                  <a:lnTo>
                    <a:pt x="133" y="7"/>
                  </a:lnTo>
                  <a:lnTo>
                    <a:pt x="64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7" name="Freeform 15">
              <a:extLst>
                <a:ext uri="{FF2B5EF4-FFF2-40B4-BE49-F238E27FC236}">
                  <a16:creationId xmlns:a16="http://schemas.microsoft.com/office/drawing/2014/main" id="{815BB7A1-24E5-7531-1509-AF6AEC9F9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1994"/>
              <a:ext cx="168" cy="177"/>
            </a:xfrm>
            <a:custGeom>
              <a:avLst/>
              <a:gdLst>
                <a:gd name="T0" fmla="*/ 104 w 168"/>
                <a:gd name="T1" fmla="*/ 177 h 177"/>
                <a:gd name="T2" fmla="*/ 168 w 168"/>
                <a:gd name="T3" fmla="*/ 35 h 177"/>
                <a:gd name="T4" fmla="*/ 123 w 168"/>
                <a:gd name="T5" fmla="*/ 0 h 177"/>
                <a:gd name="T6" fmla="*/ 52 w 168"/>
                <a:gd name="T7" fmla="*/ 16 h 177"/>
                <a:gd name="T8" fmla="*/ 0 w 168"/>
                <a:gd name="T9" fmla="*/ 161 h 177"/>
                <a:gd name="T10" fmla="*/ 26 w 168"/>
                <a:gd name="T11" fmla="*/ 177 h 177"/>
                <a:gd name="T12" fmla="*/ 78 w 168"/>
                <a:gd name="T13" fmla="*/ 168 h 177"/>
                <a:gd name="T14" fmla="*/ 104 w 168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77">
                  <a:moveTo>
                    <a:pt x="104" y="177"/>
                  </a:moveTo>
                  <a:lnTo>
                    <a:pt x="168" y="35"/>
                  </a:lnTo>
                  <a:lnTo>
                    <a:pt x="123" y="0"/>
                  </a:lnTo>
                  <a:lnTo>
                    <a:pt x="52" y="16"/>
                  </a:lnTo>
                  <a:lnTo>
                    <a:pt x="0" y="161"/>
                  </a:lnTo>
                  <a:lnTo>
                    <a:pt x="26" y="177"/>
                  </a:lnTo>
                  <a:lnTo>
                    <a:pt x="78" y="168"/>
                  </a:lnTo>
                  <a:lnTo>
                    <a:pt x="104" y="17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8" name="Freeform 16">
              <a:extLst>
                <a:ext uri="{FF2B5EF4-FFF2-40B4-BE49-F238E27FC236}">
                  <a16:creationId xmlns:a16="http://schemas.microsoft.com/office/drawing/2014/main" id="{5201EF32-8D41-B1FC-ECE6-75C7967FE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" y="2055"/>
              <a:ext cx="213" cy="216"/>
            </a:xfrm>
            <a:custGeom>
              <a:avLst/>
              <a:gdLst>
                <a:gd name="T0" fmla="*/ 0 w 213"/>
                <a:gd name="T1" fmla="*/ 142 h 216"/>
                <a:gd name="T2" fmla="*/ 55 w 213"/>
                <a:gd name="T3" fmla="*/ 197 h 216"/>
                <a:gd name="T4" fmla="*/ 116 w 213"/>
                <a:gd name="T5" fmla="*/ 216 h 216"/>
                <a:gd name="T6" fmla="*/ 171 w 213"/>
                <a:gd name="T7" fmla="*/ 161 h 216"/>
                <a:gd name="T8" fmla="*/ 213 w 213"/>
                <a:gd name="T9" fmla="*/ 62 h 216"/>
                <a:gd name="T10" fmla="*/ 161 w 213"/>
                <a:gd name="T11" fmla="*/ 26 h 216"/>
                <a:gd name="T12" fmla="*/ 81 w 213"/>
                <a:gd name="T13" fmla="*/ 0 h 216"/>
                <a:gd name="T14" fmla="*/ 64 w 213"/>
                <a:gd name="T15" fmla="*/ 71 h 216"/>
                <a:gd name="T16" fmla="*/ 0 w 213"/>
                <a:gd name="T17" fmla="*/ 14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6">
                  <a:moveTo>
                    <a:pt x="0" y="142"/>
                  </a:moveTo>
                  <a:lnTo>
                    <a:pt x="55" y="197"/>
                  </a:lnTo>
                  <a:lnTo>
                    <a:pt x="116" y="216"/>
                  </a:lnTo>
                  <a:lnTo>
                    <a:pt x="171" y="161"/>
                  </a:lnTo>
                  <a:lnTo>
                    <a:pt x="213" y="62"/>
                  </a:lnTo>
                  <a:lnTo>
                    <a:pt x="161" y="26"/>
                  </a:lnTo>
                  <a:lnTo>
                    <a:pt x="81" y="0"/>
                  </a:lnTo>
                  <a:lnTo>
                    <a:pt x="64" y="71"/>
                  </a:lnTo>
                  <a:lnTo>
                    <a:pt x="0" y="14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9" name="Freeform 17">
              <a:extLst>
                <a:ext uri="{FF2B5EF4-FFF2-40B4-BE49-F238E27FC236}">
                  <a16:creationId xmlns:a16="http://schemas.microsoft.com/office/drawing/2014/main" id="{576AB421-00C4-62D1-438C-893AA0B34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" y="2190"/>
              <a:ext cx="372" cy="213"/>
            </a:xfrm>
            <a:custGeom>
              <a:avLst/>
              <a:gdLst>
                <a:gd name="T0" fmla="*/ 62 w 372"/>
                <a:gd name="T1" fmla="*/ 213 h 213"/>
                <a:gd name="T2" fmla="*/ 372 w 372"/>
                <a:gd name="T3" fmla="*/ 178 h 213"/>
                <a:gd name="T4" fmla="*/ 372 w 372"/>
                <a:gd name="T5" fmla="*/ 152 h 213"/>
                <a:gd name="T6" fmla="*/ 221 w 372"/>
                <a:gd name="T7" fmla="*/ 0 h 213"/>
                <a:gd name="T8" fmla="*/ 159 w 372"/>
                <a:gd name="T9" fmla="*/ 17 h 213"/>
                <a:gd name="T10" fmla="*/ 123 w 372"/>
                <a:gd name="T11" fmla="*/ 81 h 213"/>
                <a:gd name="T12" fmla="*/ 19 w 372"/>
                <a:gd name="T13" fmla="*/ 133 h 213"/>
                <a:gd name="T14" fmla="*/ 0 w 372"/>
                <a:gd name="T15" fmla="*/ 161 h 213"/>
                <a:gd name="T16" fmla="*/ 62 w 372"/>
                <a:gd name="T1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213">
                  <a:moveTo>
                    <a:pt x="62" y="213"/>
                  </a:moveTo>
                  <a:lnTo>
                    <a:pt x="372" y="178"/>
                  </a:lnTo>
                  <a:lnTo>
                    <a:pt x="372" y="152"/>
                  </a:lnTo>
                  <a:lnTo>
                    <a:pt x="221" y="0"/>
                  </a:lnTo>
                  <a:lnTo>
                    <a:pt x="159" y="17"/>
                  </a:lnTo>
                  <a:lnTo>
                    <a:pt x="123" y="81"/>
                  </a:lnTo>
                  <a:lnTo>
                    <a:pt x="19" y="133"/>
                  </a:lnTo>
                  <a:lnTo>
                    <a:pt x="0" y="161"/>
                  </a:lnTo>
                  <a:lnTo>
                    <a:pt x="62" y="21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0" name="Freeform 18">
              <a:extLst>
                <a:ext uri="{FF2B5EF4-FFF2-40B4-BE49-F238E27FC236}">
                  <a16:creationId xmlns:a16="http://schemas.microsoft.com/office/drawing/2014/main" id="{20863353-CA0C-4464-F5F4-2DBEB23F8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1" y="2422"/>
              <a:ext cx="247" cy="232"/>
            </a:xfrm>
            <a:custGeom>
              <a:avLst/>
              <a:gdLst>
                <a:gd name="T0" fmla="*/ 0 w 247"/>
                <a:gd name="T1" fmla="*/ 171 h 232"/>
                <a:gd name="T2" fmla="*/ 159 w 247"/>
                <a:gd name="T3" fmla="*/ 232 h 232"/>
                <a:gd name="T4" fmla="*/ 220 w 247"/>
                <a:gd name="T5" fmla="*/ 187 h 232"/>
                <a:gd name="T6" fmla="*/ 178 w 247"/>
                <a:gd name="T7" fmla="*/ 152 h 232"/>
                <a:gd name="T8" fmla="*/ 247 w 247"/>
                <a:gd name="T9" fmla="*/ 19 h 232"/>
                <a:gd name="T10" fmla="*/ 220 w 247"/>
                <a:gd name="T11" fmla="*/ 0 h 232"/>
                <a:gd name="T12" fmla="*/ 133 w 247"/>
                <a:gd name="T13" fmla="*/ 81 h 232"/>
                <a:gd name="T14" fmla="*/ 62 w 247"/>
                <a:gd name="T15" fmla="*/ 81 h 232"/>
                <a:gd name="T16" fmla="*/ 36 w 247"/>
                <a:gd name="T17" fmla="*/ 90 h 232"/>
                <a:gd name="T18" fmla="*/ 0 w 247"/>
                <a:gd name="T19" fmla="*/ 1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32">
                  <a:moveTo>
                    <a:pt x="0" y="171"/>
                  </a:moveTo>
                  <a:lnTo>
                    <a:pt x="159" y="232"/>
                  </a:lnTo>
                  <a:lnTo>
                    <a:pt x="220" y="187"/>
                  </a:lnTo>
                  <a:lnTo>
                    <a:pt x="178" y="152"/>
                  </a:lnTo>
                  <a:lnTo>
                    <a:pt x="247" y="19"/>
                  </a:lnTo>
                  <a:lnTo>
                    <a:pt x="220" y="0"/>
                  </a:lnTo>
                  <a:lnTo>
                    <a:pt x="133" y="81"/>
                  </a:lnTo>
                  <a:lnTo>
                    <a:pt x="62" y="81"/>
                  </a:lnTo>
                  <a:lnTo>
                    <a:pt x="36" y="90"/>
                  </a:lnTo>
                  <a:lnTo>
                    <a:pt x="0" y="1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1" name="Freeform 19">
              <a:extLst>
                <a:ext uri="{FF2B5EF4-FFF2-40B4-BE49-F238E27FC236}">
                  <a16:creationId xmlns:a16="http://schemas.microsoft.com/office/drawing/2014/main" id="{734E4F8E-FCC1-423F-ABBB-79C60817F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7" y="2055"/>
              <a:ext cx="140" cy="197"/>
            </a:xfrm>
            <a:custGeom>
              <a:avLst/>
              <a:gdLst>
                <a:gd name="T0" fmla="*/ 104 w 140"/>
                <a:gd name="T1" fmla="*/ 187 h 197"/>
                <a:gd name="T2" fmla="*/ 133 w 140"/>
                <a:gd name="T3" fmla="*/ 142 h 197"/>
                <a:gd name="T4" fmla="*/ 140 w 140"/>
                <a:gd name="T5" fmla="*/ 71 h 197"/>
                <a:gd name="T6" fmla="*/ 114 w 140"/>
                <a:gd name="T7" fmla="*/ 10 h 197"/>
                <a:gd name="T8" fmla="*/ 52 w 140"/>
                <a:gd name="T9" fmla="*/ 0 h 197"/>
                <a:gd name="T10" fmla="*/ 0 w 140"/>
                <a:gd name="T11" fmla="*/ 90 h 197"/>
                <a:gd name="T12" fmla="*/ 17 w 140"/>
                <a:gd name="T13" fmla="*/ 197 h 197"/>
                <a:gd name="T14" fmla="*/ 104 w 140"/>
                <a:gd name="T15" fmla="*/ 18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97">
                  <a:moveTo>
                    <a:pt x="104" y="187"/>
                  </a:moveTo>
                  <a:lnTo>
                    <a:pt x="133" y="142"/>
                  </a:lnTo>
                  <a:lnTo>
                    <a:pt x="140" y="71"/>
                  </a:lnTo>
                  <a:lnTo>
                    <a:pt x="114" y="10"/>
                  </a:lnTo>
                  <a:lnTo>
                    <a:pt x="52" y="0"/>
                  </a:lnTo>
                  <a:lnTo>
                    <a:pt x="0" y="90"/>
                  </a:lnTo>
                  <a:lnTo>
                    <a:pt x="17" y="197"/>
                  </a:lnTo>
                  <a:lnTo>
                    <a:pt x="104" y="18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2" name="Freeform 20">
              <a:extLst>
                <a:ext uri="{FF2B5EF4-FFF2-40B4-BE49-F238E27FC236}">
                  <a16:creationId xmlns:a16="http://schemas.microsoft.com/office/drawing/2014/main" id="{1DBB20D0-D542-96D8-B376-47190910D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0" y="1876"/>
              <a:ext cx="372" cy="295"/>
            </a:xfrm>
            <a:custGeom>
              <a:avLst/>
              <a:gdLst>
                <a:gd name="T0" fmla="*/ 17 w 372"/>
                <a:gd name="T1" fmla="*/ 295 h 295"/>
                <a:gd name="T2" fmla="*/ 149 w 372"/>
                <a:gd name="T3" fmla="*/ 286 h 295"/>
                <a:gd name="T4" fmla="*/ 168 w 372"/>
                <a:gd name="T5" fmla="*/ 295 h 295"/>
                <a:gd name="T6" fmla="*/ 211 w 372"/>
                <a:gd name="T7" fmla="*/ 286 h 295"/>
                <a:gd name="T8" fmla="*/ 282 w 372"/>
                <a:gd name="T9" fmla="*/ 215 h 295"/>
                <a:gd name="T10" fmla="*/ 372 w 372"/>
                <a:gd name="T11" fmla="*/ 118 h 295"/>
                <a:gd name="T12" fmla="*/ 239 w 372"/>
                <a:gd name="T13" fmla="*/ 9 h 295"/>
                <a:gd name="T14" fmla="*/ 176 w 372"/>
                <a:gd name="T15" fmla="*/ 0 h 295"/>
                <a:gd name="T16" fmla="*/ 17 w 372"/>
                <a:gd name="T17" fmla="*/ 35 h 295"/>
                <a:gd name="T18" fmla="*/ 0 w 372"/>
                <a:gd name="T19" fmla="*/ 134 h 295"/>
                <a:gd name="T20" fmla="*/ 52 w 372"/>
                <a:gd name="T21" fmla="*/ 160 h 295"/>
                <a:gd name="T22" fmla="*/ 17 w 372"/>
                <a:gd name="T2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2" h="295">
                  <a:moveTo>
                    <a:pt x="17" y="295"/>
                  </a:moveTo>
                  <a:lnTo>
                    <a:pt x="149" y="286"/>
                  </a:lnTo>
                  <a:lnTo>
                    <a:pt x="168" y="295"/>
                  </a:lnTo>
                  <a:lnTo>
                    <a:pt x="211" y="286"/>
                  </a:lnTo>
                  <a:lnTo>
                    <a:pt x="282" y="215"/>
                  </a:lnTo>
                  <a:lnTo>
                    <a:pt x="372" y="118"/>
                  </a:lnTo>
                  <a:lnTo>
                    <a:pt x="239" y="9"/>
                  </a:lnTo>
                  <a:lnTo>
                    <a:pt x="176" y="0"/>
                  </a:lnTo>
                  <a:lnTo>
                    <a:pt x="17" y="35"/>
                  </a:lnTo>
                  <a:lnTo>
                    <a:pt x="0" y="134"/>
                  </a:lnTo>
                  <a:lnTo>
                    <a:pt x="52" y="160"/>
                  </a:lnTo>
                  <a:lnTo>
                    <a:pt x="17" y="29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3" name="Freeform 21">
              <a:extLst>
                <a:ext uri="{FF2B5EF4-FFF2-40B4-BE49-F238E27FC236}">
                  <a16:creationId xmlns:a16="http://schemas.microsoft.com/office/drawing/2014/main" id="{38ABEC81-48EF-3CF9-7DA9-9A9A361A1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5" y="4247"/>
              <a:ext cx="291" cy="260"/>
            </a:xfrm>
            <a:custGeom>
              <a:avLst/>
              <a:gdLst>
                <a:gd name="T0" fmla="*/ 0 w 291"/>
                <a:gd name="T1" fmla="*/ 135 h 260"/>
                <a:gd name="T2" fmla="*/ 9 w 291"/>
                <a:gd name="T3" fmla="*/ 71 h 260"/>
                <a:gd name="T4" fmla="*/ 142 w 291"/>
                <a:gd name="T5" fmla="*/ 0 h 260"/>
                <a:gd name="T6" fmla="*/ 194 w 291"/>
                <a:gd name="T7" fmla="*/ 0 h 260"/>
                <a:gd name="T8" fmla="*/ 291 w 291"/>
                <a:gd name="T9" fmla="*/ 144 h 260"/>
                <a:gd name="T10" fmla="*/ 142 w 291"/>
                <a:gd name="T11" fmla="*/ 260 h 260"/>
                <a:gd name="T12" fmla="*/ 52 w 291"/>
                <a:gd name="T13" fmla="*/ 260 h 260"/>
                <a:gd name="T14" fmla="*/ 0 w 291"/>
                <a:gd name="T15" fmla="*/ 1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260">
                  <a:moveTo>
                    <a:pt x="0" y="135"/>
                  </a:moveTo>
                  <a:lnTo>
                    <a:pt x="9" y="71"/>
                  </a:lnTo>
                  <a:lnTo>
                    <a:pt x="142" y="0"/>
                  </a:lnTo>
                  <a:lnTo>
                    <a:pt x="194" y="0"/>
                  </a:lnTo>
                  <a:lnTo>
                    <a:pt x="291" y="144"/>
                  </a:lnTo>
                  <a:lnTo>
                    <a:pt x="142" y="260"/>
                  </a:lnTo>
                  <a:lnTo>
                    <a:pt x="52" y="260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4" name="Freeform 22">
              <a:extLst>
                <a:ext uri="{FF2B5EF4-FFF2-40B4-BE49-F238E27FC236}">
                  <a16:creationId xmlns:a16="http://schemas.microsoft.com/office/drawing/2014/main" id="{3129575F-2566-1DBE-F132-9375CC4C5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" y="2297"/>
              <a:ext cx="300" cy="187"/>
            </a:xfrm>
            <a:custGeom>
              <a:avLst/>
              <a:gdLst>
                <a:gd name="T0" fmla="*/ 284 w 300"/>
                <a:gd name="T1" fmla="*/ 161 h 187"/>
                <a:gd name="T2" fmla="*/ 300 w 300"/>
                <a:gd name="T3" fmla="*/ 151 h 187"/>
                <a:gd name="T4" fmla="*/ 274 w 300"/>
                <a:gd name="T5" fmla="*/ 80 h 187"/>
                <a:gd name="T6" fmla="*/ 142 w 300"/>
                <a:gd name="T7" fmla="*/ 9 h 187"/>
                <a:gd name="T8" fmla="*/ 54 w 300"/>
                <a:gd name="T9" fmla="*/ 0 h 187"/>
                <a:gd name="T10" fmla="*/ 0 w 300"/>
                <a:gd name="T11" fmla="*/ 71 h 187"/>
                <a:gd name="T12" fmla="*/ 0 w 300"/>
                <a:gd name="T13" fmla="*/ 99 h 187"/>
                <a:gd name="T14" fmla="*/ 168 w 300"/>
                <a:gd name="T15" fmla="*/ 187 h 187"/>
                <a:gd name="T16" fmla="*/ 284 w 300"/>
                <a:gd name="T17" fmla="*/ 16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187">
                  <a:moveTo>
                    <a:pt x="284" y="161"/>
                  </a:moveTo>
                  <a:lnTo>
                    <a:pt x="300" y="151"/>
                  </a:lnTo>
                  <a:lnTo>
                    <a:pt x="274" y="80"/>
                  </a:lnTo>
                  <a:lnTo>
                    <a:pt x="142" y="9"/>
                  </a:lnTo>
                  <a:lnTo>
                    <a:pt x="54" y="0"/>
                  </a:lnTo>
                  <a:lnTo>
                    <a:pt x="0" y="71"/>
                  </a:lnTo>
                  <a:lnTo>
                    <a:pt x="0" y="99"/>
                  </a:lnTo>
                  <a:lnTo>
                    <a:pt x="168" y="187"/>
                  </a:lnTo>
                  <a:lnTo>
                    <a:pt x="284" y="16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5" name="Freeform 23">
              <a:extLst>
                <a:ext uri="{FF2B5EF4-FFF2-40B4-BE49-F238E27FC236}">
                  <a16:creationId xmlns:a16="http://schemas.microsoft.com/office/drawing/2014/main" id="{06726393-8C92-DECC-2A90-9864308BB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27" y="2931"/>
              <a:ext cx="556" cy="287"/>
            </a:xfrm>
            <a:custGeom>
              <a:avLst/>
              <a:gdLst>
                <a:gd name="T0" fmla="*/ 184 w 556"/>
                <a:gd name="T1" fmla="*/ 38 h 287"/>
                <a:gd name="T2" fmla="*/ 246 w 556"/>
                <a:gd name="T3" fmla="*/ 29 h 287"/>
                <a:gd name="T4" fmla="*/ 326 w 556"/>
                <a:gd name="T5" fmla="*/ 38 h 287"/>
                <a:gd name="T6" fmla="*/ 433 w 556"/>
                <a:gd name="T7" fmla="*/ 0 h 287"/>
                <a:gd name="T8" fmla="*/ 511 w 556"/>
                <a:gd name="T9" fmla="*/ 19 h 287"/>
                <a:gd name="T10" fmla="*/ 556 w 556"/>
                <a:gd name="T11" fmla="*/ 118 h 287"/>
                <a:gd name="T12" fmla="*/ 502 w 556"/>
                <a:gd name="T13" fmla="*/ 163 h 287"/>
                <a:gd name="T14" fmla="*/ 476 w 556"/>
                <a:gd name="T15" fmla="*/ 216 h 287"/>
                <a:gd name="T16" fmla="*/ 405 w 556"/>
                <a:gd name="T17" fmla="*/ 260 h 287"/>
                <a:gd name="T18" fmla="*/ 291 w 556"/>
                <a:gd name="T19" fmla="*/ 287 h 287"/>
                <a:gd name="T20" fmla="*/ 97 w 556"/>
                <a:gd name="T21" fmla="*/ 287 h 287"/>
                <a:gd name="T22" fmla="*/ 0 w 556"/>
                <a:gd name="T23" fmla="*/ 244 h 287"/>
                <a:gd name="T24" fmla="*/ 16 w 556"/>
                <a:gd name="T25" fmla="*/ 171 h 287"/>
                <a:gd name="T26" fmla="*/ 52 w 556"/>
                <a:gd name="T27" fmla="*/ 171 h 287"/>
                <a:gd name="T28" fmla="*/ 104 w 556"/>
                <a:gd name="T29" fmla="*/ 126 h 287"/>
                <a:gd name="T30" fmla="*/ 175 w 556"/>
                <a:gd name="T31" fmla="*/ 81 h 287"/>
                <a:gd name="T32" fmla="*/ 184 w 556"/>
                <a:gd name="T33" fmla="*/ 3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6" h="287">
                  <a:moveTo>
                    <a:pt x="184" y="38"/>
                  </a:moveTo>
                  <a:lnTo>
                    <a:pt x="246" y="29"/>
                  </a:lnTo>
                  <a:lnTo>
                    <a:pt x="326" y="38"/>
                  </a:lnTo>
                  <a:lnTo>
                    <a:pt x="433" y="0"/>
                  </a:lnTo>
                  <a:lnTo>
                    <a:pt x="511" y="19"/>
                  </a:lnTo>
                  <a:lnTo>
                    <a:pt x="556" y="118"/>
                  </a:lnTo>
                  <a:lnTo>
                    <a:pt x="502" y="163"/>
                  </a:lnTo>
                  <a:lnTo>
                    <a:pt x="476" y="216"/>
                  </a:lnTo>
                  <a:lnTo>
                    <a:pt x="405" y="260"/>
                  </a:lnTo>
                  <a:lnTo>
                    <a:pt x="291" y="287"/>
                  </a:lnTo>
                  <a:lnTo>
                    <a:pt x="97" y="287"/>
                  </a:lnTo>
                  <a:lnTo>
                    <a:pt x="0" y="244"/>
                  </a:lnTo>
                  <a:lnTo>
                    <a:pt x="16" y="171"/>
                  </a:lnTo>
                  <a:lnTo>
                    <a:pt x="52" y="171"/>
                  </a:lnTo>
                  <a:lnTo>
                    <a:pt x="104" y="126"/>
                  </a:lnTo>
                  <a:lnTo>
                    <a:pt x="175" y="81"/>
                  </a:lnTo>
                  <a:lnTo>
                    <a:pt x="184" y="3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6" name="Freeform 24">
              <a:extLst>
                <a:ext uri="{FF2B5EF4-FFF2-40B4-BE49-F238E27FC236}">
                  <a16:creationId xmlns:a16="http://schemas.microsoft.com/office/drawing/2014/main" id="{AE03E36D-8B39-D27D-7A0D-7EE69D099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2162"/>
              <a:ext cx="164" cy="144"/>
            </a:xfrm>
            <a:custGeom>
              <a:avLst/>
              <a:gdLst>
                <a:gd name="T0" fmla="*/ 104 w 164"/>
                <a:gd name="T1" fmla="*/ 9 h 144"/>
                <a:gd name="T2" fmla="*/ 140 w 164"/>
                <a:gd name="T3" fmla="*/ 28 h 144"/>
                <a:gd name="T4" fmla="*/ 164 w 164"/>
                <a:gd name="T5" fmla="*/ 118 h 144"/>
                <a:gd name="T6" fmla="*/ 114 w 164"/>
                <a:gd name="T7" fmla="*/ 135 h 144"/>
                <a:gd name="T8" fmla="*/ 62 w 164"/>
                <a:gd name="T9" fmla="*/ 144 h 144"/>
                <a:gd name="T10" fmla="*/ 0 w 164"/>
                <a:gd name="T11" fmla="*/ 109 h 144"/>
                <a:gd name="T12" fmla="*/ 26 w 164"/>
                <a:gd name="T13" fmla="*/ 9 h 144"/>
                <a:gd name="T14" fmla="*/ 78 w 164"/>
                <a:gd name="T15" fmla="*/ 0 h 144"/>
                <a:gd name="T16" fmla="*/ 104 w 164"/>
                <a:gd name="T17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44">
                  <a:moveTo>
                    <a:pt x="104" y="9"/>
                  </a:moveTo>
                  <a:lnTo>
                    <a:pt x="140" y="28"/>
                  </a:lnTo>
                  <a:lnTo>
                    <a:pt x="164" y="118"/>
                  </a:lnTo>
                  <a:lnTo>
                    <a:pt x="114" y="135"/>
                  </a:lnTo>
                  <a:lnTo>
                    <a:pt x="62" y="144"/>
                  </a:lnTo>
                  <a:lnTo>
                    <a:pt x="0" y="109"/>
                  </a:lnTo>
                  <a:lnTo>
                    <a:pt x="26" y="9"/>
                  </a:lnTo>
                  <a:lnTo>
                    <a:pt x="78" y="0"/>
                  </a:lnTo>
                  <a:lnTo>
                    <a:pt x="104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7" name="Freeform 25">
              <a:extLst>
                <a:ext uri="{FF2B5EF4-FFF2-40B4-BE49-F238E27FC236}">
                  <a16:creationId xmlns:a16="http://schemas.microsoft.com/office/drawing/2014/main" id="{E02CBD03-722B-460A-D547-36EE24DF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452"/>
              <a:ext cx="260" cy="267"/>
            </a:xfrm>
            <a:custGeom>
              <a:avLst/>
              <a:gdLst>
                <a:gd name="T0" fmla="*/ 35 w 260"/>
                <a:gd name="T1" fmla="*/ 267 h 267"/>
                <a:gd name="T2" fmla="*/ 87 w 260"/>
                <a:gd name="T3" fmla="*/ 251 h 267"/>
                <a:gd name="T4" fmla="*/ 123 w 260"/>
                <a:gd name="T5" fmla="*/ 265 h 267"/>
                <a:gd name="T6" fmla="*/ 146 w 260"/>
                <a:gd name="T7" fmla="*/ 194 h 267"/>
                <a:gd name="T8" fmla="*/ 215 w 260"/>
                <a:gd name="T9" fmla="*/ 203 h 267"/>
                <a:gd name="T10" fmla="*/ 260 w 260"/>
                <a:gd name="T11" fmla="*/ 132 h 267"/>
                <a:gd name="T12" fmla="*/ 182 w 260"/>
                <a:gd name="T13" fmla="*/ 71 h 267"/>
                <a:gd name="T14" fmla="*/ 132 w 260"/>
                <a:gd name="T15" fmla="*/ 0 h 267"/>
                <a:gd name="T16" fmla="*/ 87 w 260"/>
                <a:gd name="T17" fmla="*/ 0 h 267"/>
                <a:gd name="T18" fmla="*/ 35 w 260"/>
                <a:gd name="T19" fmla="*/ 97 h 267"/>
                <a:gd name="T20" fmla="*/ 61 w 260"/>
                <a:gd name="T21" fmla="*/ 170 h 267"/>
                <a:gd name="T22" fmla="*/ 0 w 260"/>
                <a:gd name="T23" fmla="*/ 241 h 267"/>
                <a:gd name="T24" fmla="*/ 35 w 260"/>
                <a:gd name="T2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267">
                  <a:moveTo>
                    <a:pt x="35" y="267"/>
                  </a:moveTo>
                  <a:lnTo>
                    <a:pt x="87" y="251"/>
                  </a:lnTo>
                  <a:lnTo>
                    <a:pt x="123" y="265"/>
                  </a:lnTo>
                  <a:lnTo>
                    <a:pt x="146" y="194"/>
                  </a:lnTo>
                  <a:lnTo>
                    <a:pt x="215" y="203"/>
                  </a:lnTo>
                  <a:lnTo>
                    <a:pt x="260" y="132"/>
                  </a:lnTo>
                  <a:lnTo>
                    <a:pt x="182" y="71"/>
                  </a:lnTo>
                  <a:lnTo>
                    <a:pt x="132" y="0"/>
                  </a:lnTo>
                  <a:lnTo>
                    <a:pt x="87" y="0"/>
                  </a:lnTo>
                  <a:lnTo>
                    <a:pt x="35" y="97"/>
                  </a:lnTo>
                  <a:lnTo>
                    <a:pt x="61" y="170"/>
                  </a:lnTo>
                  <a:lnTo>
                    <a:pt x="0" y="241"/>
                  </a:lnTo>
                  <a:lnTo>
                    <a:pt x="35" y="26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8" name="Freeform 26">
              <a:extLst>
                <a:ext uri="{FF2B5EF4-FFF2-40B4-BE49-F238E27FC236}">
                  <a16:creationId xmlns:a16="http://schemas.microsoft.com/office/drawing/2014/main" id="{0B9E1E2A-0912-E765-1437-EBBFBEFDA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" y="1894"/>
              <a:ext cx="218" cy="152"/>
            </a:xfrm>
            <a:custGeom>
              <a:avLst/>
              <a:gdLst>
                <a:gd name="T0" fmla="*/ 62 w 218"/>
                <a:gd name="T1" fmla="*/ 152 h 152"/>
                <a:gd name="T2" fmla="*/ 218 w 218"/>
                <a:gd name="T3" fmla="*/ 152 h 152"/>
                <a:gd name="T4" fmla="*/ 211 w 218"/>
                <a:gd name="T5" fmla="*/ 79 h 152"/>
                <a:gd name="T6" fmla="*/ 123 w 218"/>
                <a:gd name="T7" fmla="*/ 24 h 152"/>
                <a:gd name="T8" fmla="*/ 36 w 218"/>
                <a:gd name="T9" fmla="*/ 0 h 152"/>
                <a:gd name="T10" fmla="*/ 19 w 218"/>
                <a:gd name="T11" fmla="*/ 10 h 152"/>
                <a:gd name="T12" fmla="*/ 0 w 218"/>
                <a:gd name="T13" fmla="*/ 27 h 152"/>
                <a:gd name="T14" fmla="*/ 71 w 218"/>
                <a:gd name="T15" fmla="*/ 81 h 152"/>
                <a:gd name="T16" fmla="*/ 62 w 218"/>
                <a:gd name="T1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52">
                  <a:moveTo>
                    <a:pt x="62" y="152"/>
                  </a:moveTo>
                  <a:lnTo>
                    <a:pt x="218" y="152"/>
                  </a:lnTo>
                  <a:lnTo>
                    <a:pt x="211" y="79"/>
                  </a:lnTo>
                  <a:lnTo>
                    <a:pt x="123" y="24"/>
                  </a:lnTo>
                  <a:lnTo>
                    <a:pt x="36" y="0"/>
                  </a:lnTo>
                  <a:lnTo>
                    <a:pt x="19" y="10"/>
                  </a:lnTo>
                  <a:lnTo>
                    <a:pt x="0" y="27"/>
                  </a:lnTo>
                  <a:lnTo>
                    <a:pt x="71" y="81"/>
                  </a:lnTo>
                  <a:lnTo>
                    <a:pt x="62" y="15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9" name="Freeform 27">
              <a:extLst>
                <a:ext uri="{FF2B5EF4-FFF2-40B4-BE49-F238E27FC236}">
                  <a16:creationId xmlns:a16="http://schemas.microsoft.com/office/drawing/2014/main" id="{5838231E-5F49-A772-590B-FB1F736A7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92" y="2548"/>
              <a:ext cx="379" cy="206"/>
            </a:xfrm>
            <a:custGeom>
              <a:avLst/>
              <a:gdLst>
                <a:gd name="T0" fmla="*/ 17 w 379"/>
                <a:gd name="T1" fmla="*/ 135 h 206"/>
                <a:gd name="T2" fmla="*/ 43 w 379"/>
                <a:gd name="T3" fmla="*/ 206 h 206"/>
                <a:gd name="T4" fmla="*/ 310 w 379"/>
                <a:gd name="T5" fmla="*/ 196 h 206"/>
                <a:gd name="T6" fmla="*/ 379 w 379"/>
                <a:gd name="T7" fmla="*/ 106 h 206"/>
                <a:gd name="T8" fmla="*/ 344 w 379"/>
                <a:gd name="T9" fmla="*/ 90 h 206"/>
                <a:gd name="T10" fmla="*/ 97 w 379"/>
                <a:gd name="T11" fmla="*/ 71 h 206"/>
                <a:gd name="T12" fmla="*/ 43 w 379"/>
                <a:gd name="T13" fmla="*/ 0 h 206"/>
                <a:gd name="T14" fmla="*/ 0 w 379"/>
                <a:gd name="T15" fmla="*/ 9 h 206"/>
                <a:gd name="T16" fmla="*/ 17 w 379"/>
                <a:gd name="T17" fmla="*/ 80 h 206"/>
                <a:gd name="T18" fmla="*/ 17 w 379"/>
                <a:gd name="T19" fmla="*/ 13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06">
                  <a:moveTo>
                    <a:pt x="17" y="135"/>
                  </a:moveTo>
                  <a:lnTo>
                    <a:pt x="43" y="206"/>
                  </a:lnTo>
                  <a:lnTo>
                    <a:pt x="310" y="196"/>
                  </a:lnTo>
                  <a:lnTo>
                    <a:pt x="379" y="106"/>
                  </a:lnTo>
                  <a:lnTo>
                    <a:pt x="344" y="90"/>
                  </a:lnTo>
                  <a:lnTo>
                    <a:pt x="97" y="71"/>
                  </a:lnTo>
                  <a:lnTo>
                    <a:pt x="43" y="0"/>
                  </a:lnTo>
                  <a:lnTo>
                    <a:pt x="0" y="9"/>
                  </a:lnTo>
                  <a:lnTo>
                    <a:pt x="17" y="80"/>
                  </a:lnTo>
                  <a:lnTo>
                    <a:pt x="17" y="1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0" name="Freeform 28">
              <a:extLst>
                <a:ext uri="{FF2B5EF4-FFF2-40B4-BE49-F238E27FC236}">
                  <a16:creationId xmlns:a16="http://schemas.microsoft.com/office/drawing/2014/main" id="{8B77BE55-DD4F-5860-94F3-07F0E5DCB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0" y="2735"/>
              <a:ext cx="362" cy="385"/>
            </a:xfrm>
            <a:custGeom>
              <a:avLst/>
              <a:gdLst>
                <a:gd name="T0" fmla="*/ 291 w 362"/>
                <a:gd name="T1" fmla="*/ 180 h 385"/>
                <a:gd name="T2" fmla="*/ 327 w 362"/>
                <a:gd name="T3" fmla="*/ 116 h 385"/>
                <a:gd name="T4" fmla="*/ 362 w 362"/>
                <a:gd name="T5" fmla="*/ 90 h 385"/>
                <a:gd name="T6" fmla="*/ 353 w 362"/>
                <a:gd name="T7" fmla="*/ 0 h 385"/>
                <a:gd name="T8" fmla="*/ 194 w 362"/>
                <a:gd name="T9" fmla="*/ 28 h 385"/>
                <a:gd name="T10" fmla="*/ 152 w 362"/>
                <a:gd name="T11" fmla="*/ 0 h 385"/>
                <a:gd name="T12" fmla="*/ 0 w 362"/>
                <a:gd name="T13" fmla="*/ 251 h 385"/>
                <a:gd name="T14" fmla="*/ 62 w 362"/>
                <a:gd name="T15" fmla="*/ 286 h 385"/>
                <a:gd name="T16" fmla="*/ 123 w 362"/>
                <a:gd name="T17" fmla="*/ 385 h 385"/>
                <a:gd name="T18" fmla="*/ 142 w 362"/>
                <a:gd name="T19" fmla="*/ 385 h 385"/>
                <a:gd name="T20" fmla="*/ 291 w 362"/>
                <a:gd name="T21" fmla="*/ 18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385">
                  <a:moveTo>
                    <a:pt x="291" y="180"/>
                  </a:moveTo>
                  <a:lnTo>
                    <a:pt x="327" y="116"/>
                  </a:lnTo>
                  <a:lnTo>
                    <a:pt x="362" y="90"/>
                  </a:lnTo>
                  <a:lnTo>
                    <a:pt x="353" y="0"/>
                  </a:lnTo>
                  <a:lnTo>
                    <a:pt x="194" y="28"/>
                  </a:lnTo>
                  <a:lnTo>
                    <a:pt x="152" y="0"/>
                  </a:lnTo>
                  <a:lnTo>
                    <a:pt x="0" y="251"/>
                  </a:lnTo>
                  <a:lnTo>
                    <a:pt x="62" y="286"/>
                  </a:lnTo>
                  <a:lnTo>
                    <a:pt x="123" y="385"/>
                  </a:lnTo>
                  <a:lnTo>
                    <a:pt x="142" y="385"/>
                  </a:lnTo>
                  <a:lnTo>
                    <a:pt x="291" y="18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1" name="Freeform 29">
              <a:extLst>
                <a:ext uri="{FF2B5EF4-FFF2-40B4-BE49-F238E27FC236}">
                  <a16:creationId xmlns:a16="http://schemas.microsoft.com/office/drawing/2014/main" id="{EB373B70-B568-3A3D-FC53-641C1D2B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2448"/>
              <a:ext cx="265" cy="242"/>
            </a:xfrm>
            <a:custGeom>
              <a:avLst/>
              <a:gdLst>
                <a:gd name="T0" fmla="*/ 237 w 265"/>
                <a:gd name="T1" fmla="*/ 154 h 242"/>
                <a:gd name="T2" fmla="*/ 220 w 265"/>
                <a:gd name="T3" fmla="*/ 135 h 242"/>
                <a:gd name="T4" fmla="*/ 265 w 265"/>
                <a:gd name="T5" fmla="*/ 55 h 242"/>
                <a:gd name="T6" fmla="*/ 211 w 265"/>
                <a:gd name="T7" fmla="*/ 0 h 242"/>
                <a:gd name="T8" fmla="*/ 132 w 265"/>
                <a:gd name="T9" fmla="*/ 81 h 242"/>
                <a:gd name="T10" fmla="*/ 43 w 265"/>
                <a:gd name="T11" fmla="*/ 100 h 242"/>
                <a:gd name="T12" fmla="*/ 0 w 265"/>
                <a:gd name="T13" fmla="*/ 190 h 242"/>
                <a:gd name="T14" fmla="*/ 0 w 265"/>
                <a:gd name="T15" fmla="*/ 242 h 242"/>
                <a:gd name="T16" fmla="*/ 97 w 265"/>
                <a:gd name="T17" fmla="*/ 235 h 242"/>
                <a:gd name="T18" fmla="*/ 237 w 265"/>
                <a:gd name="T19" fmla="*/ 15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5" h="242">
                  <a:moveTo>
                    <a:pt x="237" y="154"/>
                  </a:moveTo>
                  <a:lnTo>
                    <a:pt x="220" y="135"/>
                  </a:lnTo>
                  <a:lnTo>
                    <a:pt x="265" y="55"/>
                  </a:lnTo>
                  <a:lnTo>
                    <a:pt x="211" y="0"/>
                  </a:lnTo>
                  <a:lnTo>
                    <a:pt x="132" y="81"/>
                  </a:lnTo>
                  <a:lnTo>
                    <a:pt x="43" y="100"/>
                  </a:lnTo>
                  <a:lnTo>
                    <a:pt x="0" y="190"/>
                  </a:lnTo>
                  <a:lnTo>
                    <a:pt x="0" y="242"/>
                  </a:lnTo>
                  <a:lnTo>
                    <a:pt x="97" y="235"/>
                  </a:lnTo>
                  <a:lnTo>
                    <a:pt x="237" y="15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2" name="Freeform 30">
              <a:extLst>
                <a:ext uri="{FF2B5EF4-FFF2-40B4-BE49-F238E27FC236}">
                  <a16:creationId xmlns:a16="http://schemas.microsoft.com/office/drawing/2014/main" id="{948F310D-7B30-B196-7CDC-F92961FDE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46" y="3317"/>
              <a:ext cx="433" cy="402"/>
            </a:xfrm>
            <a:custGeom>
              <a:avLst/>
              <a:gdLst>
                <a:gd name="T0" fmla="*/ 346 w 433"/>
                <a:gd name="T1" fmla="*/ 376 h 402"/>
                <a:gd name="T2" fmla="*/ 407 w 433"/>
                <a:gd name="T3" fmla="*/ 305 h 402"/>
                <a:gd name="T4" fmla="*/ 381 w 433"/>
                <a:gd name="T5" fmla="*/ 232 h 402"/>
                <a:gd name="T6" fmla="*/ 433 w 433"/>
                <a:gd name="T7" fmla="*/ 135 h 402"/>
                <a:gd name="T8" fmla="*/ 362 w 433"/>
                <a:gd name="T9" fmla="*/ 38 h 402"/>
                <a:gd name="T10" fmla="*/ 310 w 433"/>
                <a:gd name="T11" fmla="*/ 0 h 402"/>
                <a:gd name="T12" fmla="*/ 256 w 433"/>
                <a:gd name="T13" fmla="*/ 19 h 402"/>
                <a:gd name="T14" fmla="*/ 230 w 433"/>
                <a:gd name="T15" fmla="*/ 187 h 402"/>
                <a:gd name="T16" fmla="*/ 0 w 433"/>
                <a:gd name="T17" fmla="*/ 296 h 402"/>
                <a:gd name="T18" fmla="*/ 0 w 433"/>
                <a:gd name="T19" fmla="*/ 353 h 402"/>
                <a:gd name="T20" fmla="*/ 19 w 433"/>
                <a:gd name="T21" fmla="*/ 388 h 402"/>
                <a:gd name="T22" fmla="*/ 88 w 433"/>
                <a:gd name="T23" fmla="*/ 402 h 402"/>
                <a:gd name="T24" fmla="*/ 152 w 433"/>
                <a:gd name="T25" fmla="*/ 322 h 402"/>
                <a:gd name="T26" fmla="*/ 284 w 433"/>
                <a:gd name="T27" fmla="*/ 331 h 402"/>
                <a:gd name="T28" fmla="*/ 346 w 433"/>
                <a:gd name="T29" fmla="*/ 37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3" h="402">
                  <a:moveTo>
                    <a:pt x="346" y="376"/>
                  </a:moveTo>
                  <a:lnTo>
                    <a:pt x="407" y="305"/>
                  </a:lnTo>
                  <a:lnTo>
                    <a:pt x="381" y="232"/>
                  </a:lnTo>
                  <a:lnTo>
                    <a:pt x="433" y="135"/>
                  </a:lnTo>
                  <a:lnTo>
                    <a:pt x="362" y="38"/>
                  </a:lnTo>
                  <a:lnTo>
                    <a:pt x="310" y="0"/>
                  </a:lnTo>
                  <a:lnTo>
                    <a:pt x="256" y="19"/>
                  </a:lnTo>
                  <a:lnTo>
                    <a:pt x="230" y="187"/>
                  </a:lnTo>
                  <a:lnTo>
                    <a:pt x="0" y="296"/>
                  </a:lnTo>
                  <a:lnTo>
                    <a:pt x="0" y="353"/>
                  </a:lnTo>
                  <a:lnTo>
                    <a:pt x="19" y="388"/>
                  </a:lnTo>
                  <a:lnTo>
                    <a:pt x="88" y="402"/>
                  </a:lnTo>
                  <a:lnTo>
                    <a:pt x="152" y="322"/>
                  </a:lnTo>
                  <a:lnTo>
                    <a:pt x="284" y="331"/>
                  </a:lnTo>
                  <a:lnTo>
                    <a:pt x="346" y="37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3" name="Freeform 31">
              <a:extLst>
                <a:ext uri="{FF2B5EF4-FFF2-40B4-BE49-F238E27FC236}">
                  <a16:creationId xmlns:a16="http://schemas.microsoft.com/office/drawing/2014/main" id="{BF75099B-AC6A-E9E8-B6B8-927AD565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8" y="3272"/>
              <a:ext cx="398" cy="341"/>
            </a:xfrm>
            <a:custGeom>
              <a:avLst/>
              <a:gdLst>
                <a:gd name="T0" fmla="*/ 45 w 398"/>
                <a:gd name="T1" fmla="*/ 54 h 341"/>
                <a:gd name="T2" fmla="*/ 142 w 398"/>
                <a:gd name="T3" fmla="*/ 9 h 341"/>
                <a:gd name="T4" fmla="*/ 223 w 398"/>
                <a:gd name="T5" fmla="*/ 45 h 341"/>
                <a:gd name="T6" fmla="*/ 294 w 398"/>
                <a:gd name="T7" fmla="*/ 0 h 341"/>
                <a:gd name="T8" fmla="*/ 398 w 398"/>
                <a:gd name="T9" fmla="*/ 64 h 341"/>
                <a:gd name="T10" fmla="*/ 372 w 398"/>
                <a:gd name="T11" fmla="*/ 232 h 341"/>
                <a:gd name="T12" fmla="*/ 142 w 398"/>
                <a:gd name="T13" fmla="*/ 341 h 341"/>
                <a:gd name="T14" fmla="*/ 142 w 398"/>
                <a:gd name="T15" fmla="*/ 251 h 341"/>
                <a:gd name="T16" fmla="*/ 97 w 398"/>
                <a:gd name="T17" fmla="*/ 232 h 341"/>
                <a:gd name="T18" fmla="*/ 54 w 398"/>
                <a:gd name="T19" fmla="*/ 241 h 341"/>
                <a:gd name="T20" fmla="*/ 0 w 398"/>
                <a:gd name="T21" fmla="*/ 225 h 341"/>
                <a:gd name="T22" fmla="*/ 19 w 398"/>
                <a:gd name="T23" fmla="*/ 99 h 341"/>
                <a:gd name="T24" fmla="*/ 45 w 398"/>
                <a:gd name="T25" fmla="*/ 54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8" h="341">
                  <a:moveTo>
                    <a:pt x="45" y="54"/>
                  </a:moveTo>
                  <a:lnTo>
                    <a:pt x="142" y="9"/>
                  </a:lnTo>
                  <a:lnTo>
                    <a:pt x="223" y="45"/>
                  </a:lnTo>
                  <a:lnTo>
                    <a:pt x="294" y="0"/>
                  </a:lnTo>
                  <a:lnTo>
                    <a:pt x="398" y="64"/>
                  </a:lnTo>
                  <a:lnTo>
                    <a:pt x="372" y="232"/>
                  </a:lnTo>
                  <a:lnTo>
                    <a:pt x="142" y="341"/>
                  </a:lnTo>
                  <a:lnTo>
                    <a:pt x="142" y="251"/>
                  </a:lnTo>
                  <a:lnTo>
                    <a:pt x="97" y="232"/>
                  </a:lnTo>
                  <a:lnTo>
                    <a:pt x="54" y="241"/>
                  </a:lnTo>
                  <a:lnTo>
                    <a:pt x="0" y="225"/>
                  </a:lnTo>
                  <a:lnTo>
                    <a:pt x="19" y="99"/>
                  </a:lnTo>
                  <a:lnTo>
                    <a:pt x="45" y="5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4" name="Freeform 32">
              <a:extLst>
                <a:ext uri="{FF2B5EF4-FFF2-40B4-BE49-F238E27FC236}">
                  <a16:creationId xmlns:a16="http://schemas.microsoft.com/office/drawing/2014/main" id="{7E527CA7-E62D-45B0-E88E-6ACB14D4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2046"/>
              <a:ext cx="255" cy="125"/>
            </a:xfrm>
            <a:custGeom>
              <a:avLst/>
              <a:gdLst>
                <a:gd name="T0" fmla="*/ 71 w 255"/>
                <a:gd name="T1" fmla="*/ 0 h 125"/>
                <a:gd name="T2" fmla="*/ 227 w 255"/>
                <a:gd name="T3" fmla="*/ 0 h 125"/>
                <a:gd name="T4" fmla="*/ 255 w 255"/>
                <a:gd name="T5" fmla="*/ 66 h 125"/>
                <a:gd name="T6" fmla="*/ 187 w 255"/>
                <a:gd name="T7" fmla="*/ 125 h 125"/>
                <a:gd name="T8" fmla="*/ 177 w 255"/>
                <a:gd name="T9" fmla="*/ 125 h 125"/>
                <a:gd name="T10" fmla="*/ 45 w 255"/>
                <a:gd name="T11" fmla="*/ 116 h 125"/>
                <a:gd name="T12" fmla="*/ 0 w 255"/>
                <a:gd name="T13" fmla="*/ 71 h 125"/>
                <a:gd name="T14" fmla="*/ 71 w 255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25">
                  <a:moveTo>
                    <a:pt x="71" y="0"/>
                  </a:moveTo>
                  <a:lnTo>
                    <a:pt x="227" y="0"/>
                  </a:lnTo>
                  <a:lnTo>
                    <a:pt x="255" y="66"/>
                  </a:lnTo>
                  <a:lnTo>
                    <a:pt x="187" y="125"/>
                  </a:lnTo>
                  <a:lnTo>
                    <a:pt x="177" y="125"/>
                  </a:lnTo>
                  <a:lnTo>
                    <a:pt x="45" y="116"/>
                  </a:lnTo>
                  <a:lnTo>
                    <a:pt x="0" y="71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5" name="Freeform 33">
              <a:extLst>
                <a:ext uri="{FF2B5EF4-FFF2-40B4-BE49-F238E27FC236}">
                  <a16:creationId xmlns:a16="http://schemas.microsoft.com/office/drawing/2014/main" id="{05EA5370-39FA-1FB7-EC3E-E308C740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81" y="3137"/>
              <a:ext cx="362" cy="199"/>
            </a:xfrm>
            <a:custGeom>
              <a:avLst/>
              <a:gdLst>
                <a:gd name="T0" fmla="*/ 35 w 362"/>
                <a:gd name="T1" fmla="*/ 144 h 199"/>
                <a:gd name="T2" fmla="*/ 0 w 362"/>
                <a:gd name="T3" fmla="*/ 81 h 199"/>
                <a:gd name="T4" fmla="*/ 71 w 362"/>
                <a:gd name="T5" fmla="*/ 0 h 199"/>
                <a:gd name="T6" fmla="*/ 352 w 362"/>
                <a:gd name="T7" fmla="*/ 81 h 199"/>
                <a:gd name="T8" fmla="*/ 362 w 362"/>
                <a:gd name="T9" fmla="*/ 144 h 199"/>
                <a:gd name="T10" fmla="*/ 345 w 362"/>
                <a:gd name="T11" fmla="*/ 180 h 199"/>
                <a:gd name="T12" fmla="*/ 291 w 362"/>
                <a:gd name="T13" fmla="*/ 199 h 199"/>
                <a:gd name="T14" fmla="*/ 187 w 362"/>
                <a:gd name="T15" fmla="*/ 135 h 199"/>
                <a:gd name="T16" fmla="*/ 116 w 362"/>
                <a:gd name="T17" fmla="*/ 180 h 199"/>
                <a:gd name="T18" fmla="*/ 35 w 362"/>
                <a:gd name="T19" fmla="*/ 1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199">
                  <a:moveTo>
                    <a:pt x="35" y="144"/>
                  </a:moveTo>
                  <a:lnTo>
                    <a:pt x="0" y="81"/>
                  </a:lnTo>
                  <a:lnTo>
                    <a:pt x="71" y="0"/>
                  </a:lnTo>
                  <a:lnTo>
                    <a:pt x="352" y="81"/>
                  </a:lnTo>
                  <a:lnTo>
                    <a:pt x="362" y="144"/>
                  </a:lnTo>
                  <a:lnTo>
                    <a:pt x="345" y="180"/>
                  </a:lnTo>
                  <a:lnTo>
                    <a:pt x="291" y="199"/>
                  </a:lnTo>
                  <a:lnTo>
                    <a:pt x="187" y="135"/>
                  </a:lnTo>
                  <a:lnTo>
                    <a:pt x="116" y="180"/>
                  </a:lnTo>
                  <a:lnTo>
                    <a:pt x="35" y="14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6" name="Freeform 34">
              <a:extLst>
                <a:ext uri="{FF2B5EF4-FFF2-40B4-BE49-F238E27FC236}">
                  <a16:creationId xmlns:a16="http://schemas.microsoft.com/office/drawing/2014/main" id="{5866C013-9B75-6B3B-FC55-07D5BF853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" y="2690"/>
              <a:ext cx="133" cy="288"/>
            </a:xfrm>
            <a:custGeom>
              <a:avLst/>
              <a:gdLst>
                <a:gd name="T0" fmla="*/ 88 w 133"/>
                <a:gd name="T1" fmla="*/ 260 h 288"/>
                <a:gd name="T2" fmla="*/ 116 w 133"/>
                <a:gd name="T3" fmla="*/ 288 h 288"/>
                <a:gd name="T4" fmla="*/ 123 w 133"/>
                <a:gd name="T5" fmla="*/ 288 h 288"/>
                <a:gd name="T6" fmla="*/ 133 w 133"/>
                <a:gd name="T7" fmla="*/ 125 h 288"/>
                <a:gd name="T8" fmla="*/ 107 w 133"/>
                <a:gd name="T9" fmla="*/ 0 h 288"/>
                <a:gd name="T10" fmla="*/ 36 w 133"/>
                <a:gd name="T11" fmla="*/ 28 h 288"/>
                <a:gd name="T12" fmla="*/ 0 w 133"/>
                <a:gd name="T13" fmla="*/ 161 h 288"/>
                <a:gd name="T14" fmla="*/ 97 w 133"/>
                <a:gd name="T15" fmla="*/ 225 h 288"/>
                <a:gd name="T16" fmla="*/ 88 w 133"/>
                <a:gd name="T1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288">
                  <a:moveTo>
                    <a:pt x="88" y="260"/>
                  </a:moveTo>
                  <a:lnTo>
                    <a:pt x="116" y="288"/>
                  </a:lnTo>
                  <a:lnTo>
                    <a:pt x="123" y="288"/>
                  </a:lnTo>
                  <a:lnTo>
                    <a:pt x="133" y="125"/>
                  </a:lnTo>
                  <a:lnTo>
                    <a:pt x="107" y="0"/>
                  </a:lnTo>
                  <a:lnTo>
                    <a:pt x="36" y="28"/>
                  </a:lnTo>
                  <a:lnTo>
                    <a:pt x="0" y="161"/>
                  </a:lnTo>
                  <a:lnTo>
                    <a:pt x="97" y="225"/>
                  </a:lnTo>
                  <a:lnTo>
                    <a:pt x="88" y="26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7" name="Freeform 35">
              <a:extLst>
                <a:ext uri="{FF2B5EF4-FFF2-40B4-BE49-F238E27FC236}">
                  <a16:creationId xmlns:a16="http://schemas.microsoft.com/office/drawing/2014/main" id="{E6A7559F-236A-0A84-2218-813EFDED8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7" y="1994"/>
              <a:ext cx="248" cy="187"/>
            </a:xfrm>
            <a:custGeom>
              <a:avLst/>
              <a:gdLst>
                <a:gd name="T0" fmla="*/ 71 w 248"/>
                <a:gd name="T1" fmla="*/ 187 h 187"/>
                <a:gd name="T2" fmla="*/ 116 w 248"/>
                <a:gd name="T3" fmla="*/ 177 h 187"/>
                <a:gd name="T4" fmla="*/ 132 w 248"/>
                <a:gd name="T5" fmla="*/ 116 h 187"/>
                <a:gd name="T6" fmla="*/ 248 w 248"/>
                <a:gd name="T7" fmla="*/ 80 h 187"/>
                <a:gd name="T8" fmla="*/ 239 w 248"/>
                <a:gd name="T9" fmla="*/ 42 h 187"/>
                <a:gd name="T10" fmla="*/ 151 w 248"/>
                <a:gd name="T11" fmla="*/ 7 h 187"/>
                <a:gd name="T12" fmla="*/ 71 w 248"/>
                <a:gd name="T13" fmla="*/ 0 h 187"/>
                <a:gd name="T14" fmla="*/ 0 w 248"/>
                <a:gd name="T15" fmla="*/ 52 h 187"/>
                <a:gd name="T16" fmla="*/ 35 w 248"/>
                <a:gd name="T17" fmla="*/ 97 h 187"/>
                <a:gd name="T18" fmla="*/ 45 w 248"/>
                <a:gd name="T19" fmla="*/ 177 h 187"/>
                <a:gd name="T20" fmla="*/ 71 w 248"/>
                <a:gd name="T2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87">
                  <a:moveTo>
                    <a:pt x="71" y="187"/>
                  </a:moveTo>
                  <a:lnTo>
                    <a:pt x="116" y="177"/>
                  </a:lnTo>
                  <a:lnTo>
                    <a:pt x="132" y="116"/>
                  </a:lnTo>
                  <a:lnTo>
                    <a:pt x="248" y="80"/>
                  </a:lnTo>
                  <a:lnTo>
                    <a:pt x="239" y="42"/>
                  </a:lnTo>
                  <a:lnTo>
                    <a:pt x="151" y="7"/>
                  </a:lnTo>
                  <a:lnTo>
                    <a:pt x="71" y="0"/>
                  </a:lnTo>
                  <a:lnTo>
                    <a:pt x="0" y="52"/>
                  </a:lnTo>
                  <a:lnTo>
                    <a:pt x="35" y="97"/>
                  </a:lnTo>
                  <a:lnTo>
                    <a:pt x="45" y="177"/>
                  </a:lnTo>
                  <a:lnTo>
                    <a:pt x="71" y="18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8" name="Freeform 36">
              <a:extLst>
                <a:ext uri="{FF2B5EF4-FFF2-40B4-BE49-F238E27FC236}">
                  <a16:creationId xmlns:a16="http://schemas.microsoft.com/office/drawing/2014/main" id="{671C68D6-DD73-90FA-19A6-8DD2CF8E1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2162"/>
              <a:ext cx="204" cy="109"/>
            </a:xfrm>
            <a:custGeom>
              <a:avLst/>
              <a:gdLst>
                <a:gd name="T0" fmla="*/ 62 w 204"/>
                <a:gd name="T1" fmla="*/ 0 h 109"/>
                <a:gd name="T2" fmla="*/ 204 w 204"/>
                <a:gd name="T3" fmla="*/ 9 h 109"/>
                <a:gd name="T4" fmla="*/ 159 w 204"/>
                <a:gd name="T5" fmla="*/ 54 h 109"/>
                <a:gd name="T6" fmla="*/ 45 w 204"/>
                <a:gd name="T7" fmla="*/ 109 h 109"/>
                <a:gd name="T8" fmla="*/ 0 w 204"/>
                <a:gd name="T9" fmla="*/ 64 h 109"/>
                <a:gd name="T10" fmla="*/ 62 w 204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09">
                  <a:moveTo>
                    <a:pt x="62" y="0"/>
                  </a:moveTo>
                  <a:lnTo>
                    <a:pt x="204" y="9"/>
                  </a:lnTo>
                  <a:lnTo>
                    <a:pt x="159" y="54"/>
                  </a:lnTo>
                  <a:lnTo>
                    <a:pt x="45" y="109"/>
                  </a:lnTo>
                  <a:lnTo>
                    <a:pt x="0" y="64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9" name="Freeform 37">
              <a:extLst>
                <a:ext uri="{FF2B5EF4-FFF2-40B4-BE49-F238E27FC236}">
                  <a16:creationId xmlns:a16="http://schemas.microsoft.com/office/drawing/2014/main" id="{89BF7236-1F25-D8F7-1A7D-D4C3C059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" y="2889"/>
              <a:ext cx="282" cy="291"/>
            </a:xfrm>
            <a:custGeom>
              <a:avLst/>
              <a:gdLst>
                <a:gd name="T0" fmla="*/ 52 w 282"/>
                <a:gd name="T1" fmla="*/ 205 h 291"/>
                <a:gd name="T2" fmla="*/ 114 w 282"/>
                <a:gd name="T3" fmla="*/ 241 h 291"/>
                <a:gd name="T4" fmla="*/ 137 w 282"/>
                <a:gd name="T5" fmla="*/ 291 h 291"/>
                <a:gd name="T6" fmla="*/ 209 w 282"/>
                <a:gd name="T7" fmla="*/ 239 h 291"/>
                <a:gd name="T8" fmla="*/ 282 w 282"/>
                <a:gd name="T9" fmla="*/ 42 h 291"/>
                <a:gd name="T10" fmla="*/ 123 w 282"/>
                <a:gd name="T11" fmla="*/ 0 h 291"/>
                <a:gd name="T12" fmla="*/ 0 w 282"/>
                <a:gd name="T13" fmla="*/ 35 h 291"/>
                <a:gd name="T14" fmla="*/ 69 w 282"/>
                <a:gd name="T15" fmla="*/ 132 h 291"/>
                <a:gd name="T16" fmla="*/ 52 w 282"/>
                <a:gd name="T17" fmla="*/ 182 h 291"/>
                <a:gd name="T18" fmla="*/ 52 w 282"/>
                <a:gd name="T19" fmla="*/ 20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291">
                  <a:moveTo>
                    <a:pt x="52" y="205"/>
                  </a:moveTo>
                  <a:lnTo>
                    <a:pt x="114" y="241"/>
                  </a:lnTo>
                  <a:lnTo>
                    <a:pt x="137" y="291"/>
                  </a:lnTo>
                  <a:lnTo>
                    <a:pt x="209" y="239"/>
                  </a:lnTo>
                  <a:lnTo>
                    <a:pt x="282" y="42"/>
                  </a:lnTo>
                  <a:lnTo>
                    <a:pt x="123" y="0"/>
                  </a:lnTo>
                  <a:lnTo>
                    <a:pt x="0" y="35"/>
                  </a:lnTo>
                  <a:lnTo>
                    <a:pt x="69" y="132"/>
                  </a:lnTo>
                  <a:lnTo>
                    <a:pt x="52" y="182"/>
                  </a:lnTo>
                  <a:lnTo>
                    <a:pt x="52" y="20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0" name="Freeform 38">
              <a:extLst>
                <a:ext uri="{FF2B5EF4-FFF2-40B4-BE49-F238E27FC236}">
                  <a16:creationId xmlns:a16="http://schemas.microsoft.com/office/drawing/2014/main" id="{31167CC2-0217-6C3E-7E2F-5D85753DF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" y="3094"/>
              <a:ext cx="208" cy="261"/>
            </a:xfrm>
            <a:custGeom>
              <a:avLst/>
              <a:gdLst>
                <a:gd name="T0" fmla="*/ 123 w 208"/>
                <a:gd name="T1" fmla="*/ 0 h 261"/>
                <a:gd name="T2" fmla="*/ 185 w 208"/>
                <a:gd name="T3" fmla="*/ 36 h 261"/>
                <a:gd name="T4" fmla="*/ 208 w 208"/>
                <a:gd name="T5" fmla="*/ 86 h 261"/>
                <a:gd name="T6" fmla="*/ 173 w 208"/>
                <a:gd name="T7" fmla="*/ 183 h 261"/>
                <a:gd name="T8" fmla="*/ 140 w 208"/>
                <a:gd name="T9" fmla="*/ 235 h 261"/>
                <a:gd name="T10" fmla="*/ 85 w 208"/>
                <a:gd name="T11" fmla="*/ 235 h 261"/>
                <a:gd name="T12" fmla="*/ 52 w 208"/>
                <a:gd name="T13" fmla="*/ 261 h 261"/>
                <a:gd name="T14" fmla="*/ 0 w 208"/>
                <a:gd name="T15" fmla="*/ 223 h 261"/>
                <a:gd name="T16" fmla="*/ 17 w 208"/>
                <a:gd name="T17" fmla="*/ 187 h 261"/>
                <a:gd name="T18" fmla="*/ 7 w 208"/>
                <a:gd name="T19" fmla="*/ 124 h 261"/>
                <a:gd name="T20" fmla="*/ 43 w 208"/>
                <a:gd name="T21" fmla="*/ 36 h 261"/>
                <a:gd name="T22" fmla="*/ 123 w 208"/>
                <a:gd name="T2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61">
                  <a:moveTo>
                    <a:pt x="123" y="0"/>
                  </a:moveTo>
                  <a:lnTo>
                    <a:pt x="185" y="36"/>
                  </a:lnTo>
                  <a:lnTo>
                    <a:pt x="208" y="86"/>
                  </a:lnTo>
                  <a:lnTo>
                    <a:pt x="173" y="183"/>
                  </a:lnTo>
                  <a:lnTo>
                    <a:pt x="140" y="235"/>
                  </a:lnTo>
                  <a:lnTo>
                    <a:pt x="85" y="235"/>
                  </a:lnTo>
                  <a:lnTo>
                    <a:pt x="52" y="261"/>
                  </a:lnTo>
                  <a:lnTo>
                    <a:pt x="0" y="223"/>
                  </a:lnTo>
                  <a:lnTo>
                    <a:pt x="17" y="187"/>
                  </a:lnTo>
                  <a:lnTo>
                    <a:pt x="7" y="124"/>
                  </a:lnTo>
                  <a:lnTo>
                    <a:pt x="43" y="36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1" name="Freeform 39">
              <a:extLst>
                <a:ext uri="{FF2B5EF4-FFF2-40B4-BE49-F238E27FC236}">
                  <a16:creationId xmlns:a16="http://schemas.microsoft.com/office/drawing/2014/main" id="{8B957AAC-6AEA-EA54-1FFB-3446F6DB2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1" y="3371"/>
              <a:ext cx="294" cy="438"/>
            </a:xfrm>
            <a:custGeom>
              <a:avLst/>
              <a:gdLst>
                <a:gd name="T0" fmla="*/ 275 w 294"/>
                <a:gd name="T1" fmla="*/ 242 h 438"/>
                <a:gd name="T2" fmla="*/ 275 w 294"/>
                <a:gd name="T3" fmla="*/ 294 h 438"/>
                <a:gd name="T4" fmla="*/ 294 w 294"/>
                <a:gd name="T5" fmla="*/ 334 h 438"/>
                <a:gd name="T6" fmla="*/ 285 w 294"/>
                <a:gd name="T7" fmla="*/ 412 h 438"/>
                <a:gd name="T8" fmla="*/ 249 w 294"/>
                <a:gd name="T9" fmla="*/ 438 h 438"/>
                <a:gd name="T10" fmla="*/ 0 w 294"/>
                <a:gd name="T11" fmla="*/ 223 h 438"/>
                <a:gd name="T12" fmla="*/ 71 w 294"/>
                <a:gd name="T13" fmla="*/ 161 h 438"/>
                <a:gd name="T14" fmla="*/ 10 w 294"/>
                <a:gd name="T15" fmla="*/ 90 h 438"/>
                <a:gd name="T16" fmla="*/ 107 w 294"/>
                <a:gd name="T17" fmla="*/ 0 h 438"/>
                <a:gd name="T18" fmla="*/ 152 w 294"/>
                <a:gd name="T19" fmla="*/ 0 h 438"/>
                <a:gd name="T20" fmla="*/ 133 w 294"/>
                <a:gd name="T21" fmla="*/ 126 h 438"/>
                <a:gd name="T22" fmla="*/ 187 w 294"/>
                <a:gd name="T23" fmla="*/ 142 h 438"/>
                <a:gd name="T24" fmla="*/ 230 w 294"/>
                <a:gd name="T25" fmla="*/ 133 h 438"/>
                <a:gd name="T26" fmla="*/ 275 w 294"/>
                <a:gd name="T27" fmla="*/ 152 h 438"/>
                <a:gd name="T28" fmla="*/ 275 w 294"/>
                <a:gd name="T29" fmla="*/ 24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438">
                  <a:moveTo>
                    <a:pt x="275" y="242"/>
                  </a:moveTo>
                  <a:lnTo>
                    <a:pt x="275" y="294"/>
                  </a:lnTo>
                  <a:lnTo>
                    <a:pt x="294" y="334"/>
                  </a:lnTo>
                  <a:lnTo>
                    <a:pt x="285" y="412"/>
                  </a:lnTo>
                  <a:lnTo>
                    <a:pt x="249" y="438"/>
                  </a:lnTo>
                  <a:lnTo>
                    <a:pt x="0" y="223"/>
                  </a:lnTo>
                  <a:lnTo>
                    <a:pt x="71" y="161"/>
                  </a:lnTo>
                  <a:lnTo>
                    <a:pt x="10" y="90"/>
                  </a:lnTo>
                  <a:lnTo>
                    <a:pt x="107" y="0"/>
                  </a:lnTo>
                  <a:lnTo>
                    <a:pt x="152" y="0"/>
                  </a:lnTo>
                  <a:lnTo>
                    <a:pt x="133" y="126"/>
                  </a:lnTo>
                  <a:lnTo>
                    <a:pt x="187" y="142"/>
                  </a:lnTo>
                  <a:lnTo>
                    <a:pt x="230" y="133"/>
                  </a:lnTo>
                  <a:lnTo>
                    <a:pt x="275" y="152"/>
                  </a:lnTo>
                  <a:lnTo>
                    <a:pt x="275" y="24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2" name="Freeform 40">
              <a:extLst>
                <a:ext uri="{FF2B5EF4-FFF2-40B4-BE49-F238E27FC236}">
                  <a16:creationId xmlns:a16="http://schemas.microsoft.com/office/drawing/2014/main" id="{E5FF9FED-1D6B-F2B9-60EB-DD0B3C878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3" y="2171"/>
              <a:ext cx="168" cy="225"/>
            </a:xfrm>
            <a:custGeom>
              <a:avLst/>
              <a:gdLst>
                <a:gd name="T0" fmla="*/ 17 w 168"/>
                <a:gd name="T1" fmla="*/ 10 h 225"/>
                <a:gd name="T2" fmla="*/ 62 w 168"/>
                <a:gd name="T3" fmla="*/ 0 h 225"/>
                <a:gd name="T4" fmla="*/ 149 w 168"/>
                <a:gd name="T5" fmla="*/ 36 h 225"/>
                <a:gd name="T6" fmla="*/ 168 w 168"/>
                <a:gd name="T7" fmla="*/ 126 h 225"/>
                <a:gd name="T8" fmla="*/ 114 w 168"/>
                <a:gd name="T9" fmla="*/ 197 h 225"/>
                <a:gd name="T10" fmla="*/ 114 w 168"/>
                <a:gd name="T11" fmla="*/ 225 h 225"/>
                <a:gd name="T12" fmla="*/ 97 w 168"/>
                <a:gd name="T13" fmla="*/ 225 h 225"/>
                <a:gd name="T14" fmla="*/ 71 w 168"/>
                <a:gd name="T15" fmla="*/ 180 h 225"/>
                <a:gd name="T16" fmla="*/ 0 w 168"/>
                <a:gd name="T17" fmla="*/ 71 h 225"/>
                <a:gd name="T18" fmla="*/ 17 w 168"/>
                <a:gd name="T19" fmla="*/ 1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225">
                  <a:moveTo>
                    <a:pt x="17" y="10"/>
                  </a:moveTo>
                  <a:lnTo>
                    <a:pt x="62" y="0"/>
                  </a:lnTo>
                  <a:lnTo>
                    <a:pt x="149" y="36"/>
                  </a:lnTo>
                  <a:lnTo>
                    <a:pt x="168" y="126"/>
                  </a:lnTo>
                  <a:lnTo>
                    <a:pt x="114" y="197"/>
                  </a:lnTo>
                  <a:lnTo>
                    <a:pt x="114" y="225"/>
                  </a:lnTo>
                  <a:lnTo>
                    <a:pt x="97" y="225"/>
                  </a:lnTo>
                  <a:lnTo>
                    <a:pt x="71" y="180"/>
                  </a:lnTo>
                  <a:lnTo>
                    <a:pt x="0" y="71"/>
                  </a:lnTo>
                  <a:lnTo>
                    <a:pt x="17" y="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3" name="Freeform 41">
              <a:extLst>
                <a:ext uri="{FF2B5EF4-FFF2-40B4-BE49-F238E27FC236}">
                  <a16:creationId xmlns:a16="http://schemas.microsoft.com/office/drawing/2014/main" id="{CD1E627B-BD4B-F370-2C53-CAFBEAB2E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5" y="2609"/>
              <a:ext cx="247" cy="199"/>
            </a:xfrm>
            <a:custGeom>
              <a:avLst/>
              <a:gdLst>
                <a:gd name="T0" fmla="*/ 17 w 247"/>
                <a:gd name="T1" fmla="*/ 171 h 199"/>
                <a:gd name="T2" fmla="*/ 71 w 247"/>
                <a:gd name="T3" fmla="*/ 199 h 199"/>
                <a:gd name="T4" fmla="*/ 204 w 247"/>
                <a:gd name="T5" fmla="*/ 180 h 199"/>
                <a:gd name="T6" fmla="*/ 247 w 247"/>
                <a:gd name="T7" fmla="*/ 119 h 199"/>
                <a:gd name="T8" fmla="*/ 195 w 247"/>
                <a:gd name="T9" fmla="*/ 64 h 199"/>
                <a:gd name="T10" fmla="*/ 98 w 247"/>
                <a:gd name="T11" fmla="*/ 55 h 199"/>
                <a:gd name="T12" fmla="*/ 27 w 247"/>
                <a:gd name="T13" fmla="*/ 0 h 199"/>
                <a:gd name="T14" fmla="*/ 0 w 247"/>
                <a:gd name="T15" fmla="*/ 10 h 199"/>
                <a:gd name="T16" fmla="*/ 17 w 247"/>
                <a:gd name="T17" fmla="*/ 17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99">
                  <a:moveTo>
                    <a:pt x="17" y="171"/>
                  </a:moveTo>
                  <a:lnTo>
                    <a:pt x="71" y="199"/>
                  </a:lnTo>
                  <a:lnTo>
                    <a:pt x="204" y="180"/>
                  </a:lnTo>
                  <a:lnTo>
                    <a:pt x="247" y="119"/>
                  </a:lnTo>
                  <a:lnTo>
                    <a:pt x="195" y="64"/>
                  </a:lnTo>
                  <a:lnTo>
                    <a:pt x="98" y="55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17" y="1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4" name="Freeform 42">
              <a:extLst>
                <a:ext uri="{FF2B5EF4-FFF2-40B4-BE49-F238E27FC236}">
                  <a16:creationId xmlns:a16="http://schemas.microsoft.com/office/drawing/2014/main" id="{E0FB64C0-23FD-E55B-DEC1-9CA8B0D9E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85" y="2744"/>
              <a:ext cx="481" cy="206"/>
            </a:xfrm>
            <a:custGeom>
              <a:avLst/>
              <a:gdLst>
                <a:gd name="T0" fmla="*/ 0 w 481"/>
                <a:gd name="T1" fmla="*/ 71 h 206"/>
                <a:gd name="T2" fmla="*/ 36 w 481"/>
                <a:gd name="T3" fmla="*/ 10 h 206"/>
                <a:gd name="T4" fmla="*/ 303 w 481"/>
                <a:gd name="T5" fmla="*/ 0 h 206"/>
                <a:gd name="T6" fmla="*/ 460 w 481"/>
                <a:gd name="T7" fmla="*/ 36 h 206"/>
                <a:gd name="T8" fmla="*/ 481 w 481"/>
                <a:gd name="T9" fmla="*/ 95 h 206"/>
                <a:gd name="T10" fmla="*/ 469 w 481"/>
                <a:gd name="T11" fmla="*/ 206 h 206"/>
                <a:gd name="T12" fmla="*/ 391 w 481"/>
                <a:gd name="T13" fmla="*/ 187 h 206"/>
                <a:gd name="T14" fmla="*/ 381 w 481"/>
                <a:gd name="T15" fmla="*/ 126 h 206"/>
                <a:gd name="T16" fmla="*/ 204 w 481"/>
                <a:gd name="T17" fmla="*/ 45 h 206"/>
                <a:gd name="T18" fmla="*/ 71 w 481"/>
                <a:gd name="T19" fmla="*/ 90 h 206"/>
                <a:gd name="T20" fmla="*/ 0 w 481"/>
                <a:gd name="T21" fmla="*/ 7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1" h="206">
                  <a:moveTo>
                    <a:pt x="0" y="71"/>
                  </a:moveTo>
                  <a:lnTo>
                    <a:pt x="36" y="10"/>
                  </a:lnTo>
                  <a:lnTo>
                    <a:pt x="303" y="0"/>
                  </a:lnTo>
                  <a:lnTo>
                    <a:pt x="460" y="36"/>
                  </a:lnTo>
                  <a:lnTo>
                    <a:pt x="481" y="95"/>
                  </a:lnTo>
                  <a:lnTo>
                    <a:pt x="469" y="206"/>
                  </a:lnTo>
                  <a:lnTo>
                    <a:pt x="391" y="187"/>
                  </a:lnTo>
                  <a:lnTo>
                    <a:pt x="381" y="126"/>
                  </a:lnTo>
                  <a:lnTo>
                    <a:pt x="204" y="45"/>
                  </a:lnTo>
                  <a:lnTo>
                    <a:pt x="71" y="9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5" name="Freeform 43">
              <a:extLst>
                <a:ext uri="{FF2B5EF4-FFF2-40B4-BE49-F238E27FC236}">
                  <a16:creationId xmlns:a16="http://schemas.microsoft.com/office/drawing/2014/main" id="{59D13B0C-AE0C-4896-0886-FDC490AF8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" y="2889"/>
              <a:ext cx="388" cy="241"/>
            </a:xfrm>
            <a:custGeom>
              <a:avLst/>
              <a:gdLst>
                <a:gd name="T0" fmla="*/ 388 w 388"/>
                <a:gd name="T1" fmla="*/ 205 h 241"/>
                <a:gd name="T2" fmla="*/ 388 w 388"/>
                <a:gd name="T3" fmla="*/ 182 h 241"/>
                <a:gd name="T4" fmla="*/ 336 w 388"/>
                <a:gd name="T5" fmla="*/ 172 h 241"/>
                <a:gd name="T6" fmla="*/ 159 w 388"/>
                <a:gd name="T7" fmla="*/ 16 h 241"/>
                <a:gd name="T8" fmla="*/ 114 w 388"/>
                <a:gd name="T9" fmla="*/ 0 h 241"/>
                <a:gd name="T10" fmla="*/ 0 w 388"/>
                <a:gd name="T11" fmla="*/ 71 h 241"/>
                <a:gd name="T12" fmla="*/ 26 w 388"/>
                <a:gd name="T13" fmla="*/ 187 h 241"/>
                <a:gd name="T14" fmla="*/ 78 w 388"/>
                <a:gd name="T15" fmla="*/ 196 h 241"/>
                <a:gd name="T16" fmla="*/ 123 w 388"/>
                <a:gd name="T17" fmla="*/ 160 h 241"/>
                <a:gd name="T18" fmla="*/ 211 w 388"/>
                <a:gd name="T19" fmla="*/ 187 h 241"/>
                <a:gd name="T20" fmla="*/ 308 w 388"/>
                <a:gd name="T21" fmla="*/ 241 h 241"/>
                <a:gd name="T22" fmla="*/ 388 w 388"/>
                <a:gd name="T23" fmla="*/ 20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8" h="241">
                  <a:moveTo>
                    <a:pt x="388" y="205"/>
                  </a:moveTo>
                  <a:lnTo>
                    <a:pt x="388" y="182"/>
                  </a:lnTo>
                  <a:lnTo>
                    <a:pt x="336" y="172"/>
                  </a:lnTo>
                  <a:lnTo>
                    <a:pt x="159" y="16"/>
                  </a:lnTo>
                  <a:lnTo>
                    <a:pt x="114" y="0"/>
                  </a:lnTo>
                  <a:lnTo>
                    <a:pt x="0" y="71"/>
                  </a:lnTo>
                  <a:lnTo>
                    <a:pt x="26" y="187"/>
                  </a:lnTo>
                  <a:lnTo>
                    <a:pt x="78" y="196"/>
                  </a:lnTo>
                  <a:lnTo>
                    <a:pt x="123" y="160"/>
                  </a:lnTo>
                  <a:lnTo>
                    <a:pt x="211" y="187"/>
                  </a:lnTo>
                  <a:lnTo>
                    <a:pt x="308" y="241"/>
                  </a:lnTo>
                  <a:lnTo>
                    <a:pt x="388" y="20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6" name="Freeform 44">
              <a:extLst>
                <a:ext uri="{FF2B5EF4-FFF2-40B4-BE49-F238E27FC236}">
                  <a16:creationId xmlns:a16="http://schemas.microsoft.com/office/drawing/2014/main" id="{6D466D36-282A-F8CB-7E6A-43F3136FB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24" y="2548"/>
              <a:ext cx="149" cy="135"/>
            </a:xfrm>
            <a:custGeom>
              <a:avLst/>
              <a:gdLst>
                <a:gd name="T0" fmla="*/ 7 w 149"/>
                <a:gd name="T1" fmla="*/ 35 h 135"/>
                <a:gd name="T2" fmla="*/ 0 w 149"/>
                <a:gd name="T3" fmla="*/ 71 h 135"/>
                <a:gd name="T4" fmla="*/ 149 w 149"/>
                <a:gd name="T5" fmla="*/ 135 h 135"/>
                <a:gd name="T6" fmla="*/ 149 w 149"/>
                <a:gd name="T7" fmla="*/ 80 h 135"/>
                <a:gd name="T8" fmla="*/ 132 w 149"/>
                <a:gd name="T9" fmla="*/ 9 h 135"/>
                <a:gd name="T10" fmla="*/ 113 w 149"/>
                <a:gd name="T11" fmla="*/ 0 h 135"/>
                <a:gd name="T12" fmla="*/ 7 w 149"/>
                <a:gd name="T13" fmla="*/ 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7" y="35"/>
                  </a:moveTo>
                  <a:lnTo>
                    <a:pt x="0" y="71"/>
                  </a:lnTo>
                  <a:lnTo>
                    <a:pt x="149" y="135"/>
                  </a:lnTo>
                  <a:lnTo>
                    <a:pt x="149" y="80"/>
                  </a:lnTo>
                  <a:lnTo>
                    <a:pt x="132" y="9"/>
                  </a:lnTo>
                  <a:lnTo>
                    <a:pt x="113" y="0"/>
                  </a:lnTo>
                  <a:lnTo>
                    <a:pt x="7" y="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7" name="Freeform 45">
              <a:extLst>
                <a:ext uri="{FF2B5EF4-FFF2-40B4-BE49-F238E27FC236}">
                  <a16:creationId xmlns:a16="http://schemas.microsoft.com/office/drawing/2014/main" id="{6EE34705-2182-88A0-F7DB-4825C92BF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" y="2458"/>
              <a:ext cx="177" cy="180"/>
            </a:xfrm>
            <a:custGeom>
              <a:avLst/>
              <a:gdLst>
                <a:gd name="T0" fmla="*/ 0 w 177"/>
                <a:gd name="T1" fmla="*/ 54 h 180"/>
                <a:gd name="T2" fmla="*/ 87 w 177"/>
                <a:gd name="T3" fmla="*/ 180 h 180"/>
                <a:gd name="T4" fmla="*/ 158 w 177"/>
                <a:gd name="T5" fmla="*/ 170 h 180"/>
                <a:gd name="T6" fmla="*/ 177 w 177"/>
                <a:gd name="T7" fmla="*/ 90 h 180"/>
                <a:gd name="T8" fmla="*/ 168 w 177"/>
                <a:gd name="T9" fmla="*/ 26 h 180"/>
                <a:gd name="T10" fmla="*/ 45 w 177"/>
                <a:gd name="T11" fmla="*/ 0 h 180"/>
                <a:gd name="T12" fmla="*/ 0 w 177"/>
                <a:gd name="T13" fmla="*/ 5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80">
                  <a:moveTo>
                    <a:pt x="0" y="54"/>
                  </a:moveTo>
                  <a:lnTo>
                    <a:pt x="87" y="180"/>
                  </a:lnTo>
                  <a:lnTo>
                    <a:pt x="158" y="170"/>
                  </a:lnTo>
                  <a:lnTo>
                    <a:pt x="177" y="90"/>
                  </a:lnTo>
                  <a:lnTo>
                    <a:pt x="168" y="26"/>
                  </a:lnTo>
                  <a:lnTo>
                    <a:pt x="45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8" name="Freeform 46">
              <a:extLst>
                <a:ext uri="{FF2B5EF4-FFF2-40B4-BE49-F238E27FC236}">
                  <a16:creationId xmlns:a16="http://schemas.microsoft.com/office/drawing/2014/main" id="{E81497AD-7D33-0C56-2438-40C28F50A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94" y="3629"/>
              <a:ext cx="317" cy="216"/>
            </a:xfrm>
            <a:custGeom>
              <a:avLst/>
              <a:gdLst>
                <a:gd name="T0" fmla="*/ 0 w 317"/>
                <a:gd name="T1" fmla="*/ 126 h 216"/>
                <a:gd name="T2" fmla="*/ 97 w 317"/>
                <a:gd name="T3" fmla="*/ 10 h 216"/>
                <a:gd name="T4" fmla="*/ 246 w 317"/>
                <a:gd name="T5" fmla="*/ 0 h 216"/>
                <a:gd name="T6" fmla="*/ 317 w 317"/>
                <a:gd name="T7" fmla="*/ 55 h 216"/>
                <a:gd name="T8" fmla="*/ 230 w 317"/>
                <a:gd name="T9" fmla="*/ 216 h 216"/>
                <a:gd name="T10" fmla="*/ 43 w 317"/>
                <a:gd name="T11" fmla="*/ 199 h 216"/>
                <a:gd name="T12" fmla="*/ 0 w 317"/>
                <a:gd name="T13" fmla="*/ 12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216">
                  <a:moveTo>
                    <a:pt x="0" y="126"/>
                  </a:moveTo>
                  <a:lnTo>
                    <a:pt x="97" y="10"/>
                  </a:lnTo>
                  <a:lnTo>
                    <a:pt x="246" y="0"/>
                  </a:lnTo>
                  <a:lnTo>
                    <a:pt x="317" y="55"/>
                  </a:lnTo>
                  <a:lnTo>
                    <a:pt x="230" y="216"/>
                  </a:lnTo>
                  <a:lnTo>
                    <a:pt x="43" y="199"/>
                  </a:lnTo>
                  <a:lnTo>
                    <a:pt x="0" y="1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9" name="Freeform 47">
              <a:extLst>
                <a:ext uri="{FF2B5EF4-FFF2-40B4-BE49-F238E27FC236}">
                  <a16:creationId xmlns:a16="http://schemas.microsoft.com/office/drawing/2014/main" id="{C01CE383-559D-F018-AFBA-851E01D06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9" y="2780"/>
              <a:ext cx="514" cy="322"/>
            </a:xfrm>
            <a:custGeom>
              <a:avLst/>
              <a:gdLst>
                <a:gd name="T0" fmla="*/ 0 w 514"/>
                <a:gd name="T1" fmla="*/ 135 h 322"/>
                <a:gd name="T2" fmla="*/ 36 w 514"/>
                <a:gd name="T3" fmla="*/ 71 h 322"/>
                <a:gd name="T4" fmla="*/ 71 w 514"/>
                <a:gd name="T5" fmla="*/ 45 h 322"/>
                <a:gd name="T6" fmla="*/ 301 w 514"/>
                <a:gd name="T7" fmla="*/ 0 h 322"/>
                <a:gd name="T8" fmla="*/ 355 w 514"/>
                <a:gd name="T9" fmla="*/ 28 h 322"/>
                <a:gd name="T10" fmla="*/ 327 w 514"/>
                <a:gd name="T11" fmla="*/ 99 h 322"/>
                <a:gd name="T12" fmla="*/ 488 w 514"/>
                <a:gd name="T13" fmla="*/ 180 h 322"/>
                <a:gd name="T14" fmla="*/ 514 w 514"/>
                <a:gd name="T15" fmla="*/ 296 h 322"/>
                <a:gd name="T16" fmla="*/ 469 w 514"/>
                <a:gd name="T17" fmla="*/ 322 h 322"/>
                <a:gd name="T18" fmla="*/ 398 w 514"/>
                <a:gd name="T19" fmla="*/ 296 h 322"/>
                <a:gd name="T20" fmla="*/ 142 w 514"/>
                <a:gd name="T21" fmla="*/ 206 h 322"/>
                <a:gd name="T22" fmla="*/ 0 w 514"/>
                <a:gd name="T23" fmla="*/ 13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4" h="322">
                  <a:moveTo>
                    <a:pt x="0" y="135"/>
                  </a:moveTo>
                  <a:lnTo>
                    <a:pt x="36" y="71"/>
                  </a:lnTo>
                  <a:lnTo>
                    <a:pt x="71" y="45"/>
                  </a:lnTo>
                  <a:lnTo>
                    <a:pt x="301" y="0"/>
                  </a:lnTo>
                  <a:lnTo>
                    <a:pt x="355" y="28"/>
                  </a:lnTo>
                  <a:lnTo>
                    <a:pt x="327" y="99"/>
                  </a:lnTo>
                  <a:lnTo>
                    <a:pt x="488" y="180"/>
                  </a:lnTo>
                  <a:lnTo>
                    <a:pt x="514" y="296"/>
                  </a:lnTo>
                  <a:lnTo>
                    <a:pt x="469" y="322"/>
                  </a:lnTo>
                  <a:lnTo>
                    <a:pt x="398" y="296"/>
                  </a:lnTo>
                  <a:lnTo>
                    <a:pt x="142" y="206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0" name="Freeform 48">
              <a:extLst>
                <a:ext uri="{FF2B5EF4-FFF2-40B4-BE49-F238E27FC236}">
                  <a16:creationId xmlns:a16="http://schemas.microsoft.com/office/drawing/2014/main" id="{E0A6846F-7143-7402-1B3C-159248266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1" y="1885"/>
              <a:ext cx="236" cy="241"/>
            </a:xfrm>
            <a:custGeom>
              <a:avLst/>
              <a:gdLst>
                <a:gd name="T0" fmla="*/ 16 w 236"/>
                <a:gd name="T1" fmla="*/ 170 h 241"/>
                <a:gd name="T2" fmla="*/ 78 w 236"/>
                <a:gd name="T3" fmla="*/ 180 h 241"/>
                <a:gd name="T4" fmla="*/ 104 w 236"/>
                <a:gd name="T5" fmla="*/ 241 h 241"/>
                <a:gd name="T6" fmla="*/ 194 w 236"/>
                <a:gd name="T7" fmla="*/ 225 h 241"/>
                <a:gd name="T8" fmla="*/ 236 w 236"/>
                <a:gd name="T9" fmla="*/ 144 h 241"/>
                <a:gd name="T10" fmla="*/ 184 w 236"/>
                <a:gd name="T11" fmla="*/ 90 h 241"/>
                <a:gd name="T12" fmla="*/ 201 w 236"/>
                <a:gd name="T13" fmla="*/ 36 h 241"/>
                <a:gd name="T14" fmla="*/ 104 w 236"/>
                <a:gd name="T15" fmla="*/ 0 h 241"/>
                <a:gd name="T16" fmla="*/ 42 w 236"/>
                <a:gd name="T17" fmla="*/ 26 h 241"/>
                <a:gd name="T18" fmla="*/ 52 w 236"/>
                <a:gd name="T19" fmla="*/ 80 h 241"/>
                <a:gd name="T20" fmla="*/ 0 w 236"/>
                <a:gd name="T21" fmla="*/ 116 h 241"/>
                <a:gd name="T22" fmla="*/ 16 w 236"/>
                <a:gd name="T23" fmla="*/ 17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241">
                  <a:moveTo>
                    <a:pt x="16" y="170"/>
                  </a:moveTo>
                  <a:lnTo>
                    <a:pt x="78" y="180"/>
                  </a:lnTo>
                  <a:lnTo>
                    <a:pt x="104" y="241"/>
                  </a:lnTo>
                  <a:lnTo>
                    <a:pt x="194" y="225"/>
                  </a:lnTo>
                  <a:lnTo>
                    <a:pt x="236" y="144"/>
                  </a:lnTo>
                  <a:lnTo>
                    <a:pt x="184" y="90"/>
                  </a:lnTo>
                  <a:lnTo>
                    <a:pt x="201" y="36"/>
                  </a:lnTo>
                  <a:lnTo>
                    <a:pt x="104" y="0"/>
                  </a:lnTo>
                  <a:lnTo>
                    <a:pt x="42" y="26"/>
                  </a:lnTo>
                  <a:lnTo>
                    <a:pt x="52" y="80"/>
                  </a:lnTo>
                  <a:lnTo>
                    <a:pt x="0" y="116"/>
                  </a:lnTo>
                  <a:lnTo>
                    <a:pt x="16" y="17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1" name="Freeform 49">
              <a:extLst>
                <a:ext uri="{FF2B5EF4-FFF2-40B4-BE49-F238E27FC236}">
                  <a16:creationId xmlns:a16="http://schemas.microsoft.com/office/drawing/2014/main" id="{C0290502-2048-54C2-950B-BCF3FE900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25" y="2297"/>
              <a:ext cx="223" cy="180"/>
            </a:xfrm>
            <a:custGeom>
              <a:avLst/>
              <a:gdLst>
                <a:gd name="T0" fmla="*/ 126 w 223"/>
                <a:gd name="T1" fmla="*/ 9 h 180"/>
                <a:gd name="T2" fmla="*/ 178 w 223"/>
                <a:gd name="T3" fmla="*/ 0 h 180"/>
                <a:gd name="T4" fmla="*/ 223 w 223"/>
                <a:gd name="T5" fmla="*/ 64 h 180"/>
                <a:gd name="T6" fmla="*/ 97 w 223"/>
                <a:gd name="T7" fmla="*/ 180 h 180"/>
                <a:gd name="T8" fmla="*/ 0 w 223"/>
                <a:gd name="T9" fmla="*/ 125 h 180"/>
                <a:gd name="T10" fmla="*/ 19 w 223"/>
                <a:gd name="T11" fmla="*/ 99 h 180"/>
                <a:gd name="T12" fmla="*/ 71 w 223"/>
                <a:gd name="T13" fmla="*/ 99 h 180"/>
                <a:gd name="T14" fmla="*/ 133 w 223"/>
                <a:gd name="T15" fmla="*/ 35 h 180"/>
                <a:gd name="T16" fmla="*/ 126 w 223"/>
                <a:gd name="T17" fmla="*/ 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180">
                  <a:moveTo>
                    <a:pt x="126" y="9"/>
                  </a:moveTo>
                  <a:lnTo>
                    <a:pt x="178" y="0"/>
                  </a:lnTo>
                  <a:lnTo>
                    <a:pt x="223" y="64"/>
                  </a:lnTo>
                  <a:lnTo>
                    <a:pt x="97" y="180"/>
                  </a:lnTo>
                  <a:lnTo>
                    <a:pt x="0" y="125"/>
                  </a:lnTo>
                  <a:lnTo>
                    <a:pt x="19" y="99"/>
                  </a:lnTo>
                  <a:lnTo>
                    <a:pt x="71" y="99"/>
                  </a:lnTo>
                  <a:lnTo>
                    <a:pt x="133" y="35"/>
                  </a:lnTo>
                  <a:lnTo>
                    <a:pt x="126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2" name="Freeform 50">
              <a:extLst>
                <a:ext uri="{FF2B5EF4-FFF2-40B4-BE49-F238E27FC236}">
                  <a16:creationId xmlns:a16="http://schemas.microsoft.com/office/drawing/2014/main" id="{9ACB1F51-6FD5-F68A-87A4-40F80A53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9" y="2368"/>
              <a:ext cx="540" cy="286"/>
            </a:xfrm>
            <a:custGeom>
              <a:avLst/>
              <a:gdLst>
                <a:gd name="T0" fmla="*/ 97 w 540"/>
                <a:gd name="T1" fmla="*/ 35 h 286"/>
                <a:gd name="T2" fmla="*/ 407 w 540"/>
                <a:gd name="T3" fmla="*/ 0 h 286"/>
                <a:gd name="T4" fmla="*/ 540 w 540"/>
                <a:gd name="T5" fmla="*/ 19 h 286"/>
                <a:gd name="T6" fmla="*/ 504 w 540"/>
                <a:gd name="T7" fmla="*/ 109 h 286"/>
                <a:gd name="T8" fmla="*/ 443 w 540"/>
                <a:gd name="T9" fmla="*/ 135 h 286"/>
                <a:gd name="T10" fmla="*/ 372 w 540"/>
                <a:gd name="T11" fmla="*/ 180 h 286"/>
                <a:gd name="T12" fmla="*/ 452 w 540"/>
                <a:gd name="T13" fmla="*/ 251 h 286"/>
                <a:gd name="T14" fmla="*/ 433 w 540"/>
                <a:gd name="T15" fmla="*/ 286 h 286"/>
                <a:gd name="T16" fmla="*/ 381 w 540"/>
                <a:gd name="T17" fmla="*/ 286 h 286"/>
                <a:gd name="T18" fmla="*/ 336 w 540"/>
                <a:gd name="T19" fmla="*/ 286 h 286"/>
                <a:gd name="T20" fmla="*/ 301 w 540"/>
                <a:gd name="T21" fmla="*/ 270 h 286"/>
                <a:gd name="T22" fmla="*/ 54 w 540"/>
                <a:gd name="T23" fmla="*/ 251 h 286"/>
                <a:gd name="T24" fmla="*/ 0 w 540"/>
                <a:gd name="T25" fmla="*/ 180 h 286"/>
                <a:gd name="T26" fmla="*/ 80 w 540"/>
                <a:gd name="T27" fmla="*/ 125 h 286"/>
                <a:gd name="T28" fmla="*/ 97 w 540"/>
                <a:gd name="T29" fmla="*/ 3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0" h="286">
                  <a:moveTo>
                    <a:pt x="97" y="35"/>
                  </a:moveTo>
                  <a:lnTo>
                    <a:pt x="407" y="0"/>
                  </a:lnTo>
                  <a:lnTo>
                    <a:pt x="540" y="19"/>
                  </a:lnTo>
                  <a:lnTo>
                    <a:pt x="504" y="109"/>
                  </a:lnTo>
                  <a:lnTo>
                    <a:pt x="443" y="135"/>
                  </a:lnTo>
                  <a:lnTo>
                    <a:pt x="372" y="180"/>
                  </a:lnTo>
                  <a:lnTo>
                    <a:pt x="452" y="251"/>
                  </a:lnTo>
                  <a:lnTo>
                    <a:pt x="433" y="286"/>
                  </a:lnTo>
                  <a:lnTo>
                    <a:pt x="381" y="286"/>
                  </a:lnTo>
                  <a:lnTo>
                    <a:pt x="336" y="286"/>
                  </a:lnTo>
                  <a:lnTo>
                    <a:pt x="301" y="270"/>
                  </a:lnTo>
                  <a:lnTo>
                    <a:pt x="54" y="251"/>
                  </a:lnTo>
                  <a:lnTo>
                    <a:pt x="0" y="180"/>
                  </a:lnTo>
                  <a:lnTo>
                    <a:pt x="80" y="125"/>
                  </a:lnTo>
                  <a:lnTo>
                    <a:pt x="97" y="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3" name="Freeform 51">
              <a:extLst>
                <a:ext uri="{FF2B5EF4-FFF2-40B4-BE49-F238E27FC236}">
                  <a16:creationId xmlns:a16="http://schemas.microsoft.com/office/drawing/2014/main" id="{C5947536-3684-375B-0A07-F3B25C521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2" y="2477"/>
              <a:ext cx="441" cy="303"/>
            </a:xfrm>
            <a:custGeom>
              <a:avLst/>
              <a:gdLst>
                <a:gd name="T0" fmla="*/ 69 w 441"/>
                <a:gd name="T1" fmla="*/ 177 h 303"/>
                <a:gd name="T2" fmla="*/ 69 w 441"/>
                <a:gd name="T3" fmla="*/ 177 h 303"/>
                <a:gd name="T4" fmla="*/ 166 w 441"/>
                <a:gd name="T5" fmla="*/ 177 h 303"/>
                <a:gd name="T6" fmla="*/ 185 w 441"/>
                <a:gd name="T7" fmla="*/ 142 h 303"/>
                <a:gd name="T8" fmla="*/ 105 w 441"/>
                <a:gd name="T9" fmla="*/ 71 h 303"/>
                <a:gd name="T10" fmla="*/ 176 w 441"/>
                <a:gd name="T11" fmla="*/ 26 h 303"/>
                <a:gd name="T12" fmla="*/ 237 w 441"/>
                <a:gd name="T13" fmla="*/ 0 h 303"/>
                <a:gd name="T14" fmla="*/ 282 w 441"/>
                <a:gd name="T15" fmla="*/ 45 h 303"/>
                <a:gd name="T16" fmla="*/ 353 w 441"/>
                <a:gd name="T17" fmla="*/ 151 h 303"/>
                <a:gd name="T18" fmla="*/ 431 w 441"/>
                <a:gd name="T19" fmla="*/ 151 h 303"/>
                <a:gd name="T20" fmla="*/ 441 w 441"/>
                <a:gd name="T21" fmla="*/ 213 h 303"/>
                <a:gd name="T22" fmla="*/ 415 w 441"/>
                <a:gd name="T23" fmla="*/ 277 h 303"/>
                <a:gd name="T24" fmla="*/ 211 w 441"/>
                <a:gd name="T25" fmla="*/ 258 h 303"/>
                <a:gd name="T26" fmla="*/ 157 w 441"/>
                <a:gd name="T27" fmla="*/ 303 h 303"/>
                <a:gd name="T28" fmla="*/ 0 w 441"/>
                <a:gd name="T29" fmla="*/ 267 h 303"/>
                <a:gd name="T30" fmla="*/ 69 w 441"/>
                <a:gd name="T31" fmla="*/ 17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303">
                  <a:moveTo>
                    <a:pt x="69" y="177"/>
                  </a:moveTo>
                  <a:lnTo>
                    <a:pt x="69" y="177"/>
                  </a:lnTo>
                  <a:lnTo>
                    <a:pt x="166" y="177"/>
                  </a:lnTo>
                  <a:lnTo>
                    <a:pt x="185" y="142"/>
                  </a:lnTo>
                  <a:lnTo>
                    <a:pt x="105" y="71"/>
                  </a:lnTo>
                  <a:lnTo>
                    <a:pt x="176" y="26"/>
                  </a:lnTo>
                  <a:lnTo>
                    <a:pt x="237" y="0"/>
                  </a:lnTo>
                  <a:lnTo>
                    <a:pt x="282" y="45"/>
                  </a:lnTo>
                  <a:lnTo>
                    <a:pt x="353" y="151"/>
                  </a:lnTo>
                  <a:lnTo>
                    <a:pt x="431" y="151"/>
                  </a:lnTo>
                  <a:lnTo>
                    <a:pt x="441" y="213"/>
                  </a:lnTo>
                  <a:lnTo>
                    <a:pt x="415" y="277"/>
                  </a:lnTo>
                  <a:lnTo>
                    <a:pt x="211" y="258"/>
                  </a:lnTo>
                  <a:lnTo>
                    <a:pt x="157" y="303"/>
                  </a:lnTo>
                  <a:lnTo>
                    <a:pt x="0" y="267"/>
                  </a:lnTo>
                  <a:lnTo>
                    <a:pt x="69" y="17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4" name="Freeform 52">
              <a:extLst>
                <a:ext uri="{FF2B5EF4-FFF2-40B4-BE49-F238E27FC236}">
                  <a16:creationId xmlns:a16="http://schemas.microsoft.com/office/drawing/2014/main" id="{A0A6F056-E5CE-9784-2FEA-9F3342733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3" y="2110"/>
              <a:ext cx="258" cy="206"/>
            </a:xfrm>
            <a:custGeom>
              <a:avLst/>
              <a:gdLst>
                <a:gd name="T0" fmla="*/ 232 w 258"/>
                <a:gd name="T1" fmla="*/ 45 h 206"/>
                <a:gd name="T2" fmla="*/ 258 w 258"/>
                <a:gd name="T3" fmla="*/ 61 h 206"/>
                <a:gd name="T4" fmla="*/ 232 w 258"/>
                <a:gd name="T5" fmla="*/ 161 h 206"/>
                <a:gd name="T6" fmla="*/ 71 w 258"/>
                <a:gd name="T7" fmla="*/ 206 h 206"/>
                <a:gd name="T8" fmla="*/ 0 w 258"/>
                <a:gd name="T9" fmla="*/ 132 h 206"/>
                <a:gd name="T10" fmla="*/ 29 w 258"/>
                <a:gd name="T11" fmla="*/ 87 h 206"/>
                <a:gd name="T12" fmla="*/ 36 w 258"/>
                <a:gd name="T13" fmla="*/ 16 h 206"/>
                <a:gd name="T14" fmla="*/ 126 w 258"/>
                <a:gd name="T15" fmla="*/ 0 h 206"/>
                <a:gd name="T16" fmla="*/ 232 w 258"/>
                <a:gd name="T17" fmla="*/ 4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06">
                  <a:moveTo>
                    <a:pt x="232" y="45"/>
                  </a:moveTo>
                  <a:lnTo>
                    <a:pt x="258" y="61"/>
                  </a:lnTo>
                  <a:lnTo>
                    <a:pt x="232" y="161"/>
                  </a:lnTo>
                  <a:lnTo>
                    <a:pt x="71" y="206"/>
                  </a:lnTo>
                  <a:lnTo>
                    <a:pt x="0" y="132"/>
                  </a:lnTo>
                  <a:lnTo>
                    <a:pt x="29" y="87"/>
                  </a:lnTo>
                  <a:lnTo>
                    <a:pt x="36" y="16"/>
                  </a:lnTo>
                  <a:lnTo>
                    <a:pt x="126" y="0"/>
                  </a:lnTo>
                  <a:lnTo>
                    <a:pt x="232" y="4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5" name="Freeform 53">
              <a:extLst>
                <a:ext uri="{FF2B5EF4-FFF2-40B4-BE49-F238E27FC236}">
                  <a16:creationId xmlns:a16="http://schemas.microsoft.com/office/drawing/2014/main" id="{0969B824-F07F-01D6-BC6F-6608E4414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35" y="3182"/>
              <a:ext cx="504" cy="502"/>
            </a:xfrm>
            <a:custGeom>
              <a:avLst/>
              <a:gdLst>
                <a:gd name="T0" fmla="*/ 87 w 504"/>
                <a:gd name="T1" fmla="*/ 447 h 502"/>
                <a:gd name="T2" fmla="*/ 158 w 504"/>
                <a:gd name="T3" fmla="*/ 502 h 502"/>
                <a:gd name="T4" fmla="*/ 203 w 504"/>
                <a:gd name="T5" fmla="*/ 502 h 502"/>
                <a:gd name="T6" fmla="*/ 229 w 504"/>
                <a:gd name="T7" fmla="*/ 447 h 502"/>
                <a:gd name="T8" fmla="*/ 475 w 504"/>
                <a:gd name="T9" fmla="*/ 395 h 502"/>
                <a:gd name="T10" fmla="*/ 504 w 504"/>
                <a:gd name="T11" fmla="*/ 360 h 502"/>
                <a:gd name="T12" fmla="*/ 459 w 504"/>
                <a:gd name="T13" fmla="*/ 270 h 502"/>
                <a:gd name="T14" fmla="*/ 203 w 504"/>
                <a:gd name="T15" fmla="*/ 251 h 502"/>
                <a:gd name="T16" fmla="*/ 158 w 504"/>
                <a:gd name="T17" fmla="*/ 170 h 502"/>
                <a:gd name="T18" fmla="*/ 255 w 504"/>
                <a:gd name="T19" fmla="*/ 99 h 502"/>
                <a:gd name="T20" fmla="*/ 274 w 504"/>
                <a:gd name="T21" fmla="*/ 19 h 502"/>
                <a:gd name="T22" fmla="*/ 210 w 504"/>
                <a:gd name="T23" fmla="*/ 0 h 502"/>
                <a:gd name="T24" fmla="*/ 26 w 504"/>
                <a:gd name="T25" fmla="*/ 135 h 502"/>
                <a:gd name="T26" fmla="*/ 0 w 504"/>
                <a:gd name="T27" fmla="*/ 206 h 502"/>
                <a:gd name="T28" fmla="*/ 149 w 504"/>
                <a:gd name="T29" fmla="*/ 296 h 502"/>
                <a:gd name="T30" fmla="*/ 87 w 504"/>
                <a:gd name="T31" fmla="*/ 447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4" h="502">
                  <a:moveTo>
                    <a:pt x="87" y="447"/>
                  </a:moveTo>
                  <a:lnTo>
                    <a:pt x="158" y="502"/>
                  </a:lnTo>
                  <a:lnTo>
                    <a:pt x="203" y="502"/>
                  </a:lnTo>
                  <a:lnTo>
                    <a:pt x="229" y="447"/>
                  </a:lnTo>
                  <a:lnTo>
                    <a:pt x="475" y="395"/>
                  </a:lnTo>
                  <a:lnTo>
                    <a:pt x="504" y="360"/>
                  </a:lnTo>
                  <a:lnTo>
                    <a:pt x="459" y="270"/>
                  </a:lnTo>
                  <a:lnTo>
                    <a:pt x="203" y="251"/>
                  </a:lnTo>
                  <a:lnTo>
                    <a:pt x="158" y="170"/>
                  </a:lnTo>
                  <a:lnTo>
                    <a:pt x="255" y="99"/>
                  </a:lnTo>
                  <a:lnTo>
                    <a:pt x="274" y="19"/>
                  </a:lnTo>
                  <a:lnTo>
                    <a:pt x="210" y="0"/>
                  </a:lnTo>
                  <a:lnTo>
                    <a:pt x="26" y="135"/>
                  </a:lnTo>
                  <a:lnTo>
                    <a:pt x="0" y="206"/>
                  </a:lnTo>
                  <a:lnTo>
                    <a:pt x="149" y="296"/>
                  </a:lnTo>
                  <a:lnTo>
                    <a:pt x="87" y="44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6" name="Freeform 54">
              <a:extLst>
                <a:ext uri="{FF2B5EF4-FFF2-40B4-BE49-F238E27FC236}">
                  <a16:creationId xmlns:a16="http://schemas.microsoft.com/office/drawing/2014/main" id="{D6F713B2-1605-93A5-98F9-71EC0AC72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7" y="1750"/>
              <a:ext cx="248" cy="171"/>
            </a:xfrm>
            <a:custGeom>
              <a:avLst/>
              <a:gdLst>
                <a:gd name="T0" fmla="*/ 222 w 248"/>
                <a:gd name="T1" fmla="*/ 19 h 171"/>
                <a:gd name="T2" fmla="*/ 248 w 248"/>
                <a:gd name="T3" fmla="*/ 64 h 171"/>
                <a:gd name="T4" fmla="*/ 168 w 248"/>
                <a:gd name="T5" fmla="*/ 154 h 171"/>
                <a:gd name="T6" fmla="*/ 97 w 248"/>
                <a:gd name="T7" fmla="*/ 171 h 171"/>
                <a:gd name="T8" fmla="*/ 0 w 248"/>
                <a:gd name="T9" fmla="*/ 135 h 171"/>
                <a:gd name="T10" fmla="*/ 35 w 248"/>
                <a:gd name="T11" fmla="*/ 109 h 171"/>
                <a:gd name="T12" fmla="*/ 45 w 248"/>
                <a:gd name="T13" fmla="*/ 81 h 171"/>
                <a:gd name="T14" fmla="*/ 161 w 248"/>
                <a:gd name="T15" fmla="*/ 0 h 171"/>
                <a:gd name="T16" fmla="*/ 222 w 248"/>
                <a:gd name="T17" fmla="*/ 1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71">
                  <a:moveTo>
                    <a:pt x="222" y="19"/>
                  </a:moveTo>
                  <a:lnTo>
                    <a:pt x="248" y="64"/>
                  </a:lnTo>
                  <a:lnTo>
                    <a:pt x="168" y="154"/>
                  </a:lnTo>
                  <a:lnTo>
                    <a:pt x="97" y="171"/>
                  </a:lnTo>
                  <a:lnTo>
                    <a:pt x="0" y="135"/>
                  </a:lnTo>
                  <a:lnTo>
                    <a:pt x="35" y="109"/>
                  </a:lnTo>
                  <a:lnTo>
                    <a:pt x="45" y="81"/>
                  </a:lnTo>
                  <a:lnTo>
                    <a:pt x="161" y="0"/>
                  </a:lnTo>
                  <a:lnTo>
                    <a:pt x="222" y="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7" name="Freeform 55">
              <a:extLst>
                <a:ext uri="{FF2B5EF4-FFF2-40B4-BE49-F238E27FC236}">
                  <a16:creationId xmlns:a16="http://schemas.microsoft.com/office/drawing/2014/main" id="{30461DF0-3644-2A44-BDEA-6F4CDC765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7" y="2815"/>
              <a:ext cx="213" cy="161"/>
            </a:xfrm>
            <a:custGeom>
              <a:avLst/>
              <a:gdLst>
                <a:gd name="T0" fmla="*/ 0 w 213"/>
                <a:gd name="T1" fmla="*/ 116 h 161"/>
                <a:gd name="T2" fmla="*/ 132 w 213"/>
                <a:gd name="T3" fmla="*/ 0 h 161"/>
                <a:gd name="T4" fmla="*/ 203 w 213"/>
                <a:gd name="T5" fmla="*/ 19 h 161"/>
                <a:gd name="T6" fmla="*/ 213 w 213"/>
                <a:gd name="T7" fmla="*/ 55 h 161"/>
                <a:gd name="T8" fmla="*/ 194 w 213"/>
                <a:gd name="T9" fmla="*/ 109 h 161"/>
                <a:gd name="T10" fmla="*/ 80 w 213"/>
                <a:gd name="T11" fmla="*/ 145 h 161"/>
                <a:gd name="T12" fmla="*/ 61 w 213"/>
                <a:gd name="T13" fmla="*/ 161 h 161"/>
                <a:gd name="T14" fmla="*/ 9 w 213"/>
                <a:gd name="T15" fmla="*/ 145 h 161"/>
                <a:gd name="T16" fmla="*/ 0 w 213"/>
                <a:gd name="T17" fmla="*/ 11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61">
                  <a:moveTo>
                    <a:pt x="0" y="116"/>
                  </a:moveTo>
                  <a:lnTo>
                    <a:pt x="132" y="0"/>
                  </a:lnTo>
                  <a:lnTo>
                    <a:pt x="203" y="19"/>
                  </a:lnTo>
                  <a:lnTo>
                    <a:pt x="213" y="55"/>
                  </a:lnTo>
                  <a:lnTo>
                    <a:pt x="194" y="109"/>
                  </a:lnTo>
                  <a:lnTo>
                    <a:pt x="80" y="145"/>
                  </a:lnTo>
                  <a:lnTo>
                    <a:pt x="61" y="161"/>
                  </a:lnTo>
                  <a:lnTo>
                    <a:pt x="9" y="145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8" name="Freeform 56">
              <a:extLst>
                <a:ext uri="{FF2B5EF4-FFF2-40B4-BE49-F238E27FC236}">
                  <a16:creationId xmlns:a16="http://schemas.microsoft.com/office/drawing/2014/main" id="{4AF05FBA-284F-F832-89C1-3600C4BB7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60" y="2036"/>
              <a:ext cx="223" cy="199"/>
            </a:xfrm>
            <a:custGeom>
              <a:avLst/>
              <a:gdLst>
                <a:gd name="T0" fmla="*/ 62 w 223"/>
                <a:gd name="T1" fmla="*/ 38 h 199"/>
                <a:gd name="T2" fmla="*/ 78 w 223"/>
                <a:gd name="T3" fmla="*/ 10 h 199"/>
                <a:gd name="T4" fmla="*/ 114 w 223"/>
                <a:gd name="T5" fmla="*/ 0 h 199"/>
                <a:gd name="T6" fmla="*/ 223 w 223"/>
                <a:gd name="T7" fmla="*/ 34 h 199"/>
                <a:gd name="T8" fmla="*/ 201 w 223"/>
                <a:gd name="T9" fmla="*/ 119 h 199"/>
                <a:gd name="T10" fmla="*/ 159 w 223"/>
                <a:gd name="T11" fmla="*/ 199 h 199"/>
                <a:gd name="T12" fmla="*/ 62 w 223"/>
                <a:gd name="T13" fmla="*/ 199 h 199"/>
                <a:gd name="T14" fmla="*/ 0 w 223"/>
                <a:gd name="T15" fmla="*/ 119 h 199"/>
                <a:gd name="T16" fmla="*/ 62 w 223"/>
                <a:gd name="T17" fmla="*/ 100 h 199"/>
                <a:gd name="T18" fmla="*/ 88 w 223"/>
                <a:gd name="T19" fmla="*/ 64 h 199"/>
                <a:gd name="T20" fmla="*/ 62 w 223"/>
                <a:gd name="T21" fmla="*/ 3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99">
                  <a:moveTo>
                    <a:pt x="62" y="38"/>
                  </a:moveTo>
                  <a:lnTo>
                    <a:pt x="78" y="10"/>
                  </a:lnTo>
                  <a:lnTo>
                    <a:pt x="114" y="0"/>
                  </a:lnTo>
                  <a:lnTo>
                    <a:pt x="223" y="34"/>
                  </a:lnTo>
                  <a:lnTo>
                    <a:pt x="201" y="119"/>
                  </a:lnTo>
                  <a:lnTo>
                    <a:pt x="159" y="199"/>
                  </a:lnTo>
                  <a:lnTo>
                    <a:pt x="62" y="199"/>
                  </a:lnTo>
                  <a:lnTo>
                    <a:pt x="0" y="119"/>
                  </a:lnTo>
                  <a:lnTo>
                    <a:pt x="62" y="100"/>
                  </a:lnTo>
                  <a:lnTo>
                    <a:pt x="88" y="64"/>
                  </a:lnTo>
                  <a:lnTo>
                    <a:pt x="62" y="3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9" name="Freeform 57">
              <a:extLst>
                <a:ext uri="{FF2B5EF4-FFF2-40B4-BE49-F238E27FC236}">
                  <a16:creationId xmlns:a16="http://schemas.microsoft.com/office/drawing/2014/main" id="{4E2E3170-7481-3B77-8346-ECDD94027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5" y="2377"/>
              <a:ext cx="353" cy="251"/>
            </a:xfrm>
            <a:custGeom>
              <a:avLst/>
              <a:gdLst>
                <a:gd name="T0" fmla="*/ 220 w 353"/>
                <a:gd name="T1" fmla="*/ 45 h 251"/>
                <a:gd name="T2" fmla="*/ 317 w 353"/>
                <a:gd name="T3" fmla="*/ 100 h 251"/>
                <a:gd name="T4" fmla="*/ 353 w 353"/>
                <a:gd name="T5" fmla="*/ 145 h 251"/>
                <a:gd name="T6" fmla="*/ 301 w 353"/>
                <a:gd name="T7" fmla="*/ 187 h 251"/>
                <a:gd name="T8" fmla="*/ 284 w 353"/>
                <a:gd name="T9" fmla="*/ 216 h 251"/>
                <a:gd name="T10" fmla="*/ 239 w 353"/>
                <a:gd name="T11" fmla="*/ 216 h 251"/>
                <a:gd name="T12" fmla="*/ 194 w 353"/>
                <a:gd name="T13" fmla="*/ 251 h 251"/>
                <a:gd name="T14" fmla="*/ 116 w 353"/>
                <a:gd name="T15" fmla="*/ 251 h 251"/>
                <a:gd name="T16" fmla="*/ 45 w 353"/>
                <a:gd name="T17" fmla="*/ 145 h 251"/>
                <a:gd name="T18" fmla="*/ 0 w 353"/>
                <a:gd name="T19" fmla="*/ 100 h 251"/>
                <a:gd name="T20" fmla="*/ 36 w 353"/>
                <a:gd name="T21" fmla="*/ 10 h 251"/>
                <a:gd name="T22" fmla="*/ 62 w 353"/>
                <a:gd name="T23" fmla="*/ 0 h 251"/>
                <a:gd name="T24" fmla="*/ 220 w 353"/>
                <a:gd name="T25" fmla="*/ 4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251">
                  <a:moveTo>
                    <a:pt x="220" y="45"/>
                  </a:moveTo>
                  <a:lnTo>
                    <a:pt x="317" y="100"/>
                  </a:lnTo>
                  <a:lnTo>
                    <a:pt x="353" y="145"/>
                  </a:lnTo>
                  <a:lnTo>
                    <a:pt x="301" y="187"/>
                  </a:lnTo>
                  <a:lnTo>
                    <a:pt x="284" y="216"/>
                  </a:lnTo>
                  <a:lnTo>
                    <a:pt x="239" y="216"/>
                  </a:lnTo>
                  <a:lnTo>
                    <a:pt x="194" y="251"/>
                  </a:lnTo>
                  <a:lnTo>
                    <a:pt x="116" y="251"/>
                  </a:lnTo>
                  <a:lnTo>
                    <a:pt x="45" y="145"/>
                  </a:lnTo>
                  <a:lnTo>
                    <a:pt x="0" y="100"/>
                  </a:lnTo>
                  <a:lnTo>
                    <a:pt x="36" y="10"/>
                  </a:lnTo>
                  <a:lnTo>
                    <a:pt x="62" y="0"/>
                  </a:lnTo>
                  <a:lnTo>
                    <a:pt x="220" y="4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0" name="Freeform 58">
              <a:extLst>
                <a:ext uri="{FF2B5EF4-FFF2-40B4-BE49-F238E27FC236}">
                  <a16:creationId xmlns:a16="http://schemas.microsoft.com/office/drawing/2014/main" id="{F6803B26-342F-D694-3047-C87DFE412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2448"/>
              <a:ext cx="301" cy="270"/>
            </a:xfrm>
            <a:custGeom>
              <a:avLst/>
              <a:gdLst>
                <a:gd name="T0" fmla="*/ 19 w 301"/>
                <a:gd name="T1" fmla="*/ 10 h 270"/>
                <a:gd name="T2" fmla="*/ 35 w 301"/>
                <a:gd name="T3" fmla="*/ 0 h 270"/>
                <a:gd name="T4" fmla="*/ 106 w 301"/>
                <a:gd name="T5" fmla="*/ 0 h 270"/>
                <a:gd name="T6" fmla="*/ 301 w 301"/>
                <a:gd name="T7" fmla="*/ 100 h 270"/>
                <a:gd name="T8" fmla="*/ 258 w 301"/>
                <a:gd name="T9" fmla="*/ 190 h 270"/>
                <a:gd name="T10" fmla="*/ 258 w 301"/>
                <a:gd name="T11" fmla="*/ 242 h 270"/>
                <a:gd name="T12" fmla="*/ 187 w 301"/>
                <a:gd name="T13" fmla="*/ 270 h 270"/>
                <a:gd name="T14" fmla="*/ 97 w 301"/>
                <a:gd name="T15" fmla="*/ 242 h 270"/>
                <a:gd name="T16" fmla="*/ 0 w 301"/>
                <a:gd name="T17" fmla="*/ 161 h 270"/>
                <a:gd name="T18" fmla="*/ 19 w 301"/>
                <a:gd name="T19" fmla="*/ 55 h 270"/>
                <a:gd name="T20" fmla="*/ 19 w 301"/>
                <a:gd name="T21" fmla="*/ 1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70">
                  <a:moveTo>
                    <a:pt x="19" y="10"/>
                  </a:moveTo>
                  <a:lnTo>
                    <a:pt x="35" y="0"/>
                  </a:lnTo>
                  <a:lnTo>
                    <a:pt x="106" y="0"/>
                  </a:lnTo>
                  <a:lnTo>
                    <a:pt x="301" y="100"/>
                  </a:lnTo>
                  <a:lnTo>
                    <a:pt x="258" y="190"/>
                  </a:lnTo>
                  <a:lnTo>
                    <a:pt x="258" y="242"/>
                  </a:lnTo>
                  <a:lnTo>
                    <a:pt x="187" y="270"/>
                  </a:lnTo>
                  <a:lnTo>
                    <a:pt x="97" y="242"/>
                  </a:lnTo>
                  <a:lnTo>
                    <a:pt x="0" y="161"/>
                  </a:lnTo>
                  <a:lnTo>
                    <a:pt x="19" y="55"/>
                  </a:lnTo>
                  <a:lnTo>
                    <a:pt x="19" y="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1" name="Freeform 59">
              <a:extLst>
                <a:ext uri="{FF2B5EF4-FFF2-40B4-BE49-F238E27FC236}">
                  <a16:creationId xmlns:a16="http://schemas.microsoft.com/office/drawing/2014/main" id="{770BBF5D-54CC-691F-1743-67A962E68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56" y="2924"/>
              <a:ext cx="213" cy="133"/>
            </a:xfrm>
            <a:custGeom>
              <a:avLst/>
              <a:gdLst>
                <a:gd name="T0" fmla="*/ 133 w 213"/>
                <a:gd name="T1" fmla="*/ 0 h 133"/>
                <a:gd name="T2" fmla="*/ 213 w 213"/>
                <a:gd name="T3" fmla="*/ 45 h 133"/>
                <a:gd name="T4" fmla="*/ 204 w 213"/>
                <a:gd name="T5" fmla="*/ 88 h 133"/>
                <a:gd name="T6" fmla="*/ 133 w 213"/>
                <a:gd name="T7" fmla="*/ 133 h 133"/>
                <a:gd name="T8" fmla="*/ 0 w 213"/>
                <a:gd name="T9" fmla="*/ 52 h 133"/>
                <a:gd name="T10" fmla="*/ 19 w 213"/>
                <a:gd name="T11" fmla="*/ 36 h 133"/>
                <a:gd name="T12" fmla="*/ 133 w 213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33">
                  <a:moveTo>
                    <a:pt x="133" y="0"/>
                  </a:moveTo>
                  <a:lnTo>
                    <a:pt x="213" y="45"/>
                  </a:lnTo>
                  <a:lnTo>
                    <a:pt x="204" y="88"/>
                  </a:lnTo>
                  <a:lnTo>
                    <a:pt x="133" y="133"/>
                  </a:lnTo>
                  <a:lnTo>
                    <a:pt x="0" y="52"/>
                  </a:lnTo>
                  <a:lnTo>
                    <a:pt x="19" y="36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2" name="Freeform 60">
              <a:extLst>
                <a:ext uri="{FF2B5EF4-FFF2-40B4-BE49-F238E27FC236}">
                  <a16:creationId xmlns:a16="http://schemas.microsoft.com/office/drawing/2014/main" id="{63A0A7E3-3024-37CA-579A-46D71573A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88" y="3147"/>
              <a:ext cx="479" cy="350"/>
            </a:xfrm>
            <a:custGeom>
              <a:avLst/>
              <a:gdLst>
                <a:gd name="T0" fmla="*/ 152 w 479"/>
                <a:gd name="T1" fmla="*/ 71 h 350"/>
                <a:gd name="T2" fmla="*/ 266 w 479"/>
                <a:gd name="T3" fmla="*/ 44 h 350"/>
                <a:gd name="T4" fmla="*/ 337 w 479"/>
                <a:gd name="T5" fmla="*/ 0 h 350"/>
                <a:gd name="T6" fmla="*/ 479 w 479"/>
                <a:gd name="T7" fmla="*/ 170 h 350"/>
                <a:gd name="T8" fmla="*/ 453 w 479"/>
                <a:gd name="T9" fmla="*/ 241 h 350"/>
                <a:gd name="T10" fmla="*/ 382 w 479"/>
                <a:gd name="T11" fmla="*/ 305 h 350"/>
                <a:gd name="T12" fmla="*/ 329 w 479"/>
                <a:gd name="T13" fmla="*/ 305 h 350"/>
                <a:gd name="T14" fmla="*/ 382 w 479"/>
                <a:gd name="T15" fmla="*/ 170 h 350"/>
                <a:gd name="T16" fmla="*/ 356 w 479"/>
                <a:gd name="T17" fmla="*/ 134 h 350"/>
                <a:gd name="T18" fmla="*/ 266 w 479"/>
                <a:gd name="T19" fmla="*/ 160 h 350"/>
                <a:gd name="T20" fmla="*/ 223 w 479"/>
                <a:gd name="T21" fmla="*/ 286 h 350"/>
                <a:gd name="T22" fmla="*/ 187 w 479"/>
                <a:gd name="T23" fmla="*/ 350 h 350"/>
                <a:gd name="T24" fmla="*/ 62 w 479"/>
                <a:gd name="T25" fmla="*/ 286 h 350"/>
                <a:gd name="T26" fmla="*/ 0 w 479"/>
                <a:gd name="T27" fmla="*/ 196 h 350"/>
                <a:gd name="T28" fmla="*/ 142 w 479"/>
                <a:gd name="T29" fmla="*/ 144 h 350"/>
                <a:gd name="T30" fmla="*/ 152 w 479"/>
                <a:gd name="T31" fmla="*/ 7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350">
                  <a:moveTo>
                    <a:pt x="152" y="71"/>
                  </a:moveTo>
                  <a:lnTo>
                    <a:pt x="266" y="44"/>
                  </a:lnTo>
                  <a:lnTo>
                    <a:pt x="337" y="0"/>
                  </a:lnTo>
                  <a:lnTo>
                    <a:pt x="479" y="170"/>
                  </a:lnTo>
                  <a:lnTo>
                    <a:pt x="453" y="241"/>
                  </a:lnTo>
                  <a:lnTo>
                    <a:pt x="382" y="305"/>
                  </a:lnTo>
                  <a:lnTo>
                    <a:pt x="329" y="305"/>
                  </a:lnTo>
                  <a:lnTo>
                    <a:pt x="382" y="170"/>
                  </a:lnTo>
                  <a:lnTo>
                    <a:pt x="356" y="134"/>
                  </a:lnTo>
                  <a:lnTo>
                    <a:pt x="266" y="160"/>
                  </a:lnTo>
                  <a:lnTo>
                    <a:pt x="223" y="286"/>
                  </a:lnTo>
                  <a:lnTo>
                    <a:pt x="187" y="350"/>
                  </a:lnTo>
                  <a:lnTo>
                    <a:pt x="62" y="286"/>
                  </a:lnTo>
                  <a:lnTo>
                    <a:pt x="0" y="196"/>
                  </a:lnTo>
                  <a:lnTo>
                    <a:pt x="142" y="144"/>
                  </a:lnTo>
                  <a:lnTo>
                    <a:pt x="152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3" name="Freeform 61">
              <a:extLst>
                <a:ext uri="{FF2B5EF4-FFF2-40B4-BE49-F238E27FC236}">
                  <a16:creationId xmlns:a16="http://schemas.microsoft.com/office/drawing/2014/main" id="{C70195AF-06BD-9F32-597E-CCD8B6DF3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69" y="2235"/>
              <a:ext cx="203" cy="268"/>
            </a:xfrm>
            <a:custGeom>
              <a:avLst/>
              <a:gdLst>
                <a:gd name="T0" fmla="*/ 0 w 203"/>
                <a:gd name="T1" fmla="*/ 71 h 268"/>
                <a:gd name="T2" fmla="*/ 71 w 203"/>
                <a:gd name="T3" fmla="*/ 0 h 268"/>
                <a:gd name="T4" fmla="*/ 168 w 203"/>
                <a:gd name="T5" fmla="*/ 0 h 268"/>
                <a:gd name="T6" fmla="*/ 203 w 203"/>
                <a:gd name="T7" fmla="*/ 107 h 268"/>
                <a:gd name="T8" fmla="*/ 158 w 203"/>
                <a:gd name="T9" fmla="*/ 223 h 268"/>
                <a:gd name="T10" fmla="*/ 45 w 203"/>
                <a:gd name="T11" fmla="*/ 268 h 268"/>
                <a:gd name="T12" fmla="*/ 0 w 203"/>
                <a:gd name="T13" fmla="*/ 249 h 268"/>
                <a:gd name="T14" fmla="*/ 16 w 203"/>
                <a:gd name="T15" fmla="*/ 142 h 268"/>
                <a:gd name="T16" fmla="*/ 0 w 203"/>
                <a:gd name="T17" fmla="*/ 7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68">
                  <a:moveTo>
                    <a:pt x="0" y="71"/>
                  </a:moveTo>
                  <a:lnTo>
                    <a:pt x="71" y="0"/>
                  </a:lnTo>
                  <a:lnTo>
                    <a:pt x="168" y="0"/>
                  </a:lnTo>
                  <a:lnTo>
                    <a:pt x="203" y="107"/>
                  </a:lnTo>
                  <a:lnTo>
                    <a:pt x="158" y="223"/>
                  </a:lnTo>
                  <a:lnTo>
                    <a:pt x="45" y="268"/>
                  </a:lnTo>
                  <a:lnTo>
                    <a:pt x="0" y="249"/>
                  </a:lnTo>
                  <a:lnTo>
                    <a:pt x="16" y="142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4" name="Freeform 62">
              <a:extLst>
                <a:ext uri="{FF2B5EF4-FFF2-40B4-BE49-F238E27FC236}">
                  <a16:creationId xmlns:a16="http://schemas.microsoft.com/office/drawing/2014/main" id="{33B073A7-9E7A-9CB8-0805-CB237A7F2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0" y="2332"/>
              <a:ext cx="285" cy="287"/>
            </a:xfrm>
            <a:custGeom>
              <a:avLst/>
              <a:gdLst>
                <a:gd name="T0" fmla="*/ 45 w 285"/>
                <a:gd name="T1" fmla="*/ 287 h 287"/>
                <a:gd name="T2" fmla="*/ 72 w 285"/>
                <a:gd name="T3" fmla="*/ 277 h 287"/>
                <a:gd name="T4" fmla="*/ 88 w 285"/>
                <a:gd name="T5" fmla="*/ 171 h 287"/>
                <a:gd name="T6" fmla="*/ 240 w 285"/>
                <a:gd name="T7" fmla="*/ 180 h 287"/>
                <a:gd name="T8" fmla="*/ 285 w 285"/>
                <a:gd name="T9" fmla="*/ 126 h 287"/>
                <a:gd name="T10" fmla="*/ 143 w 285"/>
                <a:gd name="T11" fmla="*/ 19 h 287"/>
                <a:gd name="T12" fmla="*/ 45 w 285"/>
                <a:gd name="T13" fmla="*/ 0 h 287"/>
                <a:gd name="T14" fmla="*/ 0 w 285"/>
                <a:gd name="T15" fmla="*/ 29 h 287"/>
                <a:gd name="T16" fmla="*/ 19 w 285"/>
                <a:gd name="T17" fmla="*/ 145 h 287"/>
                <a:gd name="T18" fmla="*/ 19 w 285"/>
                <a:gd name="T19" fmla="*/ 261 h 287"/>
                <a:gd name="T20" fmla="*/ 45 w 285"/>
                <a:gd name="T21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287">
                  <a:moveTo>
                    <a:pt x="45" y="287"/>
                  </a:moveTo>
                  <a:lnTo>
                    <a:pt x="72" y="277"/>
                  </a:lnTo>
                  <a:lnTo>
                    <a:pt x="88" y="171"/>
                  </a:lnTo>
                  <a:lnTo>
                    <a:pt x="240" y="180"/>
                  </a:lnTo>
                  <a:lnTo>
                    <a:pt x="285" y="126"/>
                  </a:lnTo>
                  <a:lnTo>
                    <a:pt x="143" y="19"/>
                  </a:lnTo>
                  <a:lnTo>
                    <a:pt x="45" y="0"/>
                  </a:lnTo>
                  <a:lnTo>
                    <a:pt x="0" y="29"/>
                  </a:lnTo>
                  <a:lnTo>
                    <a:pt x="19" y="145"/>
                  </a:lnTo>
                  <a:lnTo>
                    <a:pt x="19" y="261"/>
                  </a:lnTo>
                  <a:lnTo>
                    <a:pt x="45" y="28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5" name="Freeform 63">
              <a:extLst>
                <a:ext uri="{FF2B5EF4-FFF2-40B4-BE49-F238E27FC236}">
                  <a16:creationId xmlns:a16="http://schemas.microsoft.com/office/drawing/2014/main" id="{0BBE9D17-2646-84F8-917C-15F1E0958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2503"/>
              <a:ext cx="298" cy="255"/>
            </a:xfrm>
            <a:custGeom>
              <a:avLst/>
              <a:gdLst>
                <a:gd name="T0" fmla="*/ 78 w 298"/>
                <a:gd name="T1" fmla="*/ 99 h 255"/>
                <a:gd name="T2" fmla="*/ 61 w 298"/>
                <a:gd name="T3" fmla="*/ 80 h 255"/>
                <a:gd name="T4" fmla="*/ 106 w 298"/>
                <a:gd name="T5" fmla="*/ 0 h 255"/>
                <a:gd name="T6" fmla="*/ 142 w 298"/>
                <a:gd name="T7" fmla="*/ 9 h 255"/>
                <a:gd name="T8" fmla="*/ 298 w 298"/>
                <a:gd name="T9" fmla="*/ 104 h 255"/>
                <a:gd name="T10" fmla="*/ 243 w 298"/>
                <a:gd name="T11" fmla="*/ 220 h 255"/>
                <a:gd name="T12" fmla="*/ 120 w 298"/>
                <a:gd name="T13" fmla="*/ 203 h 255"/>
                <a:gd name="T14" fmla="*/ 0 w 298"/>
                <a:gd name="T15" fmla="*/ 255 h 255"/>
                <a:gd name="T16" fmla="*/ 0 w 298"/>
                <a:gd name="T17" fmla="*/ 206 h 255"/>
                <a:gd name="T18" fmla="*/ 113 w 298"/>
                <a:gd name="T19" fmla="*/ 142 h 255"/>
                <a:gd name="T20" fmla="*/ 78 w 298"/>
                <a:gd name="T21" fmla="*/ 9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8" h="255">
                  <a:moveTo>
                    <a:pt x="78" y="99"/>
                  </a:moveTo>
                  <a:lnTo>
                    <a:pt x="61" y="80"/>
                  </a:lnTo>
                  <a:lnTo>
                    <a:pt x="106" y="0"/>
                  </a:lnTo>
                  <a:lnTo>
                    <a:pt x="142" y="9"/>
                  </a:lnTo>
                  <a:lnTo>
                    <a:pt x="298" y="104"/>
                  </a:lnTo>
                  <a:lnTo>
                    <a:pt x="243" y="220"/>
                  </a:lnTo>
                  <a:lnTo>
                    <a:pt x="120" y="203"/>
                  </a:lnTo>
                  <a:lnTo>
                    <a:pt x="0" y="255"/>
                  </a:lnTo>
                  <a:lnTo>
                    <a:pt x="0" y="206"/>
                  </a:lnTo>
                  <a:lnTo>
                    <a:pt x="113" y="142"/>
                  </a:lnTo>
                  <a:lnTo>
                    <a:pt x="78" y="9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6" name="Freeform 64">
              <a:extLst>
                <a:ext uri="{FF2B5EF4-FFF2-40B4-BE49-F238E27FC236}">
                  <a16:creationId xmlns:a16="http://schemas.microsoft.com/office/drawing/2014/main" id="{F6D91DFB-9FB0-8099-86C7-8C240C0C3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2" y="2789"/>
              <a:ext cx="294" cy="171"/>
            </a:xfrm>
            <a:custGeom>
              <a:avLst/>
              <a:gdLst>
                <a:gd name="T0" fmla="*/ 28 w 294"/>
                <a:gd name="T1" fmla="*/ 19 h 171"/>
                <a:gd name="T2" fmla="*/ 161 w 294"/>
                <a:gd name="T3" fmla="*/ 0 h 171"/>
                <a:gd name="T4" fmla="*/ 294 w 294"/>
                <a:gd name="T5" fmla="*/ 45 h 171"/>
                <a:gd name="T6" fmla="*/ 275 w 294"/>
                <a:gd name="T7" fmla="*/ 100 h 171"/>
                <a:gd name="T8" fmla="*/ 161 w 294"/>
                <a:gd name="T9" fmla="*/ 171 h 171"/>
                <a:gd name="T10" fmla="*/ 0 w 294"/>
                <a:gd name="T11" fmla="*/ 90 h 171"/>
                <a:gd name="T12" fmla="*/ 28 w 294"/>
                <a:gd name="T13" fmla="*/ 1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171">
                  <a:moveTo>
                    <a:pt x="28" y="19"/>
                  </a:moveTo>
                  <a:lnTo>
                    <a:pt x="161" y="0"/>
                  </a:lnTo>
                  <a:lnTo>
                    <a:pt x="294" y="45"/>
                  </a:lnTo>
                  <a:lnTo>
                    <a:pt x="275" y="100"/>
                  </a:lnTo>
                  <a:lnTo>
                    <a:pt x="161" y="171"/>
                  </a:lnTo>
                  <a:lnTo>
                    <a:pt x="0" y="90"/>
                  </a:lnTo>
                  <a:lnTo>
                    <a:pt x="28" y="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7" name="Freeform 65">
              <a:extLst>
                <a:ext uri="{FF2B5EF4-FFF2-40B4-BE49-F238E27FC236}">
                  <a16:creationId xmlns:a16="http://schemas.microsoft.com/office/drawing/2014/main" id="{347561F8-8CEE-6379-9CC0-EFC834134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602"/>
              <a:ext cx="175" cy="107"/>
            </a:xfrm>
            <a:custGeom>
              <a:avLst/>
              <a:gdLst>
                <a:gd name="T0" fmla="*/ 0 w 175"/>
                <a:gd name="T1" fmla="*/ 81 h 107"/>
                <a:gd name="T2" fmla="*/ 140 w 175"/>
                <a:gd name="T3" fmla="*/ 0 h 107"/>
                <a:gd name="T4" fmla="*/ 175 w 175"/>
                <a:gd name="T5" fmla="*/ 43 h 107"/>
                <a:gd name="T6" fmla="*/ 62 w 175"/>
                <a:gd name="T7" fmla="*/ 107 h 107"/>
                <a:gd name="T8" fmla="*/ 0 w 175"/>
                <a:gd name="T9" fmla="*/ 8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07">
                  <a:moveTo>
                    <a:pt x="0" y="81"/>
                  </a:moveTo>
                  <a:lnTo>
                    <a:pt x="140" y="0"/>
                  </a:lnTo>
                  <a:lnTo>
                    <a:pt x="175" y="43"/>
                  </a:lnTo>
                  <a:lnTo>
                    <a:pt x="62" y="107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8" name="Freeform 66">
              <a:extLst>
                <a:ext uri="{FF2B5EF4-FFF2-40B4-BE49-F238E27FC236}">
                  <a16:creationId xmlns:a16="http://schemas.microsoft.com/office/drawing/2014/main" id="{38FBA296-BA66-8852-CB27-14699314B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3" y="3703"/>
              <a:ext cx="350" cy="286"/>
            </a:xfrm>
            <a:custGeom>
              <a:avLst/>
              <a:gdLst>
                <a:gd name="T0" fmla="*/ 248 w 350"/>
                <a:gd name="T1" fmla="*/ 16 h 286"/>
                <a:gd name="T2" fmla="*/ 300 w 350"/>
                <a:gd name="T3" fmla="*/ 0 h 286"/>
                <a:gd name="T4" fmla="*/ 336 w 350"/>
                <a:gd name="T5" fmla="*/ 14 h 286"/>
                <a:gd name="T6" fmla="*/ 350 w 350"/>
                <a:gd name="T7" fmla="*/ 85 h 286"/>
                <a:gd name="T8" fmla="*/ 307 w 350"/>
                <a:gd name="T9" fmla="*/ 118 h 286"/>
                <a:gd name="T10" fmla="*/ 246 w 350"/>
                <a:gd name="T11" fmla="*/ 286 h 286"/>
                <a:gd name="T12" fmla="*/ 0 w 350"/>
                <a:gd name="T13" fmla="*/ 248 h 286"/>
                <a:gd name="T14" fmla="*/ 0 w 350"/>
                <a:gd name="T15" fmla="*/ 168 h 286"/>
                <a:gd name="T16" fmla="*/ 220 w 350"/>
                <a:gd name="T17" fmla="*/ 106 h 286"/>
                <a:gd name="T18" fmla="*/ 248 w 350"/>
                <a:gd name="T19" fmla="*/ 1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0" h="286">
                  <a:moveTo>
                    <a:pt x="248" y="16"/>
                  </a:moveTo>
                  <a:lnTo>
                    <a:pt x="300" y="0"/>
                  </a:lnTo>
                  <a:lnTo>
                    <a:pt x="336" y="14"/>
                  </a:lnTo>
                  <a:lnTo>
                    <a:pt x="350" y="85"/>
                  </a:lnTo>
                  <a:lnTo>
                    <a:pt x="307" y="118"/>
                  </a:lnTo>
                  <a:lnTo>
                    <a:pt x="246" y="286"/>
                  </a:lnTo>
                  <a:lnTo>
                    <a:pt x="0" y="248"/>
                  </a:lnTo>
                  <a:lnTo>
                    <a:pt x="0" y="168"/>
                  </a:lnTo>
                  <a:lnTo>
                    <a:pt x="220" y="106"/>
                  </a:lnTo>
                  <a:lnTo>
                    <a:pt x="248" y="1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9" name="Freeform 67">
              <a:extLst>
                <a:ext uri="{FF2B5EF4-FFF2-40B4-BE49-F238E27FC236}">
                  <a16:creationId xmlns:a16="http://schemas.microsoft.com/office/drawing/2014/main" id="{07F31653-5C36-DA7B-747A-858B64FBA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921"/>
              <a:ext cx="185" cy="196"/>
            </a:xfrm>
            <a:custGeom>
              <a:avLst/>
              <a:gdLst>
                <a:gd name="T0" fmla="*/ 114 w 185"/>
                <a:gd name="T1" fmla="*/ 0 h 196"/>
                <a:gd name="T2" fmla="*/ 185 w 185"/>
                <a:gd name="T3" fmla="*/ 54 h 196"/>
                <a:gd name="T4" fmla="*/ 176 w 185"/>
                <a:gd name="T5" fmla="*/ 125 h 196"/>
                <a:gd name="T6" fmla="*/ 105 w 185"/>
                <a:gd name="T7" fmla="*/ 196 h 196"/>
                <a:gd name="T8" fmla="*/ 52 w 185"/>
                <a:gd name="T9" fmla="*/ 196 h 196"/>
                <a:gd name="T10" fmla="*/ 0 w 185"/>
                <a:gd name="T11" fmla="*/ 160 h 196"/>
                <a:gd name="T12" fmla="*/ 97 w 185"/>
                <a:gd name="T13" fmla="*/ 9 h 196"/>
                <a:gd name="T14" fmla="*/ 114 w 185"/>
                <a:gd name="T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96">
                  <a:moveTo>
                    <a:pt x="114" y="0"/>
                  </a:moveTo>
                  <a:lnTo>
                    <a:pt x="185" y="54"/>
                  </a:lnTo>
                  <a:lnTo>
                    <a:pt x="176" y="125"/>
                  </a:lnTo>
                  <a:lnTo>
                    <a:pt x="105" y="196"/>
                  </a:lnTo>
                  <a:lnTo>
                    <a:pt x="52" y="196"/>
                  </a:lnTo>
                  <a:lnTo>
                    <a:pt x="0" y="160"/>
                  </a:lnTo>
                  <a:lnTo>
                    <a:pt x="97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0" name="Freeform 68">
              <a:extLst>
                <a:ext uri="{FF2B5EF4-FFF2-40B4-BE49-F238E27FC236}">
                  <a16:creationId xmlns:a16="http://schemas.microsoft.com/office/drawing/2014/main" id="{90D45A87-025A-8FD3-6D33-0DD75990D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" y="2654"/>
              <a:ext cx="513" cy="296"/>
            </a:xfrm>
            <a:custGeom>
              <a:avLst/>
              <a:gdLst>
                <a:gd name="T0" fmla="*/ 362 w 513"/>
                <a:gd name="T1" fmla="*/ 36 h 296"/>
                <a:gd name="T2" fmla="*/ 452 w 513"/>
                <a:gd name="T3" fmla="*/ 64 h 296"/>
                <a:gd name="T4" fmla="*/ 416 w 513"/>
                <a:gd name="T5" fmla="*/ 197 h 296"/>
                <a:gd name="T6" fmla="*/ 513 w 513"/>
                <a:gd name="T7" fmla="*/ 261 h 296"/>
                <a:gd name="T8" fmla="*/ 504 w 513"/>
                <a:gd name="T9" fmla="*/ 296 h 296"/>
                <a:gd name="T10" fmla="*/ 371 w 513"/>
                <a:gd name="T11" fmla="*/ 261 h 296"/>
                <a:gd name="T12" fmla="*/ 177 w 513"/>
                <a:gd name="T13" fmla="*/ 154 h 296"/>
                <a:gd name="T14" fmla="*/ 151 w 513"/>
                <a:gd name="T15" fmla="*/ 161 h 296"/>
                <a:gd name="T16" fmla="*/ 151 w 513"/>
                <a:gd name="T17" fmla="*/ 145 h 296"/>
                <a:gd name="T18" fmla="*/ 0 w 513"/>
                <a:gd name="T19" fmla="*/ 90 h 296"/>
                <a:gd name="T20" fmla="*/ 19 w 513"/>
                <a:gd name="T21" fmla="*/ 55 h 296"/>
                <a:gd name="T22" fmla="*/ 71 w 513"/>
                <a:gd name="T23" fmla="*/ 0 h 296"/>
                <a:gd name="T24" fmla="*/ 151 w 513"/>
                <a:gd name="T25" fmla="*/ 29 h 296"/>
                <a:gd name="T26" fmla="*/ 310 w 513"/>
                <a:gd name="T27" fmla="*/ 74 h 296"/>
                <a:gd name="T28" fmla="*/ 362 w 513"/>
                <a:gd name="T29" fmla="*/ 3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3" h="296">
                  <a:moveTo>
                    <a:pt x="362" y="36"/>
                  </a:moveTo>
                  <a:lnTo>
                    <a:pt x="452" y="64"/>
                  </a:lnTo>
                  <a:lnTo>
                    <a:pt x="416" y="197"/>
                  </a:lnTo>
                  <a:lnTo>
                    <a:pt x="513" y="261"/>
                  </a:lnTo>
                  <a:lnTo>
                    <a:pt x="504" y="296"/>
                  </a:lnTo>
                  <a:lnTo>
                    <a:pt x="371" y="261"/>
                  </a:lnTo>
                  <a:lnTo>
                    <a:pt x="177" y="154"/>
                  </a:lnTo>
                  <a:lnTo>
                    <a:pt x="151" y="161"/>
                  </a:lnTo>
                  <a:lnTo>
                    <a:pt x="151" y="145"/>
                  </a:lnTo>
                  <a:lnTo>
                    <a:pt x="0" y="90"/>
                  </a:lnTo>
                  <a:lnTo>
                    <a:pt x="19" y="55"/>
                  </a:lnTo>
                  <a:lnTo>
                    <a:pt x="71" y="0"/>
                  </a:lnTo>
                  <a:lnTo>
                    <a:pt x="151" y="29"/>
                  </a:lnTo>
                  <a:lnTo>
                    <a:pt x="310" y="74"/>
                  </a:lnTo>
                  <a:lnTo>
                    <a:pt x="362" y="3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1" name="Freeform 69">
              <a:extLst>
                <a:ext uri="{FF2B5EF4-FFF2-40B4-BE49-F238E27FC236}">
                  <a16:creationId xmlns:a16="http://schemas.microsoft.com/office/drawing/2014/main" id="{C0AE2B6E-8972-A0C2-6473-49C8C178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1868"/>
              <a:ext cx="185" cy="168"/>
            </a:xfrm>
            <a:custGeom>
              <a:avLst/>
              <a:gdLst>
                <a:gd name="T0" fmla="*/ 78 w 185"/>
                <a:gd name="T1" fmla="*/ 8 h 168"/>
                <a:gd name="T2" fmla="*/ 133 w 185"/>
                <a:gd name="T3" fmla="*/ 0 h 168"/>
                <a:gd name="T4" fmla="*/ 185 w 185"/>
                <a:gd name="T5" fmla="*/ 43 h 168"/>
                <a:gd name="T6" fmla="*/ 168 w 185"/>
                <a:gd name="T7" fmla="*/ 142 h 168"/>
                <a:gd name="T8" fmla="*/ 114 w 185"/>
                <a:gd name="T9" fmla="*/ 168 h 168"/>
                <a:gd name="T10" fmla="*/ 45 w 185"/>
                <a:gd name="T11" fmla="*/ 161 h 168"/>
                <a:gd name="T12" fmla="*/ 0 w 185"/>
                <a:gd name="T13" fmla="*/ 126 h 168"/>
                <a:gd name="T14" fmla="*/ 78 w 185"/>
                <a:gd name="T15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68">
                  <a:moveTo>
                    <a:pt x="78" y="8"/>
                  </a:moveTo>
                  <a:lnTo>
                    <a:pt x="133" y="0"/>
                  </a:lnTo>
                  <a:lnTo>
                    <a:pt x="185" y="43"/>
                  </a:lnTo>
                  <a:lnTo>
                    <a:pt x="168" y="142"/>
                  </a:lnTo>
                  <a:lnTo>
                    <a:pt x="114" y="168"/>
                  </a:lnTo>
                  <a:lnTo>
                    <a:pt x="45" y="161"/>
                  </a:lnTo>
                  <a:lnTo>
                    <a:pt x="0" y="126"/>
                  </a:lnTo>
                  <a:lnTo>
                    <a:pt x="78" y="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2" name="Freeform 70">
              <a:extLst>
                <a:ext uri="{FF2B5EF4-FFF2-40B4-BE49-F238E27FC236}">
                  <a16:creationId xmlns:a16="http://schemas.microsoft.com/office/drawing/2014/main" id="{C4AE288D-8CFC-864F-67C1-B0D9EB612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9" y="2377"/>
              <a:ext cx="158" cy="126"/>
            </a:xfrm>
            <a:custGeom>
              <a:avLst/>
              <a:gdLst>
                <a:gd name="T0" fmla="*/ 0 w 158"/>
                <a:gd name="T1" fmla="*/ 126 h 126"/>
                <a:gd name="T2" fmla="*/ 71 w 158"/>
                <a:gd name="T3" fmla="*/ 126 h 126"/>
                <a:gd name="T4" fmla="*/ 158 w 158"/>
                <a:gd name="T5" fmla="*/ 45 h 126"/>
                <a:gd name="T6" fmla="*/ 158 w 158"/>
                <a:gd name="T7" fmla="*/ 19 h 126"/>
                <a:gd name="T8" fmla="*/ 35 w 158"/>
                <a:gd name="T9" fmla="*/ 0 h 126"/>
                <a:gd name="T10" fmla="*/ 0 w 158"/>
                <a:gd name="T1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26">
                  <a:moveTo>
                    <a:pt x="0" y="126"/>
                  </a:moveTo>
                  <a:lnTo>
                    <a:pt x="71" y="126"/>
                  </a:lnTo>
                  <a:lnTo>
                    <a:pt x="158" y="45"/>
                  </a:lnTo>
                  <a:lnTo>
                    <a:pt x="158" y="19"/>
                  </a:lnTo>
                  <a:lnTo>
                    <a:pt x="35" y="0"/>
                  </a:lnTo>
                  <a:lnTo>
                    <a:pt x="0" y="1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3" name="Freeform 71">
              <a:extLst>
                <a:ext uri="{FF2B5EF4-FFF2-40B4-BE49-F238E27FC236}">
                  <a16:creationId xmlns:a16="http://schemas.microsoft.com/office/drawing/2014/main" id="{50B8B1E7-C4DD-ACA4-CB89-9507A5CAE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53" y="2342"/>
              <a:ext cx="301" cy="241"/>
            </a:xfrm>
            <a:custGeom>
              <a:avLst/>
              <a:gdLst>
                <a:gd name="T0" fmla="*/ 0 w 301"/>
                <a:gd name="T1" fmla="*/ 215 h 241"/>
                <a:gd name="T2" fmla="*/ 29 w 301"/>
                <a:gd name="T3" fmla="*/ 161 h 241"/>
                <a:gd name="T4" fmla="*/ 142 w 301"/>
                <a:gd name="T5" fmla="*/ 116 h 241"/>
                <a:gd name="T6" fmla="*/ 187 w 301"/>
                <a:gd name="T7" fmla="*/ 0 h 241"/>
                <a:gd name="T8" fmla="*/ 239 w 301"/>
                <a:gd name="T9" fmla="*/ 9 h 241"/>
                <a:gd name="T10" fmla="*/ 301 w 301"/>
                <a:gd name="T11" fmla="*/ 61 h 241"/>
                <a:gd name="T12" fmla="*/ 284 w 301"/>
                <a:gd name="T13" fmla="*/ 151 h 241"/>
                <a:gd name="T14" fmla="*/ 204 w 301"/>
                <a:gd name="T15" fmla="*/ 206 h 241"/>
                <a:gd name="T16" fmla="*/ 161 w 301"/>
                <a:gd name="T17" fmla="*/ 215 h 241"/>
                <a:gd name="T18" fmla="*/ 142 w 301"/>
                <a:gd name="T19" fmla="*/ 206 h 241"/>
                <a:gd name="T20" fmla="*/ 36 w 301"/>
                <a:gd name="T21" fmla="*/ 241 h 241"/>
                <a:gd name="T22" fmla="*/ 0 w 301"/>
                <a:gd name="T23" fmla="*/ 2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1" h="241">
                  <a:moveTo>
                    <a:pt x="0" y="215"/>
                  </a:moveTo>
                  <a:lnTo>
                    <a:pt x="29" y="161"/>
                  </a:lnTo>
                  <a:lnTo>
                    <a:pt x="142" y="116"/>
                  </a:lnTo>
                  <a:lnTo>
                    <a:pt x="187" y="0"/>
                  </a:lnTo>
                  <a:lnTo>
                    <a:pt x="239" y="9"/>
                  </a:lnTo>
                  <a:lnTo>
                    <a:pt x="301" y="61"/>
                  </a:lnTo>
                  <a:lnTo>
                    <a:pt x="284" y="151"/>
                  </a:lnTo>
                  <a:lnTo>
                    <a:pt x="204" y="206"/>
                  </a:lnTo>
                  <a:lnTo>
                    <a:pt x="161" y="215"/>
                  </a:lnTo>
                  <a:lnTo>
                    <a:pt x="142" y="206"/>
                  </a:lnTo>
                  <a:lnTo>
                    <a:pt x="36" y="241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4" name="Freeform 72">
              <a:extLst>
                <a:ext uri="{FF2B5EF4-FFF2-40B4-BE49-F238E27FC236}">
                  <a16:creationId xmlns:a16="http://schemas.microsoft.com/office/drawing/2014/main" id="{902C5863-3AF7-9575-6B8A-98E3CD216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8" y="2503"/>
              <a:ext cx="255" cy="170"/>
            </a:xfrm>
            <a:custGeom>
              <a:avLst/>
              <a:gdLst>
                <a:gd name="T0" fmla="*/ 168 w 255"/>
                <a:gd name="T1" fmla="*/ 9 h 170"/>
                <a:gd name="T2" fmla="*/ 255 w 255"/>
                <a:gd name="T3" fmla="*/ 135 h 170"/>
                <a:gd name="T4" fmla="*/ 168 w 255"/>
                <a:gd name="T5" fmla="*/ 170 h 170"/>
                <a:gd name="T6" fmla="*/ 71 w 255"/>
                <a:gd name="T7" fmla="*/ 161 h 170"/>
                <a:gd name="T8" fmla="*/ 0 w 255"/>
                <a:gd name="T9" fmla="*/ 106 h 170"/>
                <a:gd name="T10" fmla="*/ 16 w 255"/>
                <a:gd name="T11" fmla="*/ 0 h 170"/>
                <a:gd name="T12" fmla="*/ 168 w 255"/>
                <a:gd name="T13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170">
                  <a:moveTo>
                    <a:pt x="168" y="9"/>
                  </a:moveTo>
                  <a:lnTo>
                    <a:pt x="255" y="135"/>
                  </a:lnTo>
                  <a:lnTo>
                    <a:pt x="168" y="170"/>
                  </a:lnTo>
                  <a:lnTo>
                    <a:pt x="71" y="161"/>
                  </a:lnTo>
                  <a:lnTo>
                    <a:pt x="0" y="106"/>
                  </a:lnTo>
                  <a:lnTo>
                    <a:pt x="16" y="0"/>
                  </a:lnTo>
                  <a:lnTo>
                    <a:pt x="168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5" name="Freeform 73">
              <a:extLst>
                <a:ext uri="{FF2B5EF4-FFF2-40B4-BE49-F238E27FC236}">
                  <a16:creationId xmlns:a16="http://schemas.microsoft.com/office/drawing/2014/main" id="{6FF5C67A-626A-5FDD-84F4-678F7F1A7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8" y="2280"/>
              <a:ext cx="284" cy="242"/>
            </a:xfrm>
            <a:custGeom>
              <a:avLst/>
              <a:gdLst>
                <a:gd name="T0" fmla="*/ 81 w 284"/>
                <a:gd name="T1" fmla="*/ 17 h 242"/>
                <a:gd name="T2" fmla="*/ 131 w 284"/>
                <a:gd name="T3" fmla="*/ 0 h 242"/>
                <a:gd name="T4" fmla="*/ 268 w 284"/>
                <a:gd name="T5" fmla="*/ 17 h 242"/>
                <a:gd name="T6" fmla="*/ 284 w 284"/>
                <a:gd name="T7" fmla="*/ 52 h 242"/>
                <a:gd name="T8" fmla="*/ 284 w 284"/>
                <a:gd name="T9" fmla="*/ 97 h 242"/>
                <a:gd name="T10" fmla="*/ 249 w 284"/>
                <a:gd name="T11" fmla="*/ 223 h 242"/>
                <a:gd name="T12" fmla="*/ 223 w 284"/>
                <a:gd name="T13" fmla="*/ 232 h 242"/>
                <a:gd name="T14" fmla="*/ 135 w 284"/>
                <a:gd name="T15" fmla="*/ 204 h 242"/>
                <a:gd name="T16" fmla="*/ 36 w 284"/>
                <a:gd name="T17" fmla="*/ 242 h 242"/>
                <a:gd name="T18" fmla="*/ 0 w 284"/>
                <a:gd name="T19" fmla="*/ 197 h 242"/>
                <a:gd name="T20" fmla="*/ 126 w 284"/>
                <a:gd name="T21" fmla="*/ 81 h 242"/>
                <a:gd name="T22" fmla="*/ 81 w 284"/>
                <a:gd name="T23" fmla="*/ 1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42">
                  <a:moveTo>
                    <a:pt x="81" y="17"/>
                  </a:moveTo>
                  <a:lnTo>
                    <a:pt x="131" y="0"/>
                  </a:lnTo>
                  <a:lnTo>
                    <a:pt x="268" y="17"/>
                  </a:lnTo>
                  <a:lnTo>
                    <a:pt x="284" y="52"/>
                  </a:lnTo>
                  <a:lnTo>
                    <a:pt x="284" y="97"/>
                  </a:lnTo>
                  <a:lnTo>
                    <a:pt x="249" y="223"/>
                  </a:lnTo>
                  <a:lnTo>
                    <a:pt x="223" y="232"/>
                  </a:lnTo>
                  <a:lnTo>
                    <a:pt x="135" y="204"/>
                  </a:lnTo>
                  <a:lnTo>
                    <a:pt x="36" y="242"/>
                  </a:lnTo>
                  <a:lnTo>
                    <a:pt x="0" y="197"/>
                  </a:lnTo>
                  <a:lnTo>
                    <a:pt x="126" y="81"/>
                  </a:lnTo>
                  <a:lnTo>
                    <a:pt x="81" y="1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6" name="Freeform 74">
              <a:extLst>
                <a:ext uri="{FF2B5EF4-FFF2-40B4-BE49-F238E27FC236}">
                  <a16:creationId xmlns:a16="http://schemas.microsoft.com/office/drawing/2014/main" id="{82604D89-0D8C-B3D4-12D9-D0A5E1FFD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" y="2699"/>
              <a:ext cx="272" cy="206"/>
            </a:xfrm>
            <a:custGeom>
              <a:avLst/>
              <a:gdLst>
                <a:gd name="T0" fmla="*/ 0 w 272"/>
                <a:gd name="T1" fmla="*/ 90 h 206"/>
                <a:gd name="T2" fmla="*/ 43 w 272"/>
                <a:gd name="T3" fmla="*/ 29 h 206"/>
                <a:gd name="T4" fmla="*/ 175 w 272"/>
                <a:gd name="T5" fmla="*/ 0 h 206"/>
                <a:gd name="T6" fmla="*/ 272 w 272"/>
                <a:gd name="T7" fmla="*/ 55 h 206"/>
                <a:gd name="T8" fmla="*/ 239 w 272"/>
                <a:gd name="T9" fmla="*/ 171 h 206"/>
                <a:gd name="T10" fmla="*/ 159 w 272"/>
                <a:gd name="T11" fmla="*/ 206 h 206"/>
                <a:gd name="T12" fmla="*/ 114 w 272"/>
                <a:gd name="T13" fmla="*/ 190 h 206"/>
                <a:gd name="T14" fmla="*/ 133 w 272"/>
                <a:gd name="T15" fmla="*/ 135 h 206"/>
                <a:gd name="T16" fmla="*/ 0 w 272"/>
                <a:gd name="T17" fmla="*/ 9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206">
                  <a:moveTo>
                    <a:pt x="0" y="90"/>
                  </a:moveTo>
                  <a:lnTo>
                    <a:pt x="43" y="29"/>
                  </a:lnTo>
                  <a:lnTo>
                    <a:pt x="175" y="0"/>
                  </a:lnTo>
                  <a:lnTo>
                    <a:pt x="272" y="55"/>
                  </a:lnTo>
                  <a:lnTo>
                    <a:pt x="239" y="171"/>
                  </a:lnTo>
                  <a:lnTo>
                    <a:pt x="159" y="206"/>
                  </a:lnTo>
                  <a:lnTo>
                    <a:pt x="114" y="190"/>
                  </a:lnTo>
                  <a:lnTo>
                    <a:pt x="133" y="135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7" name="Freeform 75">
              <a:extLst>
                <a:ext uri="{FF2B5EF4-FFF2-40B4-BE49-F238E27FC236}">
                  <a16:creationId xmlns:a16="http://schemas.microsoft.com/office/drawing/2014/main" id="{4DE46002-71CA-CF3C-F4A9-09E1B4EA7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8" y="2593"/>
              <a:ext cx="246" cy="170"/>
            </a:xfrm>
            <a:custGeom>
              <a:avLst/>
              <a:gdLst>
                <a:gd name="T0" fmla="*/ 87 w 246"/>
                <a:gd name="T1" fmla="*/ 0 h 170"/>
                <a:gd name="T2" fmla="*/ 246 w 246"/>
                <a:gd name="T3" fmla="*/ 61 h 170"/>
                <a:gd name="T4" fmla="*/ 201 w 246"/>
                <a:gd name="T5" fmla="*/ 142 h 170"/>
                <a:gd name="T6" fmla="*/ 42 w 246"/>
                <a:gd name="T7" fmla="*/ 170 h 170"/>
                <a:gd name="T8" fmla="*/ 0 w 246"/>
                <a:gd name="T9" fmla="*/ 142 h 170"/>
                <a:gd name="T10" fmla="*/ 16 w 246"/>
                <a:gd name="T11" fmla="*/ 90 h 170"/>
                <a:gd name="T12" fmla="*/ 68 w 246"/>
                <a:gd name="T13" fmla="*/ 52 h 170"/>
                <a:gd name="T14" fmla="*/ 42 w 246"/>
                <a:gd name="T15" fmla="*/ 26 h 170"/>
                <a:gd name="T16" fmla="*/ 87 w 246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170">
                  <a:moveTo>
                    <a:pt x="87" y="0"/>
                  </a:moveTo>
                  <a:lnTo>
                    <a:pt x="246" y="61"/>
                  </a:lnTo>
                  <a:lnTo>
                    <a:pt x="201" y="142"/>
                  </a:lnTo>
                  <a:lnTo>
                    <a:pt x="42" y="170"/>
                  </a:lnTo>
                  <a:lnTo>
                    <a:pt x="0" y="142"/>
                  </a:lnTo>
                  <a:lnTo>
                    <a:pt x="16" y="90"/>
                  </a:lnTo>
                  <a:lnTo>
                    <a:pt x="68" y="52"/>
                  </a:lnTo>
                  <a:lnTo>
                    <a:pt x="42" y="26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8" name="Freeform 76">
              <a:extLst>
                <a:ext uri="{FF2B5EF4-FFF2-40B4-BE49-F238E27FC236}">
                  <a16:creationId xmlns:a16="http://schemas.microsoft.com/office/drawing/2014/main" id="{9A042014-6E6D-F7BC-0BAC-94D92162A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2" y="2242"/>
              <a:ext cx="220" cy="145"/>
            </a:xfrm>
            <a:custGeom>
              <a:avLst/>
              <a:gdLst>
                <a:gd name="T0" fmla="*/ 0 w 220"/>
                <a:gd name="T1" fmla="*/ 126 h 145"/>
                <a:gd name="T2" fmla="*/ 0 w 220"/>
                <a:gd name="T3" fmla="*/ 100 h 145"/>
                <a:gd name="T4" fmla="*/ 26 w 220"/>
                <a:gd name="T5" fmla="*/ 64 h 145"/>
                <a:gd name="T6" fmla="*/ 36 w 220"/>
                <a:gd name="T7" fmla="*/ 19 h 145"/>
                <a:gd name="T8" fmla="*/ 62 w 220"/>
                <a:gd name="T9" fmla="*/ 10 h 145"/>
                <a:gd name="T10" fmla="*/ 149 w 220"/>
                <a:gd name="T11" fmla="*/ 0 h 145"/>
                <a:gd name="T12" fmla="*/ 220 w 220"/>
                <a:gd name="T13" fmla="*/ 74 h 145"/>
                <a:gd name="T14" fmla="*/ 159 w 220"/>
                <a:gd name="T15" fmla="*/ 135 h 145"/>
                <a:gd name="T16" fmla="*/ 133 w 220"/>
                <a:gd name="T17" fmla="*/ 145 h 145"/>
                <a:gd name="T18" fmla="*/ 0 w 220"/>
                <a:gd name="T19" fmla="*/ 12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145">
                  <a:moveTo>
                    <a:pt x="0" y="126"/>
                  </a:moveTo>
                  <a:lnTo>
                    <a:pt x="0" y="100"/>
                  </a:lnTo>
                  <a:lnTo>
                    <a:pt x="26" y="64"/>
                  </a:lnTo>
                  <a:lnTo>
                    <a:pt x="36" y="19"/>
                  </a:lnTo>
                  <a:lnTo>
                    <a:pt x="62" y="10"/>
                  </a:lnTo>
                  <a:lnTo>
                    <a:pt x="149" y="0"/>
                  </a:lnTo>
                  <a:lnTo>
                    <a:pt x="220" y="74"/>
                  </a:lnTo>
                  <a:lnTo>
                    <a:pt x="159" y="135"/>
                  </a:lnTo>
                  <a:lnTo>
                    <a:pt x="133" y="145"/>
                  </a:lnTo>
                  <a:lnTo>
                    <a:pt x="0" y="1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9" name="Freeform 77">
              <a:extLst>
                <a:ext uri="{FF2B5EF4-FFF2-40B4-BE49-F238E27FC236}">
                  <a16:creationId xmlns:a16="http://schemas.microsoft.com/office/drawing/2014/main" id="{D069BCB9-7FF5-225D-A9EA-D8C181FC1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" y="2808"/>
              <a:ext cx="220" cy="123"/>
            </a:xfrm>
            <a:custGeom>
              <a:avLst/>
              <a:gdLst>
                <a:gd name="T0" fmla="*/ 0 w 220"/>
                <a:gd name="T1" fmla="*/ 7 h 123"/>
                <a:gd name="T2" fmla="*/ 26 w 220"/>
                <a:gd name="T3" fmla="*/ 0 h 123"/>
                <a:gd name="T4" fmla="*/ 220 w 220"/>
                <a:gd name="T5" fmla="*/ 107 h 123"/>
                <a:gd name="T6" fmla="*/ 185 w 220"/>
                <a:gd name="T7" fmla="*/ 123 h 123"/>
                <a:gd name="T8" fmla="*/ 26 w 220"/>
                <a:gd name="T9" fmla="*/ 81 h 123"/>
                <a:gd name="T10" fmla="*/ 0 w 220"/>
                <a:gd name="T11" fmla="*/ 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23">
                  <a:moveTo>
                    <a:pt x="0" y="7"/>
                  </a:moveTo>
                  <a:lnTo>
                    <a:pt x="26" y="0"/>
                  </a:lnTo>
                  <a:lnTo>
                    <a:pt x="220" y="107"/>
                  </a:lnTo>
                  <a:lnTo>
                    <a:pt x="185" y="123"/>
                  </a:lnTo>
                  <a:lnTo>
                    <a:pt x="26" y="81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0" name="Freeform 78">
              <a:extLst>
                <a:ext uri="{FF2B5EF4-FFF2-40B4-BE49-F238E27FC236}">
                  <a16:creationId xmlns:a16="http://schemas.microsoft.com/office/drawing/2014/main" id="{A8E54184-EEF1-18EE-185B-961A42BF0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91" y="3175"/>
              <a:ext cx="355" cy="168"/>
            </a:xfrm>
            <a:custGeom>
              <a:avLst/>
              <a:gdLst>
                <a:gd name="T0" fmla="*/ 0 w 355"/>
                <a:gd name="T1" fmla="*/ 71 h 168"/>
                <a:gd name="T2" fmla="*/ 64 w 355"/>
                <a:gd name="T3" fmla="*/ 0 h 168"/>
                <a:gd name="T4" fmla="*/ 161 w 355"/>
                <a:gd name="T5" fmla="*/ 43 h 168"/>
                <a:gd name="T6" fmla="*/ 355 w 355"/>
                <a:gd name="T7" fmla="*/ 43 h 168"/>
                <a:gd name="T8" fmla="*/ 345 w 355"/>
                <a:gd name="T9" fmla="*/ 116 h 168"/>
                <a:gd name="T10" fmla="*/ 203 w 355"/>
                <a:gd name="T11" fmla="*/ 168 h 168"/>
                <a:gd name="T12" fmla="*/ 54 w 355"/>
                <a:gd name="T13" fmla="*/ 123 h 168"/>
                <a:gd name="T14" fmla="*/ 0 w 355"/>
                <a:gd name="T15" fmla="*/ 7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168">
                  <a:moveTo>
                    <a:pt x="0" y="71"/>
                  </a:moveTo>
                  <a:lnTo>
                    <a:pt x="64" y="0"/>
                  </a:lnTo>
                  <a:lnTo>
                    <a:pt x="161" y="43"/>
                  </a:lnTo>
                  <a:lnTo>
                    <a:pt x="355" y="43"/>
                  </a:lnTo>
                  <a:lnTo>
                    <a:pt x="345" y="116"/>
                  </a:lnTo>
                  <a:lnTo>
                    <a:pt x="203" y="168"/>
                  </a:lnTo>
                  <a:lnTo>
                    <a:pt x="54" y="123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1" name="Freeform 79">
              <a:extLst>
                <a:ext uri="{FF2B5EF4-FFF2-40B4-BE49-F238E27FC236}">
                  <a16:creationId xmlns:a16="http://schemas.microsoft.com/office/drawing/2014/main" id="{F1A1D77E-99BD-5034-1406-47FA6667E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2484"/>
              <a:ext cx="256" cy="144"/>
            </a:xfrm>
            <a:custGeom>
              <a:avLst/>
              <a:gdLst>
                <a:gd name="T0" fmla="*/ 256 w 256"/>
                <a:gd name="T1" fmla="*/ 28 h 144"/>
                <a:gd name="T2" fmla="*/ 220 w 256"/>
                <a:gd name="T3" fmla="*/ 109 h 144"/>
                <a:gd name="T4" fmla="*/ 175 w 256"/>
                <a:gd name="T5" fmla="*/ 135 h 144"/>
                <a:gd name="T6" fmla="*/ 62 w 256"/>
                <a:gd name="T7" fmla="*/ 144 h 144"/>
                <a:gd name="T8" fmla="*/ 0 w 256"/>
                <a:gd name="T9" fmla="*/ 109 h 144"/>
                <a:gd name="T10" fmla="*/ 17 w 256"/>
                <a:gd name="T11" fmla="*/ 80 h 144"/>
                <a:gd name="T12" fmla="*/ 69 w 256"/>
                <a:gd name="T13" fmla="*/ 38 h 144"/>
                <a:gd name="T14" fmla="*/ 168 w 256"/>
                <a:gd name="T15" fmla="*/ 0 h 144"/>
                <a:gd name="T16" fmla="*/ 256 w 256"/>
                <a:gd name="T17" fmla="*/ 2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144">
                  <a:moveTo>
                    <a:pt x="256" y="28"/>
                  </a:moveTo>
                  <a:lnTo>
                    <a:pt x="220" y="109"/>
                  </a:lnTo>
                  <a:lnTo>
                    <a:pt x="175" y="135"/>
                  </a:lnTo>
                  <a:lnTo>
                    <a:pt x="62" y="144"/>
                  </a:lnTo>
                  <a:lnTo>
                    <a:pt x="0" y="109"/>
                  </a:lnTo>
                  <a:lnTo>
                    <a:pt x="17" y="80"/>
                  </a:lnTo>
                  <a:lnTo>
                    <a:pt x="69" y="38"/>
                  </a:lnTo>
                  <a:lnTo>
                    <a:pt x="168" y="0"/>
                  </a:lnTo>
                  <a:lnTo>
                    <a:pt x="256" y="2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2" name="Freeform 80">
              <a:extLst>
                <a:ext uri="{FF2B5EF4-FFF2-40B4-BE49-F238E27FC236}">
                  <a16:creationId xmlns:a16="http://schemas.microsoft.com/office/drawing/2014/main" id="{EB431697-F887-2C1E-5F7A-293A0747E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" y="2458"/>
              <a:ext cx="213" cy="225"/>
            </a:xfrm>
            <a:custGeom>
              <a:avLst/>
              <a:gdLst>
                <a:gd name="T0" fmla="*/ 97 w 213"/>
                <a:gd name="T1" fmla="*/ 26 h 225"/>
                <a:gd name="T2" fmla="*/ 213 w 213"/>
                <a:gd name="T3" fmla="*/ 0 h 225"/>
                <a:gd name="T4" fmla="*/ 213 w 213"/>
                <a:gd name="T5" fmla="*/ 47 h 225"/>
                <a:gd name="T6" fmla="*/ 194 w 213"/>
                <a:gd name="T7" fmla="*/ 151 h 225"/>
                <a:gd name="T8" fmla="*/ 106 w 213"/>
                <a:gd name="T9" fmla="*/ 196 h 225"/>
                <a:gd name="T10" fmla="*/ 80 w 213"/>
                <a:gd name="T11" fmla="*/ 225 h 225"/>
                <a:gd name="T12" fmla="*/ 0 w 213"/>
                <a:gd name="T13" fmla="*/ 196 h 225"/>
                <a:gd name="T14" fmla="*/ 9 w 213"/>
                <a:gd name="T15" fmla="*/ 135 h 225"/>
                <a:gd name="T16" fmla="*/ 97 w 213"/>
                <a:gd name="T17" fmla="*/ 2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25">
                  <a:moveTo>
                    <a:pt x="97" y="26"/>
                  </a:moveTo>
                  <a:lnTo>
                    <a:pt x="213" y="0"/>
                  </a:lnTo>
                  <a:lnTo>
                    <a:pt x="213" y="47"/>
                  </a:lnTo>
                  <a:lnTo>
                    <a:pt x="194" y="151"/>
                  </a:lnTo>
                  <a:lnTo>
                    <a:pt x="106" y="196"/>
                  </a:lnTo>
                  <a:lnTo>
                    <a:pt x="80" y="225"/>
                  </a:lnTo>
                  <a:lnTo>
                    <a:pt x="0" y="196"/>
                  </a:lnTo>
                  <a:lnTo>
                    <a:pt x="9" y="135"/>
                  </a:lnTo>
                  <a:lnTo>
                    <a:pt x="97" y="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3" name="Freeform 81">
              <a:extLst>
                <a:ext uri="{FF2B5EF4-FFF2-40B4-BE49-F238E27FC236}">
                  <a16:creationId xmlns:a16="http://schemas.microsoft.com/office/drawing/2014/main" id="{1EA304A8-8AE2-7BD5-8F3A-CA5FBABCA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5" y="2252"/>
              <a:ext cx="107" cy="99"/>
            </a:xfrm>
            <a:custGeom>
              <a:avLst/>
              <a:gdLst>
                <a:gd name="T0" fmla="*/ 0 w 107"/>
                <a:gd name="T1" fmla="*/ 80 h 99"/>
                <a:gd name="T2" fmla="*/ 98 w 107"/>
                <a:gd name="T3" fmla="*/ 99 h 99"/>
                <a:gd name="T4" fmla="*/ 107 w 107"/>
                <a:gd name="T5" fmla="*/ 9 h 99"/>
                <a:gd name="T6" fmla="*/ 43 w 107"/>
                <a:gd name="T7" fmla="*/ 0 h 99"/>
                <a:gd name="T8" fmla="*/ 0 w 107"/>
                <a:gd name="T9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9">
                  <a:moveTo>
                    <a:pt x="0" y="80"/>
                  </a:moveTo>
                  <a:lnTo>
                    <a:pt x="98" y="99"/>
                  </a:lnTo>
                  <a:lnTo>
                    <a:pt x="107" y="9"/>
                  </a:lnTo>
                  <a:lnTo>
                    <a:pt x="43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4" name="Freeform 82">
              <a:extLst>
                <a:ext uri="{FF2B5EF4-FFF2-40B4-BE49-F238E27FC236}">
                  <a16:creationId xmlns:a16="http://schemas.microsoft.com/office/drawing/2014/main" id="{E455270B-33C1-DA25-613F-FEAF5BEB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60" y="2162"/>
              <a:ext cx="194" cy="234"/>
            </a:xfrm>
            <a:custGeom>
              <a:avLst/>
              <a:gdLst>
                <a:gd name="T0" fmla="*/ 16 w 194"/>
                <a:gd name="T1" fmla="*/ 7 h 234"/>
                <a:gd name="T2" fmla="*/ 139 w 194"/>
                <a:gd name="T3" fmla="*/ 0 h 234"/>
                <a:gd name="T4" fmla="*/ 158 w 194"/>
                <a:gd name="T5" fmla="*/ 9 h 234"/>
                <a:gd name="T6" fmla="*/ 132 w 194"/>
                <a:gd name="T7" fmla="*/ 109 h 234"/>
                <a:gd name="T8" fmla="*/ 194 w 194"/>
                <a:gd name="T9" fmla="*/ 189 h 234"/>
                <a:gd name="T10" fmla="*/ 139 w 194"/>
                <a:gd name="T11" fmla="*/ 234 h 234"/>
                <a:gd name="T12" fmla="*/ 16 w 194"/>
                <a:gd name="T13" fmla="*/ 215 h 234"/>
                <a:gd name="T14" fmla="*/ 16 w 194"/>
                <a:gd name="T15" fmla="*/ 170 h 234"/>
                <a:gd name="T16" fmla="*/ 0 w 194"/>
                <a:gd name="T17" fmla="*/ 135 h 234"/>
                <a:gd name="T18" fmla="*/ 7 w 194"/>
                <a:gd name="T19" fmla="*/ 9 h 234"/>
                <a:gd name="T20" fmla="*/ 16 w 194"/>
                <a:gd name="T21" fmla="*/ 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34">
                  <a:moveTo>
                    <a:pt x="16" y="7"/>
                  </a:moveTo>
                  <a:lnTo>
                    <a:pt x="139" y="0"/>
                  </a:lnTo>
                  <a:lnTo>
                    <a:pt x="158" y="9"/>
                  </a:lnTo>
                  <a:lnTo>
                    <a:pt x="132" y="109"/>
                  </a:lnTo>
                  <a:lnTo>
                    <a:pt x="194" y="189"/>
                  </a:lnTo>
                  <a:lnTo>
                    <a:pt x="139" y="234"/>
                  </a:lnTo>
                  <a:lnTo>
                    <a:pt x="16" y="215"/>
                  </a:lnTo>
                  <a:lnTo>
                    <a:pt x="16" y="170"/>
                  </a:lnTo>
                  <a:lnTo>
                    <a:pt x="0" y="135"/>
                  </a:lnTo>
                  <a:lnTo>
                    <a:pt x="7" y="9"/>
                  </a:lnTo>
                  <a:lnTo>
                    <a:pt x="16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5" name="Freeform 83">
              <a:extLst>
                <a:ext uri="{FF2B5EF4-FFF2-40B4-BE49-F238E27FC236}">
                  <a16:creationId xmlns:a16="http://schemas.microsoft.com/office/drawing/2014/main" id="{AC8AAB27-5BDA-E659-D90C-DD6E215C8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" y="1994"/>
              <a:ext cx="194" cy="203"/>
            </a:xfrm>
            <a:custGeom>
              <a:avLst/>
              <a:gdLst>
                <a:gd name="T0" fmla="*/ 52 w 194"/>
                <a:gd name="T1" fmla="*/ 0 h 203"/>
                <a:gd name="T2" fmla="*/ 113 w 194"/>
                <a:gd name="T3" fmla="*/ 7 h 203"/>
                <a:gd name="T4" fmla="*/ 177 w 194"/>
                <a:gd name="T5" fmla="*/ 42 h 203"/>
                <a:gd name="T6" fmla="*/ 194 w 194"/>
                <a:gd name="T7" fmla="*/ 61 h 203"/>
                <a:gd name="T8" fmla="*/ 177 w 194"/>
                <a:gd name="T9" fmla="*/ 132 h 203"/>
                <a:gd name="T10" fmla="*/ 113 w 194"/>
                <a:gd name="T11" fmla="*/ 203 h 203"/>
                <a:gd name="T12" fmla="*/ 97 w 194"/>
                <a:gd name="T13" fmla="*/ 196 h 203"/>
                <a:gd name="T14" fmla="*/ 97 w 194"/>
                <a:gd name="T15" fmla="*/ 177 h 203"/>
                <a:gd name="T16" fmla="*/ 26 w 194"/>
                <a:gd name="T17" fmla="*/ 132 h 203"/>
                <a:gd name="T18" fmla="*/ 0 w 194"/>
                <a:gd name="T19" fmla="*/ 106 h 203"/>
                <a:gd name="T20" fmla="*/ 52 w 194"/>
                <a:gd name="T2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03">
                  <a:moveTo>
                    <a:pt x="52" y="0"/>
                  </a:moveTo>
                  <a:lnTo>
                    <a:pt x="113" y="7"/>
                  </a:lnTo>
                  <a:lnTo>
                    <a:pt x="177" y="42"/>
                  </a:lnTo>
                  <a:lnTo>
                    <a:pt x="194" y="61"/>
                  </a:lnTo>
                  <a:lnTo>
                    <a:pt x="177" y="132"/>
                  </a:lnTo>
                  <a:lnTo>
                    <a:pt x="113" y="203"/>
                  </a:lnTo>
                  <a:lnTo>
                    <a:pt x="97" y="196"/>
                  </a:lnTo>
                  <a:lnTo>
                    <a:pt x="97" y="177"/>
                  </a:lnTo>
                  <a:lnTo>
                    <a:pt x="26" y="132"/>
                  </a:lnTo>
                  <a:lnTo>
                    <a:pt x="0" y="106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6" name="Freeform 84">
              <a:extLst>
                <a:ext uri="{FF2B5EF4-FFF2-40B4-BE49-F238E27FC236}">
                  <a16:creationId xmlns:a16="http://schemas.microsoft.com/office/drawing/2014/main" id="{68720DC2-172D-ADE0-074D-63CE84DFC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2" y="3577"/>
              <a:ext cx="282" cy="313"/>
            </a:xfrm>
            <a:custGeom>
              <a:avLst/>
              <a:gdLst>
                <a:gd name="T0" fmla="*/ 0 w 282"/>
                <a:gd name="T1" fmla="*/ 107 h 313"/>
                <a:gd name="T2" fmla="*/ 26 w 282"/>
                <a:gd name="T3" fmla="*/ 52 h 313"/>
                <a:gd name="T4" fmla="*/ 272 w 282"/>
                <a:gd name="T5" fmla="*/ 0 h 313"/>
                <a:gd name="T6" fmla="*/ 282 w 282"/>
                <a:gd name="T7" fmla="*/ 52 h 313"/>
                <a:gd name="T8" fmla="*/ 272 w 282"/>
                <a:gd name="T9" fmla="*/ 313 h 313"/>
                <a:gd name="T10" fmla="*/ 239 w 282"/>
                <a:gd name="T11" fmla="*/ 303 h 313"/>
                <a:gd name="T12" fmla="*/ 230 w 282"/>
                <a:gd name="T13" fmla="*/ 268 h 313"/>
                <a:gd name="T14" fmla="*/ 0 w 282"/>
                <a:gd name="T15" fmla="*/ 10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313">
                  <a:moveTo>
                    <a:pt x="0" y="107"/>
                  </a:moveTo>
                  <a:lnTo>
                    <a:pt x="26" y="52"/>
                  </a:lnTo>
                  <a:lnTo>
                    <a:pt x="272" y="0"/>
                  </a:lnTo>
                  <a:lnTo>
                    <a:pt x="282" y="52"/>
                  </a:lnTo>
                  <a:lnTo>
                    <a:pt x="272" y="313"/>
                  </a:lnTo>
                  <a:lnTo>
                    <a:pt x="239" y="303"/>
                  </a:lnTo>
                  <a:lnTo>
                    <a:pt x="230" y="268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7" name="Freeform 85">
              <a:extLst>
                <a:ext uri="{FF2B5EF4-FFF2-40B4-BE49-F238E27FC236}">
                  <a16:creationId xmlns:a16="http://schemas.microsoft.com/office/drawing/2014/main" id="{8B31B64F-884B-61E8-A79B-9D13E6DAB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01" y="1939"/>
              <a:ext cx="256" cy="403"/>
            </a:xfrm>
            <a:custGeom>
              <a:avLst/>
              <a:gdLst>
                <a:gd name="T0" fmla="*/ 240 w 256"/>
                <a:gd name="T1" fmla="*/ 62 h 403"/>
                <a:gd name="T2" fmla="*/ 256 w 256"/>
                <a:gd name="T3" fmla="*/ 116 h 403"/>
                <a:gd name="T4" fmla="*/ 204 w 256"/>
                <a:gd name="T5" fmla="*/ 206 h 403"/>
                <a:gd name="T6" fmla="*/ 221 w 256"/>
                <a:gd name="T7" fmla="*/ 313 h 403"/>
                <a:gd name="T8" fmla="*/ 195 w 256"/>
                <a:gd name="T9" fmla="*/ 322 h 403"/>
                <a:gd name="T10" fmla="*/ 185 w 256"/>
                <a:gd name="T11" fmla="*/ 367 h 403"/>
                <a:gd name="T12" fmla="*/ 159 w 256"/>
                <a:gd name="T13" fmla="*/ 403 h 403"/>
                <a:gd name="T14" fmla="*/ 8 w 256"/>
                <a:gd name="T15" fmla="*/ 251 h 403"/>
                <a:gd name="T16" fmla="*/ 53 w 256"/>
                <a:gd name="T17" fmla="*/ 187 h 403"/>
                <a:gd name="T18" fmla="*/ 0 w 256"/>
                <a:gd name="T19" fmla="*/ 135 h 403"/>
                <a:gd name="T20" fmla="*/ 114 w 256"/>
                <a:gd name="T21" fmla="*/ 10 h 403"/>
                <a:gd name="T22" fmla="*/ 159 w 256"/>
                <a:gd name="T23" fmla="*/ 0 h 403"/>
                <a:gd name="T24" fmla="*/ 169 w 256"/>
                <a:gd name="T25" fmla="*/ 0 h 403"/>
                <a:gd name="T26" fmla="*/ 240 w 256"/>
                <a:gd name="T27" fmla="*/ 6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6" h="403">
                  <a:moveTo>
                    <a:pt x="240" y="62"/>
                  </a:moveTo>
                  <a:lnTo>
                    <a:pt x="256" y="116"/>
                  </a:lnTo>
                  <a:lnTo>
                    <a:pt x="204" y="206"/>
                  </a:lnTo>
                  <a:lnTo>
                    <a:pt x="221" y="313"/>
                  </a:lnTo>
                  <a:lnTo>
                    <a:pt x="195" y="322"/>
                  </a:lnTo>
                  <a:lnTo>
                    <a:pt x="185" y="367"/>
                  </a:lnTo>
                  <a:lnTo>
                    <a:pt x="159" y="403"/>
                  </a:lnTo>
                  <a:lnTo>
                    <a:pt x="8" y="251"/>
                  </a:lnTo>
                  <a:lnTo>
                    <a:pt x="53" y="187"/>
                  </a:lnTo>
                  <a:lnTo>
                    <a:pt x="0" y="135"/>
                  </a:lnTo>
                  <a:lnTo>
                    <a:pt x="114" y="10"/>
                  </a:lnTo>
                  <a:lnTo>
                    <a:pt x="159" y="0"/>
                  </a:lnTo>
                  <a:lnTo>
                    <a:pt x="169" y="0"/>
                  </a:lnTo>
                  <a:lnTo>
                    <a:pt x="240" y="6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8" name="Freeform 86">
              <a:extLst>
                <a:ext uri="{FF2B5EF4-FFF2-40B4-BE49-F238E27FC236}">
                  <a16:creationId xmlns:a16="http://schemas.microsoft.com/office/drawing/2014/main" id="{75EB68C6-9BB5-2201-C7E5-8E0AE16F6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64" y="3684"/>
              <a:ext cx="371" cy="312"/>
            </a:xfrm>
            <a:custGeom>
              <a:avLst/>
              <a:gdLst>
                <a:gd name="T0" fmla="*/ 0 w 371"/>
                <a:gd name="T1" fmla="*/ 161 h 312"/>
                <a:gd name="T2" fmla="*/ 87 w 371"/>
                <a:gd name="T3" fmla="*/ 0 h 312"/>
                <a:gd name="T4" fmla="*/ 132 w 371"/>
                <a:gd name="T5" fmla="*/ 0 h 312"/>
                <a:gd name="T6" fmla="*/ 362 w 371"/>
                <a:gd name="T7" fmla="*/ 161 h 312"/>
                <a:gd name="T8" fmla="*/ 371 w 371"/>
                <a:gd name="T9" fmla="*/ 196 h 312"/>
                <a:gd name="T10" fmla="*/ 168 w 371"/>
                <a:gd name="T11" fmla="*/ 312 h 312"/>
                <a:gd name="T12" fmla="*/ 132 w 371"/>
                <a:gd name="T13" fmla="*/ 312 h 312"/>
                <a:gd name="T14" fmla="*/ 0 w 371"/>
                <a:gd name="T15" fmla="*/ 16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312">
                  <a:moveTo>
                    <a:pt x="0" y="161"/>
                  </a:moveTo>
                  <a:lnTo>
                    <a:pt x="87" y="0"/>
                  </a:lnTo>
                  <a:lnTo>
                    <a:pt x="132" y="0"/>
                  </a:lnTo>
                  <a:lnTo>
                    <a:pt x="362" y="161"/>
                  </a:lnTo>
                  <a:lnTo>
                    <a:pt x="371" y="196"/>
                  </a:lnTo>
                  <a:lnTo>
                    <a:pt x="168" y="312"/>
                  </a:lnTo>
                  <a:lnTo>
                    <a:pt x="132" y="312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9" name="Freeform 87">
              <a:extLst>
                <a:ext uri="{FF2B5EF4-FFF2-40B4-BE49-F238E27FC236}">
                  <a16:creationId xmlns:a16="http://schemas.microsoft.com/office/drawing/2014/main" id="{85683F4A-C83C-C8CD-1CC2-F81B6FA0D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4" y="4382"/>
              <a:ext cx="291" cy="241"/>
            </a:xfrm>
            <a:custGeom>
              <a:avLst/>
              <a:gdLst>
                <a:gd name="T0" fmla="*/ 168 w 291"/>
                <a:gd name="T1" fmla="*/ 0 h 241"/>
                <a:gd name="T2" fmla="*/ 239 w 291"/>
                <a:gd name="T3" fmla="*/ 0 h 241"/>
                <a:gd name="T4" fmla="*/ 291 w 291"/>
                <a:gd name="T5" fmla="*/ 125 h 241"/>
                <a:gd name="T6" fmla="*/ 284 w 291"/>
                <a:gd name="T7" fmla="*/ 151 h 241"/>
                <a:gd name="T8" fmla="*/ 248 w 291"/>
                <a:gd name="T9" fmla="*/ 180 h 241"/>
                <a:gd name="T10" fmla="*/ 239 w 291"/>
                <a:gd name="T11" fmla="*/ 215 h 241"/>
                <a:gd name="T12" fmla="*/ 203 w 291"/>
                <a:gd name="T13" fmla="*/ 241 h 241"/>
                <a:gd name="T14" fmla="*/ 177 w 291"/>
                <a:gd name="T15" fmla="*/ 196 h 241"/>
                <a:gd name="T16" fmla="*/ 52 w 291"/>
                <a:gd name="T17" fmla="*/ 180 h 241"/>
                <a:gd name="T18" fmla="*/ 0 w 291"/>
                <a:gd name="T19" fmla="*/ 90 h 241"/>
                <a:gd name="T20" fmla="*/ 9 w 291"/>
                <a:gd name="T21" fmla="*/ 62 h 241"/>
                <a:gd name="T22" fmla="*/ 151 w 291"/>
                <a:gd name="T23" fmla="*/ 45 h 241"/>
                <a:gd name="T24" fmla="*/ 168 w 291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1" h="241">
                  <a:moveTo>
                    <a:pt x="168" y="0"/>
                  </a:moveTo>
                  <a:lnTo>
                    <a:pt x="239" y="0"/>
                  </a:lnTo>
                  <a:lnTo>
                    <a:pt x="291" y="125"/>
                  </a:lnTo>
                  <a:lnTo>
                    <a:pt x="284" y="151"/>
                  </a:lnTo>
                  <a:lnTo>
                    <a:pt x="248" y="180"/>
                  </a:lnTo>
                  <a:lnTo>
                    <a:pt x="239" y="215"/>
                  </a:lnTo>
                  <a:lnTo>
                    <a:pt x="203" y="241"/>
                  </a:lnTo>
                  <a:lnTo>
                    <a:pt x="177" y="196"/>
                  </a:lnTo>
                  <a:lnTo>
                    <a:pt x="52" y="180"/>
                  </a:lnTo>
                  <a:lnTo>
                    <a:pt x="0" y="90"/>
                  </a:lnTo>
                  <a:lnTo>
                    <a:pt x="9" y="62"/>
                  </a:lnTo>
                  <a:lnTo>
                    <a:pt x="151" y="45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0" name="Freeform 88">
              <a:extLst>
                <a:ext uri="{FF2B5EF4-FFF2-40B4-BE49-F238E27FC236}">
                  <a16:creationId xmlns:a16="http://schemas.microsoft.com/office/drawing/2014/main" id="{8D84DA43-6182-273C-8670-C85541886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41" y="4507"/>
              <a:ext cx="220" cy="242"/>
            </a:xfrm>
            <a:custGeom>
              <a:avLst/>
              <a:gdLst>
                <a:gd name="T0" fmla="*/ 178 w 220"/>
                <a:gd name="T1" fmla="*/ 0 h 242"/>
                <a:gd name="T2" fmla="*/ 220 w 220"/>
                <a:gd name="T3" fmla="*/ 197 h 242"/>
                <a:gd name="T4" fmla="*/ 213 w 220"/>
                <a:gd name="T5" fmla="*/ 242 h 242"/>
                <a:gd name="T6" fmla="*/ 168 w 220"/>
                <a:gd name="T7" fmla="*/ 223 h 242"/>
                <a:gd name="T8" fmla="*/ 123 w 220"/>
                <a:gd name="T9" fmla="*/ 232 h 242"/>
                <a:gd name="T10" fmla="*/ 26 w 220"/>
                <a:gd name="T11" fmla="*/ 187 h 242"/>
                <a:gd name="T12" fmla="*/ 0 w 220"/>
                <a:gd name="T13" fmla="*/ 116 h 242"/>
                <a:gd name="T14" fmla="*/ 36 w 220"/>
                <a:gd name="T15" fmla="*/ 90 h 242"/>
                <a:gd name="T16" fmla="*/ 45 w 220"/>
                <a:gd name="T17" fmla="*/ 55 h 242"/>
                <a:gd name="T18" fmla="*/ 81 w 220"/>
                <a:gd name="T19" fmla="*/ 26 h 242"/>
                <a:gd name="T20" fmla="*/ 88 w 220"/>
                <a:gd name="T21" fmla="*/ 0 h 242"/>
                <a:gd name="T22" fmla="*/ 178 w 220"/>
                <a:gd name="T2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0" h="242">
                  <a:moveTo>
                    <a:pt x="178" y="0"/>
                  </a:moveTo>
                  <a:lnTo>
                    <a:pt x="220" y="197"/>
                  </a:lnTo>
                  <a:lnTo>
                    <a:pt x="213" y="242"/>
                  </a:lnTo>
                  <a:lnTo>
                    <a:pt x="168" y="223"/>
                  </a:lnTo>
                  <a:lnTo>
                    <a:pt x="123" y="232"/>
                  </a:lnTo>
                  <a:lnTo>
                    <a:pt x="26" y="187"/>
                  </a:lnTo>
                  <a:lnTo>
                    <a:pt x="0" y="116"/>
                  </a:lnTo>
                  <a:lnTo>
                    <a:pt x="36" y="90"/>
                  </a:lnTo>
                  <a:lnTo>
                    <a:pt x="45" y="55"/>
                  </a:lnTo>
                  <a:lnTo>
                    <a:pt x="81" y="26"/>
                  </a:lnTo>
                  <a:lnTo>
                    <a:pt x="88" y="0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1" name="Freeform 89">
              <a:extLst>
                <a:ext uri="{FF2B5EF4-FFF2-40B4-BE49-F238E27FC236}">
                  <a16:creationId xmlns:a16="http://schemas.microsoft.com/office/drawing/2014/main" id="{0ABF56E3-7C86-6976-91F4-7B3EB8E2C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938" y="2915"/>
              <a:ext cx="301" cy="276"/>
            </a:xfrm>
            <a:custGeom>
              <a:avLst/>
              <a:gdLst>
                <a:gd name="T0" fmla="*/ 0 w 301"/>
                <a:gd name="T1" fmla="*/ 205 h 276"/>
                <a:gd name="T2" fmla="*/ 149 w 301"/>
                <a:gd name="T3" fmla="*/ 0 h 276"/>
                <a:gd name="T4" fmla="*/ 291 w 301"/>
                <a:gd name="T5" fmla="*/ 71 h 276"/>
                <a:gd name="T6" fmla="*/ 246 w 301"/>
                <a:gd name="T7" fmla="*/ 97 h 276"/>
                <a:gd name="T8" fmla="*/ 301 w 301"/>
                <a:gd name="T9" fmla="*/ 205 h 276"/>
                <a:gd name="T10" fmla="*/ 168 w 301"/>
                <a:gd name="T11" fmla="*/ 276 h 276"/>
                <a:gd name="T12" fmla="*/ 0 w 301"/>
                <a:gd name="T13" fmla="*/ 205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276">
                  <a:moveTo>
                    <a:pt x="0" y="205"/>
                  </a:moveTo>
                  <a:lnTo>
                    <a:pt x="149" y="0"/>
                  </a:lnTo>
                  <a:lnTo>
                    <a:pt x="291" y="71"/>
                  </a:lnTo>
                  <a:lnTo>
                    <a:pt x="246" y="97"/>
                  </a:lnTo>
                  <a:lnTo>
                    <a:pt x="301" y="205"/>
                  </a:lnTo>
                  <a:lnTo>
                    <a:pt x="168" y="276"/>
                  </a:lnTo>
                  <a:lnTo>
                    <a:pt x="0" y="20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2" name="Freeform 90">
              <a:extLst>
                <a:ext uri="{FF2B5EF4-FFF2-40B4-BE49-F238E27FC236}">
                  <a16:creationId xmlns:a16="http://schemas.microsoft.com/office/drawing/2014/main" id="{B8AFE973-638B-E4C4-A3D1-E3E575D81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07" y="2162"/>
              <a:ext cx="371" cy="322"/>
            </a:xfrm>
            <a:custGeom>
              <a:avLst/>
              <a:gdLst>
                <a:gd name="T0" fmla="*/ 265 w 371"/>
                <a:gd name="T1" fmla="*/ 9 h 322"/>
                <a:gd name="T2" fmla="*/ 291 w 371"/>
                <a:gd name="T3" fmla="*/ 19 h 322"/>
                <a:gd name="T4" fmla="*/ 274 w 371"/>
                <a:gd name="T5" fmla="*/ 80 h 322"/>
                <a:gd name="T6" fmla="*/ 345 w 371"/>
                <a:gd name="T7" fmla="*/ 189 h 322"/>
                <a:gd name="T8" fmla="*/ 371 w 371"/>
                <a:gd name="T9" fmla="*/ 234 h 322"/>
                <a:gd name="T10" fmla="*/ 300 w 371"/>
                <a:gd name="T11" fmla="*/ 286 h 322"/>
                <a:gd name="T12" fmla="*/ 265 w 371"/>
                <a:gd name="T13" fmla="*/ 322 h 322"/>
                <a:gd name="T14" fmla="*/ 142 w 371"/>
                <a:gd name="T15" fmla="*/ 296 h 322"/>
                <a:gd name="T16" fmla="*/ 0 w 371"/>
                <a:gd name="T17" fmla="*/ 189 h 322"/>
                <a:gd name="T18" fmla="*/ 9 w 371"/>
                <a:gd name="T19" fmla="*/ 99 h 322"/>
                <a:gd name="T20" fmla="*/ 52 w 371"/>
                <a:gd name="T21" fmla="*/ 54 h 322"/>
                <a:gd name="T22" fmla="*/ 132 w 371"/>
                <a:gd name="T23" fmla="*/ 0 h 322"/>
                <a:gd name="T24" fmla="*/ 265 w 371"/>
                <a:gd name="T25" fmla="*/ 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1" h="322">
                  <a:moveTo>
                    <a:pt x="265" y="9"/>
                  </a:moveTo>
                  <a:lnTo>
                    <a:pt x="291" y="19"/>
                  </a:lnTo>
                  <a:lnTo>
                    <a:pt x="274" y="80"/>
                  </a:lnTo>
                  <a:lnTo>
                    <a:pt x="345" y="189"/>
                  </a:lnTo>
                  <a:lnTo>
                    <a:pt x="371" y="234"/>
                  </a:lnTo>
                  <a:lnTo>
                    <a:pt x="300" y="286"/>
                  </a:lnTo>
                  <a:lnTo>
                    <a:pt x="265" y="322"/>
                  </a:lnTo>
                  <a:lnTo>
                    <a:pt x="142" y="296"/>
                  </a:lnTo>
                  <a:lnTo>
                    <a:pt x="0" y="189"/>
                  </a:lnTo>
                  <a:lnTo>
                    <a:pt x="9" y="99"/>
                  </a:lnTo>
                  <a:lnTo>
                    <a:pt x="52" y="54"/>
                  </a:lnTo>
                  <a:lnTo>
                    <a:pt x="132" y="0"/>
                  </a:lnTo>
                  <a:lnTo>
                    <a:pt x="265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3" name="Freeform 91">
              <a:extLst>
                <a:ext uri="{FF2B5EF4-FFF2-40B4-BE49-F238E27FC236}">
                  <a16:creationId xmlns:a16="http://schemas.microsoft.com/office/drawing/2014/main" id="{8B3C6AA8-21EF-B77C-B83D-87B053B79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1" y="2986"/>
              <a:ext cx="494" cy="331"/>
            </a:xfrm>
            <a:custGeom>
              <a:avLst/>
              <a:gdLst>
                <a:gd name="T0" fmla="*/ 0 w 494"/>
                <a:gd name="T1" fmla="*/ 161 h 331"/>
                <a:gd name="T2" fmla="*/ 26 w 494"/>
                <a:gd name="T3" fmla="*/ 108 h 331"/>
                <a:gd name="T4" fmla="*/ 80 w 494"/>
                <a:gd name="T5" fmla="*/ 63 h 331"/>
                <a:gd name="T6" fmla="*/ 371 w 494"/>
                <a:gd name="T7" fmla="*/ 0 h 331"/>
                <a:gd name="T8" fmla="*/ 433 w 494"/>
                <a:gd name="T9" fmla="*/ 35 h 331"/>
                <a:gd name="T10" fmla="*/ 494 w 494"/>
                <a:gd name="T11" fmla="*/ 134 h 331"/>
                <a:gd name="T12" fmla="*/ 390 w 494"/>
                <a:gd name="T13" fmla="*/ 215 h 331"/>
                <a:gd name="T14" fmla="*/ 326 w 494"/>
                <a:gd name="T15" fmla="*/ 196 h 331"/>
                <a:gd name="T16" fmla="*/ 142 w 494"/>
                <a:gd name="T17" fmla="*/ 331 h 331"/>
                <a:gd name="T18" fmla="*/ 0 w 494"/>
                <a:gd name="T19" fmla="*/ 16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331">
                  <a:moveTo>
                    <a:pt x="0" y="161"/>
                  </a:moveTo>
                  <a:lnTo>
                    <a:pt x="26" y="108"/>
                  </a:lnTo>
                  <a:lnTo>
                    <a:pt x="80" y="63"/>
                  </a:lnTo>
                  <a:lnTo>
                    <a:pt x="371" y="0"/>
                  </a:lnTo>
                  <a:lnTo>
                    <a:pt x="433" y="35"/>
                  </a:lnTo>
                  <a:lnTo>
                    <a:pt x="494" y="134"/>
                  </a:lnTo>
                  <a:lnTo>
                    <a:pt x="390" y="215"/>
                  </a:lnTo>
                  <a:lnTo>
                    <a:pt x="326" y="196"/>
                  </a:lnTo>
                  <a:lnTo>
                    <a:pt x="142" y="331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4" name="Freeform 92">
              <a:extLst>
                <a:ext uri="{FF2B5EF4-FFF2-40B4-BE49-F238E27FC236}">
                  <a16:creationId xmlns:a16="http://schemas.microsoft.com/office/drawing/2014/main" id="{C17AD80D-3E61-2486-B77E-7E3FF6E3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28" y="3970"/>
              <a:ext cx="121" cy="116"/>
            </a:xfrm>
            <a:custGeom>
              <a:avLst/>
              <a:gdLst>
                <a:gd name="T0" fmla="*/ 0 w 121"/>
                <a:gd name="T1" fmla="*/ 116 h 116"/>
                <a:gd name="T2" fmla="*/ 66 w 121"/>
                <a:gd name="T3" fmla="*/ 116 h 116"/>
                <a:gd name="T4" fmla="*/ 121 w 121"/>
                <a:gd name="T5" fmla="*/ 55 h 116"/>
                <a:gd name="T6" fmla="*/ 85 w 121"/>
                <a:gd name="T7" fmla="*/ 0 h 116"/>
                <a:gd name="T8" fmla="*/ 40 w 121"/>
                <a:gd name="T9" fmla="*/ 10 h 116"/>
                <a:gd name="T10" fmla="*/ 7 w 121"/>
                <a:gd name="T11" fmla="*/ 26 h 116"/>
                <a:gd name="T12" fmla="*/ 0 w 121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16">
                  <a:moveTo>
                    <a:pt x="0" y="116"/>
                  </a:moveTo>
                  <a:lnTo>
                    <a:pt x="66" y="116"/>
                  </a:lnTo>
                  <a:lnTo>
                    <a:pt x="121" y="55"/>
                  </a:lnTo>
                  <a:lnTo>
                    <a:pt x="85" y="0"/>
                  </a:lnTo>
                  <a:lnTo>
                    <a:pt x="40" y="10"/>
                  </a:lnTo>
                  <a:lnTo>
                    <a:pt x="7" y="26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5" name="Freeform 93">
              <a:extLst>
                <a:ext uri="{FF2B5EF4-FFF2-40B4-BE49-F238E27FC236}">
                  <a16:creationId xmlns:a16="http://schemas.microsoft.com/office/drawing/2014/main" id="{6B320D78-3712-73CF-4CB9-B9BC32B3C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32" y="3880"/>
              <a:ext cx="291" cy="564"/>
            </a:xfrm>
            <a:custGeom>
              <a:avLst/>
              <a:gdLst>
                <a:gd name="T0" fmla="*/ 239 w 291"/>
                <a:gd name="T1" fmla="*/ 0 h 564"/>
                <a:gd name="T2" fmla="*/ 272 w 291"/>
                <a:gd name="T3" fmla="*/ 10 h 564"/>
                <a:gd name="T4" fmla="*/ 291 w 291"/>
                <a:gd name="T5" fmla="*/ 64 h 564"/>
                <a:gd name="T6" fmla="*/ 246 w 291"/>
                <a:gd name="T7" fmla="*/ 251 h 564"/>
                <a:gd name="T8" fmla="*/ 204 w 291"/>
                <a:gd name="T9" fmla="*/ 270 h 564"/>
                <a:gd name="T10" fmla="*/ 168 w 291"/>
                <a:gd name="T11" fmla="*/ 403 h 564"/>
                <a:gd name="T12" fmla="*/ 230 w 291"/>
                <a:gd name="T13" fmla="*/ 457 h 564"/>
                <a:gd name="T14" fmla="*/ 256 w 291"/>
                <a:gd name="T15" fmla="*/ 502 h 564"/>
                <a:gd name="T16" fmla="*/ 239 w 291"/>
                <a:gd name="T17" fmla="*/ 547 h 564"/>
                <a:gd name="T18" fmla="*/ 97 w 291"/>
                <a:gd name="T19" fmla="*/ 564 h 564"/>
                <a:gd name="T20" fmla="*/ 17 w 291"/>
                <a:gd name="T21" fmla="*/ 502 h 564"/>
                <a:gd name="T22" fmla="*/ 0 w 291"/>
                <a:gd name="T23" fmla="*/ 351 h 564"/>
                <a:gd name="T24" fmla="*/ 36 w 291"/>
                <a:gd name="T25" fmla="*/ 116 h 564"/>
                <a:gd name="T26" fmla="*/ 239 w 291"/>
                <a:gd name="T2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564">
                  <a:moveTo>
                    <a:pt x="239" y="0"/>
                  </a:moveTo>
                  <a:lnTo>
                    <a:pt x="272" y="10"/>
                  </a:lnTo>
                  <a:lnTo>
                    <a:pt x="291" y="64"/>
                  </a:lnTo>
                  <a:lnTo>
                    <a:pt x="246" y="251"/>
                  </a:lnTo>
                  <a:lnTo>
                    <a:pt x="204" y="270"/>
                  </a:lnTo>
                  <a:lnTo>
                    <a:pt x="168" y="403"/>
                  </a:lnTo>
                  <a:lnTo>
                    <a:pt x="230" y="457"/>
                  </a:lnTo>
                  <a:lnTo>
                    <a:pt x="256" y="502"/>
                  </a:lnTo>
                  <a:lnTo>
                    <a:pt x="239" y="547"/>
                  </a:lnTo>
                  <a:lnTo>
                    <a:pt x="97" y="564"/>
                  </a:lnTo>
                  <a:lnTo>
                    <a:pt x="17" y="502"/>
                  </a:lnTo>
                  <a:lnTo>
                    <a:pt x="0" y="351"/>
                  </a:lnTo>
                  <a:lnTo>
                    <a:pt x="36" y="116"/>
                  </a:lnTo>
                  <a:lnTo>
                    <a:pt x="239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6" name="Freeform 94">
              <a:extLst>
                <a:ext uri="{FF2B5EF4-FFF2-40B4-BE49-F238E27FC236}">
                  <a16:creationId xmlns:a16="http://schemas.microsoft.com/office/drawing/2014/main" id="{5BEE641E-41D9-952D-C8D3-5BCF17F57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2271"/>
              <a:ext cx="291" cy="151"/>
            </a:xfrm>
            <a:custGeom>
              <a:avLst/>
              <a:gdLst>
                <a:gd name="T0" fmla="*/ 222 w 291"/>
                <a:gd name="T1" fmla="*/ 0 h 151"/>
                <a:gd name="T2" fmla="*/ 284 w 291"/>
                <a:gd name="T3" fmla="*/ 35 h 151"/>
                <a:gd name="T4" fmla="*/ 291 w 291"/>
                <a:gd name="T5" fmla="*/ 61 h 151"/>
                <a:gd name="T6" fmla="*/ 229 w 291"/>
                <a:gd name="T7" fmla="*/ 125 h 151"/>
                <a:gd name="T8" fmla="*/ 177 w 291"/>
                <a:gd name="T9" fmla="*/ 125 h 151"/>
                <a:gd name="T10" fmla="*/ 158 w 291"/>
                <a:gd name="T11" fmla="*/ 151 h 151"/>
                <a:gd name="T12" fmla="*/ 0 w 291"/>
                <a:gd name="T13" fmla="*/ 106 h 151"/>
                <a:gd name="T14" fmla="*/ 61 w 291"/>
                <a:gd name="T15" fmla="*/ 45 h 151"/>
                <a:gd name="T16" fmla="*/ 222 w 291"/>
                <a:gd name="T1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151">
                  <a:moveTo>
                    <a:pt x="222" y="0"/>
                  </a:moveTo>
                  <a:lnTo>
                    <a:pt x="284" y="35"/>
                  </a:lnTo>
                  <a:lnTo>
                    <a:pt x="291" y="61"/>
                  </a:lnTo>
                  <a:lnTo>
                    <a:pt x="229" y="125"/>
                  </a:lnTo>
                  <a:lnTo>
                    <a:pt x="177" y="125"/>
                  </a:lnTo>
                  <a:lnTo>
                    <a:pt x="158" y="151"/>
                  </a:lnTo>
                  <a:lnTo>
                    <a:pt x="0" y="106"/>
                  </a:lnTo>
                  <a:lnTo>
                    <a:pt x="61" y="45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7" name="Freeform 95">
              <a:extLst>
                <a:ext uri="{FF2B5EF4-FFF2-40B4-BE49-F238E27FC236}">
                  <a16:creationId xmlns:a16="http://schemas.microsoft.com/office/drawing/2014/main" id="{BC3F6879-6D97-D7FE-0182-C9970955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52" y="3281"/>
              <a:ext cx="346" cy="296"/>
            </a:xfrm>
            <a:custGeom>
              <a:avLst/>
              <a:gdLst>
                <a:gd name="T0" fmla="*/ 26 w 346"/>
                <a:gd name="T1" fmla="*/ 152 h 296"/>
                <a:gd name="T2" fmla="*/ 151 w 346"/>
                <a:gd name="T3" fmla="*/ 216 h 296"/>
                <a:gd name="T4" fmla="*/ 187 w 346"/>
                <a:gd name="T5" fmla="*/ 152 h 296"/>
                <a:gd name="T6" fmla="*/ 230 w 346"/>
                <a:gd name="T7" fmla="*/ 26 h 296"/>
                <a:gd name="T8" fmla="*/ 320 w 346"/>
                <a:gd name="T9" fmla="*/ 0 h 296"/>
                <a:gd name="T10" fmla="*/ 346 w 346"/>
                <a:gd name="T11" fmla="*/ 36 h 296"/>
                <a:gd name="T12" fmla="*/ 293 w 346"/>
                <a:gd name="T13" fmla="*/ 171 h 296"/>
                <a:gd name="T14" fmla="*/ 194 w 346"/>
                <a:gd name="T15" fmla="*/ 287 h 296"/>
                <a:gd name="T16" fmla="*/ 97 w 346"/>
                <a:gd name="T17" fmla="*/ 296 h 296"/>
                <a:gd name="T18" fmla="*/ 0 w 346"/>
                <a:gd name="T19" fmla="*/ 187 h 296"/>
                <a:gd name="T20" fmla="*/ 26 w 346"/>
                <a:gd name="T21" fmla="*/ 15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296">
                  <a:moveTo>
                    <a:pt x="26" y="152"/>
                  </a:moveTo>
                  <a:lnTo>
                    <a:pt x="151" y="216"/>
                  </a:lnTo>
                  <a:lnTo>
                    <a:pt x="187" y="152"/>
                  </a:lnTo>
                  <a:lnTo>
                    <a:pt x="230" y="26"/>
                  </a:lnTo>
                  <a:lnTo>
                    <a:pt x="320" y="0"/>
                  </a:lnTo>
                  <a:lnTo>
                    <a:pt x="346" y="36"/>
                  </a:lnTo>
                  <a:lnTo>
                    <a:pt x="293" y="171"/>
                  </a:lnTo>
                  <a:lnTo>
                    <a:pt x="194" y="287"/>
                  </a:lnTo>
                  <a:lnTo>
                    <a:pt x="97" y="296"/>
                  </a:lnTo>
                  <a:lnTo>
                    <a:pt x="0" y="187"/>
                  </a:lnTo>
                  <a:lnTo>
                    <a:pt x="26" y="15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8" name="Freeform 96">
              <a:extLst>
                <a:ext uri="{FF2B5EF4-FFF2-40B4-BE49-F238E27FC236}">
                  <a16:creationId xmlns:a16="http://schemas.microsoft.com/office/drawing/2014/main" id="{EB397ABE-BFF2-0D90-344E-ACBA8FBEC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7" y="3120"/>
              <a:ext cx="663" cy="422"/>
            </a:xfrm>
            <a:custGeom>
              <a:avLst/>
              <a:gdLst>
                <a:gd name="T0" fmla="*/ 220 w 663"/>
                <a:gd name="T1" fmla="*/ 0 h 422"/>
                <a:gd name="T2" fmla="*/ 239 w 663"/>
                <a:gd name="T3" fmla="*/ 0 h 422"/>
                <a:gd name="T4" fmla="*/ 407 w 663"/>
                <a:gd name="T5" fmla="*/ 71 h 422"/>
                <a:gd name="T6" fmla="*/ 407 w 663"/>
                <a:gd name="T7" fmla="*/ 152 h 422"/>
                <a:gd name="T8" fmla="*/ 533 w 663"/>
                <a:gd name="T9" fmla="*/ 159 h 422"/>
                <a:gd name="T10" fmla="*/ 637 w 663"/>
                <a:gd name="T11" fmla="*/ 216 h 422"/>
                <a:gd name="T12" fmla="*/ 663 w 663"/>
                <a:gd name="T13" fmla="*/ 251 h 422"/>
                <a:gd name="T14" fmla="*/ 566 w 663"/>
                <a:gd name="T15" fmla="*/ 341 h 422"/>
                <a:gd name="T16" fmla="*/ 346 w 663"/>
                <a:gd name="T17" fmla="*/ 422 h 422"/>
                <a:gd name="T18" fmla="*/ 301 w 663"/>
                <a:gd name="T19" fmla="*/ 332 h 422"/>
                <a:gd name="T20" fmla="*/ 45 w 663"/>
                <a:gd name="T21" fmla="*/ 313 h 422"/>
                <a:gd name="T22" fmla="*/ 0 w 663"/>
                <a:gd name="T23" fmla="*/ 232 h 422"/>
                <a:gd name="T24" fmla="*/ 97 w 663"/>
                <a:gd name="T25" fmla="*/ 161 h 422"/>
                <a:gd name="T26" fmla="*/ 116 w 663"/>
                <a:gd name="T27" fmla="*/ 81 h 422"/>
                <a:gd name="T28" fmla="*/ 220 w 663"/>
                <a:gd name="T2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3" h="422">
                  <a:moveTo>
                    <a:pt x="220" y="0"/>
                  </a:moveTo>
                  <a:lnTo>
                    <a:pt x="239" y="0"/>
                  </a:lnTo>
                  <a:lnTo>
                    <a:pt x="407" y="71"/>
                  </a:lnTo>
                  <a:lnTo>
                    <a:pt x="407" y="152"/>
                  </a:lnTo>
                  <a:lnTo>
                    <a:pt x="533" y="159"/>
                  </a:lnTo>
                  <a:lnTo>
                    <a:pt x="637" y="216"/>
                  </a:lnTo>
                  <a:lnTo>
                    <a:pt x="663" y="251"/>
                  </a:lnTo>
                  <a:lnTo>
                    <a:pt x="566" y="341"/>
                  </a:lnTo>
                  <a:lnTo>
                    <a:pt x="346" y="422"/>
                  </a:lnTo>
                  <a:lnTo>
                    <a:pt x="301" y="332"/>
                  </a:lnTo>
                  <a:lnTo>
                    <a:pt x="45" y="313"/>
                  </a:lnTo>
                  <a:lnTo>
                    <a:pt x="0" y="232"/>
                  </a:lnTo>
                  <a:lnTo>
                    <a:pt x="97" y="161"/>
                  </a:lnTo>
                  <a:lnTo>
                    <a:pt x="116" y="81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9" name="Freeform 97">
              <a:extLst>
                <a:ext uri="{FF2B5EF4-FFF2-40B4-BE49-F238E27FC236}">
                  <a16:creationId xmlns:a16="http://schemas.microsoft.com/office/drawing/2014/main" id="{236127C5-DFAA-49AF-ECE8-72623C7AB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01" y="2058"/>
              <a:ext cx="246" cy="293"/>
            </a:xfrm>
            <a:custGeom>
              <a:avLst/>
              <a:gdLst>
                <a:gd name="T0" fmla="*/ 64 w 246"/>
                <a:gd name="T1" fmla="*/ 12 h 293"/>
                <a:gd name="T2" fmla="*/ 78 w 246"/>
                <a:gd name="T3" fmla="*/ 0 h 293"/>
                <a:gd name="T4" fmla="*/ 203 w 246"/>
                <a:gd name="T5" fmla="*/ 23 h 293"/>
                <a:gd name="T6" fmla="*/ 239 w 246"/>
                <a:gd name="T7" fmla="*/ 33 h 293"/>
                <a:gd name="T8" fmla="*/ 246 w 246"/>
                <a:gd name="T9" fmla="*/ 149 h 293"/>
                <a:gd name="T10" fmla="*/ 210 w 246"/>
                <a:gd name="T11" fmla="*/ 213 h 293"/>
                <a:gd name="T12" fmla="*/ 106 w 246"/>
                <a:gd name="T13" fmla="*/ 265 h 293"/>
                <a:gd name="T14" fmla="*/ 87 w 246"/>
                <a:gd name="T15" fmla="*/ 293 h 293"/>
                <a:gd name="T16" fmla="*/ 35 w 246"/>
                <a:gd name="T17" fmla="*/ 284 h 293"/>
                <a:gd name="T18" fmla="*/ 0 w 246"/>
                <a:gd name="T19" fmla="*/ 177 h 293"/>
                <a:gd name="T20" fmla="*/ 42 w 246"/>
                <a:gd name="T21" fmla="*/ 97 h 293"/>
                <a:gd name="T22" fmla="*/ 64 w 246"/>
                <a:gd name="T23" fmla="*/ 1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293">
                  <a:moveTo>
                    <a:pt x="64" y="12"/>
                  </a:moveTo>
                  <a:lnTo>
                    <a:pt x="78" y="0"/>
                  </a:lnTo>
                  <a:lnTo>
                    <a:pt x="203" y="23"/>
                  </a:lnTo>
                  <a:lnTo>
                    <a:pt x="239" y="33"/>
                  </a:lnTo>
                  <a:lnTo>
                    <a:pt x="246" y="149"/>
                  </a:lnTo>
                  <a:lnTo>
                    <a:pt x="210" y="213"/>
                  </a:lnTo>
                  <a:lnTo>
                    <a:pt x="106" y="265"/>
                  </a:lnTo>
                  <a:lnTo>
                    <a:pt x="87" y="293"/>
                  </a:lnTo>
                  <a:lnTo>
                    <a:pt x="35" y="284"/>
                  </a:lnTo>
                  <a:lnTo>
                    <a:pt x="0" y="177"/>
                  </a:lnTo>
                  <a:lnTo>
                    <a:pt x="42" y="97"/>
                  </a:lnTo>
                  <a:lnTo>
                    <a:pt x="64" y="1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0" name="Freeform 98">
              <a:extLst>
                <a:ext uri="{FF2B5EF4-FFF2-40B4-BE49-F238E27FC236}">
                  <a16:creationId xmlns:a16="http://schemas.microsoft.com/office/drawing/2014/main" id="{30F69952-C85B-BFFA-88A6-1D6D5DFA4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8" y="3639"/>
              <a:ext cx="293" cy="232"/>
            </a:xfrm>
            <a:custGeom>
              <a:avLst/>
              <a:gdLst>
                <a:gd name="T0" fmla="*/ 258 w 293"/>
                <a:gd name="T1" fmla="*/ 54 h 232"/>
                <a:gd name="T2" fmla="*/ 293 w 293"/>
                <a:gd name="T3" fmla="*/ 80 h 232"/>
                <a:gd name="T4" fmla="*/ 265 w 293"/>
                <a:gd name="T5" fmla="*/ 170 h 232"/>
                <a:gd name="T6" fmla="*/ 45 w 293"/>
                <a:gd name="T7" fmla="*/ 232 h 232"/>
                <a:gd name="T8" fmla="*/ 0 w 293"/>
                <a:gd name="T9" fmla="*/ 80 h 232"/>
                <a:gd name="T10" fmla="*/ 64 w 293"/>
                <a:gd name="T11" fmla="*/ 0 h 232"/>
                <a:gd name="T12" fmla="*/ 196 w 293"/>
                <a:gd name="T13" fmla="*/ 9 h 232"/>
                <a:gd name="T14" fmla="*/ 258 w 293"/>
                <a:gd name="T15" fmla="*/ 5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3" h="232">
                  <a:moveTo>
                    <a:pt x="258" y="54"/>
                  </a:moveTo>
                  <a:lnTo>
                    <a:pt x="293" y="80"/>
                  </a:lnTo>
                  <a:lnTo>
                    <a:pt x="265" y="170"/>
                  </a:lnTo>
                  <a:lnTo>
                    <a:pt x="45" y="232"/>
                  </a:lnTo>
                  <a:lnTo>
                    <a:pt x="0" y="80"/>
                  </a:lnTo>
                  <a:lnTo>
                    <a:pt x="64" y="0"/>
                  </a:lnTo>
                  <a:lnTo>
                    <a:pt x="196" y="9"/>
                  </a:lnTo>
                  <a:lnTo>
                    <a:pt x="258" y="5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1" name="Freeform 99">
              <a:extLst>
                <a:ext uri="{FF2B5EF4-FFF2-40B4-BE49-F238E27FC236}">
                  <a16:creationId xmlns:a16="http://schemas.microsoft.com/office/drawing/2014/main" id="{8A48A97B-E7D8-C93B-BD15-9D142359A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117"/>
              <a:ext cx="143" cy="109"/>
            </a:xfrm>
            <a:custGeom>
              <a:avLst/>
              <a:gdLst>
                <a:gd name="T0" fmla="*/ 0 w 143"/>
                <a:gd name="T1" fmla="*/ 99 h 109"/>
                <a:gd name="T2" fmla="*/ 45 w 143"/>
                <a:gd name="T3" fmla="*/ 0 h 109"/>
                <a:gd name="T4" fmla="*/ 98 w 143"/>
                <a:gd name="T5" fmla="*/ 0 h 109"/>
                <a:gd name="T6" fmla="*/ 143 w 143"/>
                <a:gd name="T7" fmla="*/ 45 h 109"/>
                <a:gd name="T8" fmla="*/ 81 w 143"/>
                <a:gd name="T9" fmla="*/ 109 h 109"/>
                <a:gd name="T10" fmla="*/ 0 w 143"/>
                <a:gd name="T11" fmla="*/ 9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09">
                  <a:moveTo>
                    <a:pt x="0" y="99"/>
                  </a:moveTo>
                  <a:lnTo>
                    <a:pt x="45" y="0"/>
                  </a:lnTo>
                  <a:lnTo>
                    <a:pt x="98" y="0"/>
                  </a:lnTo>
                  <a:lnTo>
                    <a:pt x="143" y="45"/>
                  </a:lnTo>
                  <a:lnTo>
                    <a:pt x="81" y="109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2" name="Freeform 100">
              <a:extLst>
                <a:ext uri="{FF2B5EF4-FFF2-40B4-BE49-F238E27FC236}">
                  <a16:creationId xmlns:a16="http://schemas.microsoft.com/office/drawing/2014/main" id="{5990D9A5-1001-20E5-F6F4-EAF49795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505" y="3705"/>
              <a:ext cx="292" cy="320"/>
            </a:xfrm>
            <a:custGeom>
              <a:avLst/>
              <a:gdLst>
                <a:gd name="T0" fmla="*/ 178 w 292"/>
                <a:gd name="T1" fmla="*/ 0 h 320"/>
                <a:gd name="T2" fmla="*/ 247 w 292"/>
                <a:gd name="T3" fmla="*/ 14 h 320"/>
                <a:gd name="T4" fmla="*/ 292 w 292"/>
                <a:gd name="T5" fmla="*/ 166 h 320"/>
                <a:gd name="T6" fmla="*/ 292 w 292"/>
                <a:gd name="T7" fmla="*/ 246 h 320"/>
                <a:gd name="T8" fmla="*/ 185 w 292"/>
                <a:gd name="T9" fmla="*/ 246 h 320"/>
                <a:gd name="T10" fmla="*/ 133 w 292"/>
                <a:gd name="T11" fmla="*/ 320 h 320"/>
                <a:gd name="T12" fmla="*/ 98 w 292"/>
                <a:gd name="T13" fmla="*/ 320 h 320"/>
                <a:gd name="T14" fmla="*/ 62 w 292"/>
                <a:gd name="T15" fmla="*/ 265 h 320"/>
                <a:gd name="T16" fmla="*/ 17 w 292"/>
                <a:gd name="T17" fmla="*/ 275 h 320"/>
                <a:gd name="T18" fmla="*/ 0 w 292"/>
                <a:gd name="T19" fmla="*/ 230 h 320"/>
                <a:gd name="T20" fmla="*/ 133 w 292"/>
                <a:gd name="T21" fmla="*/ 104 h 320"/>
                <a:gd name="T22" fmla="*/ 169 w 292"/>
                <a:gd name="T23" fmla="*/ 78 h 320"/>
                <a:gd name="T24" fmla="*/ 178 w 292"/>
                <a:gd name="T2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20">
                  <a:moveTo>
                    <a:pt x="178" y="0"/>
                  </a:moveTo>
                  <a:lnTo>
                    <a:pt x="247" y="14"/>
                  </a:lnTo>
                  <a:lnTo>
                    <a:pt x="292" y="166"/>
                  </a:lnTo>
                  <a:lnTo>
                    <a:pt x="292" y="246"/>
                  </a:lnTo>
                  <a:lnTo>
                    <a:pt x="185" y="246"/>
                  </a:lnTo>
                  <a:lnTo>
                    <a:pt x="133" y="320"/>
                  </a:lnTo>
                  <a:lnTo>
                    <a:pt x="98" y="320"/>
                  </a:lnTo>
                  <a:lnTo>
                    <a:pt x="62" y="265"/>
                  </a:lnTo>
                  <a:lnTo>
                    <a:pt x="17" y="275"/>
                  </a:lnTo>
                  <a:lnTo>
                    <a:pt x="0" y="230"/>
                  </a:lnTo>
                  <a:lnTo>
                    <a:pt x="133" y="104"/>
                  </a:lnTo>
                  <a:lnTo>
                    <a:pt x="169" y="78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3" name="Freeform 101">
              <a:extLst>
                <a:ext uri="{FF2B5EF4-FFF2-40B4-BE49-F238E27FC236}">
                  <a16:creationId xmlns:a16="http://schemas.microsoft.com/office/drawing/2014/main" id="{B013C53F-CC83-CBA4-68D2-F0A626CA8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" y="2252"/>
              <a:ext cx="168" cy="196"/>
            </a:xfrm>
            <a:custGeom>
              <a:avLst/>
              <a:gdLst>
                <a:gd name="T0" fmla="*/ 107 w 168"/>
                <a:gd name="T1" fmla="*/ 0 h 196"/>
                <a:gd name="T2" fmla="*/ 168 w 168"/>
                <a:gd name="T3" fmla="*/ 19 h 196"/>
                <a:gd name="T4" fmla="*/ 100 w 168"/>
                <a:gd name="T5" fmla="*/ 196 h 196"/>
                <a:gd name="T6" fmla="*/ 26 w 168"/>
                <a:gd name="T7" fmla="*/ 196 h 196"/>
                <a:gd name="T8" fmla="*/ 0 w 168"/>
                <a:gd name="T9" fmla="*/ 125 h 196"/>
                <a:gd name="T10" fmla="*/ 107 w 168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96">
                  <a:moveTo>
                    <a:pt x="107" y="0"/>
                  </a:moveTo>
                  <a:lnTo>
                    <a:pt x="168" y="19"/>
                  </a:lnTo>
                  <a:lnTo>
                    <a:pt x="100" y="196"/>
                  </a:lnTo>
                  <a:lnTo>
                    <a:pt x="26" y="196"/>
                  </a:lnTo>
                  <a:lnTo>
                    <a:pt x="0" y="125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4" name="Freeform 102">
              <a:extLst>
                <a:ext uri="{FF2B5EF4-FFF2-40B4-BE49-F238E27FC236}">
                  <a16:creationId xmlns:a16="http://schemas.microsoft.com/office/drawing/2014/main" id="{D9380F26-829B-C2CA-6187-3CE7EB0EB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" y="2870"/>
              <a:ext cx="246" cy="201"/>
            </a:xfrm>
            <a:custGeom>
              <a:avLst/>
              <a:gdLst>
                <a:gd name="T0" fmla="*/ 0 w 246"/>
                <a:gd name="T1" fmla="*/ 35 h 201"/>
                <a:gd name="T2" fmla="*/ 80 w 246"/>
                <a:gd name="T3" fmla="*/ 0 h 201"/>
                <a:gd name="T4" fmla="*/ 177 w 246"/>
                <a:gd name="T5" fmla="*/ 54 h 201"/>
                <a:gd name="T6" fmla="*/ 246 w 246"/>
                <a:gd name="T7" fmla="*/ 151 h 201"/>
                <a:gd name="T8" fmla="*/ 229 w 246"/>
                <a:gd name="T9" fmla="*/ 201 h 201"/>
                <a:gd name="T10" fmla="*/ 177 w 246"/>
                <a:gd name="T11" fmla="*/ 191 h 201"/>
                <a:gd name="T12" fmla="*/ 0 w 246"/>
                <a:gd name="T13" fmla="*/ 3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01">
                  <a:moveTo>
                    <a:pt x="0" y="35"/>
                  </a:moveTo>
                  <a:lnTo>
                    <a:pt x="80" y="0"/>
                  </a:lnTo>
                  <a:lnTo>
                    <a:pt x="177" y="54"/>
                  </a:lnTo>
                  <a:lnTo>
                    <a:pt x="246" y="151"/>
                  </a:lnTo>
                  <a:lnTo>
                    <a:pt x="229" y="201"/>
                  </a:lnTo>
                  <a:lnTo>
                    <a:pt x="177" y="191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5" name="Freeform 103">
              <a:extLst>
                <a:ext uri="{FF2B5EF4-FFF2-40B4-BE49-F238E27FC236}">
                  <a16:creationId xmlns:a16="http://schemas.microsoft.com/office/drawing/2014/main" id="{30C9A4ED-BEA3-6A73-E4A7-38024F701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559" y="2091"/>
              <a:ext cx="204" cy="170"/>
            </a:xfrm>
            <a:custGeom>
              <a:avLst/>
              <a:gdLst>
                <a:gd name="T0" fmla="*/ 0 w 204"/>
                <a:gd name="T1" fmla="*/ 71 h 170"/>
                <a:gd name="T2" fmla="*/ 71 w 204"/>
                <a:gd name="T3" fmla="*/ 0 h 170"/>
                <a:gd name="T4" fmla="*/ 187 w 204"/>
                <a:gd name="T5" fmla="*/ 80 h 170"/>
                <a:gd name="T6" fmla="*/ 204 w 204"/>
                <a:gd name="T7" fmla="*/ 125 h 170"/>
                <a:gd name="T8" fmla="*/ 161 w 204"/>
                <a:gd name="T9" fmla="*/ 170 h 170"/>
                <a:gd name="T10" fmla="*/ 97 w 204"/>
                <a:gd name="T11" fmla="*/ 161 h 170"/>
                <a:gd name="T12" fmla="*/ 0 w 204"/>
                <a:gd name="T13" fmla="*/ 7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70">
                  <a:moveTo>
                    <a:pt x="0" y="71"/>
                  </a:moveTo>
                  <a:lnTo>
                    <a:pt x="71" y="0"/>
                  </a:lnTo>
                  <a:lnTo>
                    <a:pt x="187" y="80"/>
                  </a:lnTo>
                  <a:lnTo>
                    <a:pt x="204" y="125"/>
                  </a:lnTo>
                  <a:lnTo>
                    <a:pt x="161" y="170"/>
                  </a:lnTo>
                  <a:lnTo>
                    <a:pt x="97" y="16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6" name="Freeform 105">
              <a:extLst>
                <a:ext uri="{FF2B5EF4-FFF2-40B4-BE49-F238E27FC236}">
                  <a16:creationId xmlns:a16="http://schemas.microsoft.com/office/drawing/2014/main" id="{CE9DCDC9-29E9-C60B-F028-C38BA686C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" y="1177"/>
              <a:ext cx="663" cy="646"/>
            </a:xfrm>
            <a:custGeom>
              <a:avLst/>
              <a:gdLst>
                <a:gd name="T0" fmla="*/ 289 w 663"/>
                <a:gd name="T1" fmla="*/ 512 h 646"/>
                <a:gd name="T2" fmla="*/ 263 w 663"/>
                <a:gd name="T3" fmla="*/ 592 h 646"/>
                <a:gd name="T4" fmla="*/ 227 w 663"/>
                <a:gd name="T5" fmla="*/ 646 h 646"/>
                <a:gd name="T6" fmla="*/ 149 w 663"/>
                <a:gd name="T7" fmla="*/ 646 h 646"/>
                <a:gd name="T8" fmla="*/ 67 w 663"/>
                <a:gd name="T9" fmla="*/ 580 h 646"/>
                <a:gd name="T10" fmla="*/ 0 w 663"/>
                <a:gd name="T11" fmla="*/ 460 h 646"/>
                <a:gd name="T12" fmla="*/ 123 w 663"/>
                <a:gd name="T13" fmla="*/ 280 h 646"/>
                <a:gd name="T14" fmla="*/ 130 w 663"/>
                <a:gd name="T15" fmla="*/ 244 h 646"/>
                <a:gd name="T16" fmla="*/ 256 w 663"/>
                <a:gd name="T17" fmla="*/ 19 h 646"/>
                <a:gd name="T18" fmla="*/ 424 w 663"/>
                <a:gd name="T19" fmla="*/ 0 h 646"/>
                <a:gd name="T20" fmla="*/ 571 w 663"/>
                <a:gd name="T21" fmla="*/ 33 h 646"/>
                <a:gd name="T22" fmla="*/ 580 w 663"/>
                <a:gd name="T23" fmla="*/ 33 h 646"/>
                <a:gd name="T24" fmla="*/ 637 w 663"/>
                <a:gd name="T25" fmla="*/ 55 h 646"/>
                <a:gd name="T26" fmla="*/ 663 w 663"/>
                <a:gd name="T27" fmla="*/ 100 h 646"/>
                <a:gd name="T28" fmla="*/ 654 w 663"/>
                <a:gd name="T29" fmla="*/ 142 h 646"/>
                <a:gd name="T30" fmla="*/ 512 w 663"/>
                <a:gd name="T31" fmla="*/ 142 h 646"/>
                <a:gd name="T32" fmla="*/ 441 w 663"/>
                <a:gd name="T33" fmla="*/ 235 h 646"/>
                <a:gd name="T34" fmla="*/ 422 w 663"/>
                <a:gd name="T35" fmla="*/ 280 h 646"/>
                <a:gd name="T36" fmla="*/ 308 w 663"/>
                <a:gd name="T37" fmla="*/ 431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646">
                  <a:moveTo>
                    <a:pt x="289" y="512"/>
                  </a:moveTo>
                  <a:lnTo>
                    <a:pt x="263" y="592"/>
                  </a:lnTo>
                  <a:lnTo>
                    <a:pt x="227" y="646"/>
                  </a:lnTo>
                  <a:lnTo>
                    <a:pt x="149" y="646"/>
                  </a:lnTo>
                  <a:lnTo>
                    <a:pt x="67" y="580"/>
                  </a:lnTo>
                  <a:lnTo>
                    <a:pt x="0" y="460"/>
                  </a:lnTo>
                  <a:lnTo>
                    <a:pt x="123" y="280"/>
                  </a:lnTo>
                  <a:lnTo>
                    <a:pt x="130" y="244"/>
                  </a:lnTo>
                  <a:lnTo>
                    <a:pt x="256" y="19"/>
                  </a:lnTo>
                  <a:lnTo>
                    <a:pt x="424" y="0"/>
                  </a:lnTo>
                  <a:lnTo>
                    <a:pt x="571" y="33"/>
                  </a:lnTo>
                  <a:lnTo>
                    <a:pt x="580" y="33"/>
                  </a:lnTo>
                  <a:lnTo>
                    <a:pt x="637" y="55"/>
                  </a:lnTo>
                  <a:lnTo>
                    <a:pt x="663" y="100"/>
                  </a:lnTo>
                  <a:lnTo>
                    <a:pt x="654" y="142"/>
                  </a:lnTo>
                  <a:lnTo>
                    <a:pt x="512" y="142"/>
                  </a:lnTo>
                  <a:lnTo>
                    <a:pt x="441" y="235"/>
                  </a:lnTo>
                  <a:lnTo>
                    <a:pt x="422" y="280"/>
                  </a:lnTo>
                  <a:lnTo>
                    <a:pt x="308" y="431"/>
                  </a:lnTo>
                </a:path>
              </a:pathLst>
            </a:custGeom>
            <a:grp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7" name="Freeform 106">
              <a:extLst>
                <a:ext uri="{FF2B5EF4-FFF2-40B4-BE49-F238E27FC236}">
                  <a16:creationId xmlns:a16="http://schemas.microsoft.com/office/drawing/2014/main" id="{5BD46CA5-5A89-3B4C-273A-6806E336E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58" y="3388"/>
              <a:ext cx="372" cy="251"/>
            </a:xfrm>
            <a:custGeom>
              <a:avLst/>
              <a:gdLst>
                <a:gd name="T0" fmla="*/ 223 w 372"/>
                <a:gd name="T1" fmla="*/ 0 h 251"/>
                <a:gd name="T2" fmla="*/ 372 w 372"/>
                <a:gd name="T3" fmla="*/ 90 h 251"/>
                <a:gd name="T4" fmla="*/ 310 w 372"/>
                <a:gd name="T5" fmla="*/ 241 h 251"/>
                <a:gd name="T6" fmla="*/ 161 w 372"/>
                <a:gd name="T7" fmla="*/ 251 h 251"/>
                <a:gd name="T8" fmla="*/ 126 w 372"/>
                <a:gd name="T9" fmla="*/ 206 h 251"/>
                <a:gd name="T10" fmla="*/ 36 w 372"/>
                <a:gd name="T11" fmla="*/ 215 h 251"/>
                <a:gd name="T12" fmla="*/ 0 w 372"/>
                <a:gd name="T13" fmla="*/ 180 h 251"/>
                <a:gd name="T14" fmla="*/ 99 w 372"/>
                <a:gd name="T15" fmla="*/ 64 h 251"/>
                <a:gd name="T16" fmla="*/ 152 w 372"/>
                <a:gd name="T17" fmla="*/ 64 h 251"/>
                <a:gd name="T18" fmla="*/ 223 w 372"/>
                <a:gd name="T1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2" h="251">
                  <a:moveTo>
                    <a:pt x="223" y="0"/>
                  </a:moveTo>
                  <a:lnTo>
                    <a:pt x="372" y="90"/>
                  </a:lnTo>
                  <a:lnTo>
                    <a:pt x="310" y="241"/>
                  </a:lnTo>
                  <a:lnTo>
                    <a:pt x="161" y="251"/>
                  </a:lnTo>
                  <a:lnTo>
                    <a:pt x="126" y="206"/>
                  </a:lnTo>
                  <a:lnTo>
                    <a:pt x="36" y="215"/>
                  </a:lnTo>
                  <a:lnTo>
                    <a:pt x="0" y="180"/>
                  </a:lnTo>
                  <a:lnTo>
                    <a:pt x="99" y="64"/>
                  </a:lnTo>
                  <a:lnTo>
                    <a:pt x="152" y="64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8" name="Freeform 107">
              <a:extLst>
                <a:ext uri="{FF2B5EF4-FFF2-40B4-BE49-F238E27FC236}">
                  <a16:creationId xmlns:a16="http://schemas.microsoft.com/office/drawing/2014/main" id="{CCBCFF98-FBE5-2C71-11F4-A3966F8F3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" y="2744"/>
              <a:ext cx="220" cy="180"/>
            </a:xfrm>
            <a:custGeom>
              <a:avLst/>
              <a:gdLst>
                <a:gd name="T0" fmla="*/ 43 w 220"/>
                <a:gd name="T1" fmla="*/ 0 h 180"/>
                <a:gd name="T2" fmla="*/ 194 w 220"/>
                <a:gd name="T3" fmla="*/ 55 h 180"/>
                <a:gd name="T4" fmla="*/ 194 w 220"/>
                <a:gd name="T5" fmla="*/ 71 h 180"/>
                <a:gd name="T6" fmla="*/ 220 w 220"/>
                <a:gd name="T7" fmla="*/ 145 h 180"/>
                <a:gd name="T8" fmla="*/ 97 w 220"/>
                <a:gd name="T9" fmla="*/ 180 h 180"/>
                <a:gd name="T10" fmla="*/ 0 w 220"/>
                <a:gd name="T11" fmla="*/ 126 h 180"/>
                <a:gd name="T12" fmla="*/ 33 w 220"/>
                <a:gd name="T13" fmla="*/ 10 h 180"/>
                <a:gd name="T14" fmla="*/ 43 w 220"/>
                <a:gd name="T1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180">
                  <a:moveTo>
                    <a:pt x="43" y="0"/>
                  </a:moveTo>
                  <a:lnTo>
                    <a:pt x="194" y="55"/>
                  </a:lnTo>
                  <a:lnTo>
                    <a:pt x="194" y="71"/>
                  </a:lnTo>
                  <a:lnTo>
                    <a:pt x="220" y="145"/>
                  </a:lnTo>
                  <a:lnTo>
                    <a:pt x="97" y="180"/>
                  </a:lnTo>
                  <a:lnTo>
                    <a:pt x="0" y="126"/>
                  </a:lnTo>
                  <a:lnTo>
                    <a:pt x="33" y="1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9" name="Freeform 108">
              <a:extLst>
                <a:ext uri="{FF2B5EF4-FFF2-40B4-BE49-F238E27FC236}">
                  <a16:creationId xmlns:a16="http://schemas.microsoft.com/office/drawing/2014/main" id="{C9237019-F248-3316-AF83-F87955056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25" y="2593"/>
              <a:ext cx="565" cy="456"/>
            </a:xfrm>
            <a:custGeom>
              <a:avLst/>
              <a:gdLst>
                <a:gd name="T0" fmla="*/ 0 w 565"/>
                <a:gd name="T1" fmla="*/ 187 h 456"/>
                <a:gd name="T2" fmla="*/ 54 w 565"/>
                <a:gd name="T3" fmla="*/ 142 h 456"/>
                <a:gd name="T4" fmla="*/ 258 w 565"/>
                <a:gd name="T5" fmla="*/ 161 h 456"/>
                <a:gd name="T6" fmla="*/ 284 w 565"/>
                <a:gd name="T7" fmla="*/ 97 h 456"/>
                <a:gd name="T8" fmla="*/ 274 w 565"/>
                <a:gd name="T9" fmla="*/ 35 h 456"/>
                <a:gd name="T10" fmla="*/ 319 w 565"/>
                <a:gd name="T11" fmla="*/ 0 h 456"/>
                <a:gd name="T12" fmla="*/ 364 w 565"/>
                <a:gd name="T13" fmla="*/ 0 h 456"/>
                <a:gd name="T14" fmla="*/ 426 w 565"/>
                <a:gd name="T15" fmla="*/ 35 h 456"/>
                <a:gd name="T16" fmla="*/ 539 w 565"/>
                <a:gd name="T17" fmla="*/ 26 h 456"/>
                <a:gd name="T18" fmla="*/ 565 w 565"/>
                <a:gd name="T19" fmla="*/ 52 h 456"/>
                <a:gd name="T20" fmla="*/ 513 w 565"/>
                <a:gd name="T21" fmla="*/ 90 h 456"/>
                <a:gd name="T22" fmla="*/ 497 w 565"/>
                <a:gd name="T23" fmla="*/ 142 h 456"/>
                <a:gd name="T24" fmla="*/ 345 w 565"/>
                <a:gd name="T25" fmla="*/ 393 h 456"/>
                <a:gd name="T26" fmla="*/ 54 w 565"/>
                <a:gd name="T27" fmla="*/ 456 h 456"/>
                <a:gd name="T28" fmla="*/ 9 w 565"/>
                <a:gd name="T29" fmla="*/ 357 h 456"/>
                <a:gd name="T30" fmla="*/ 21 w 565"/>
                <a:gd name="T31" fmla="*/ 246 h 456"/>
                <a:gd name="T32" fmla="*/ 0 w 565"/>
                <a:gd name="T33" fmla="*/ 18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5" h="456">
                  <a:moveTo>
                    <a:pt x="0" y="187"/>
                  </a:moveTo>
                  <a:lnTo>
                    <a:pt x="54" y="142"/>
                  </a:lnTo>
                  <a:lnTo>
                    <a:pt x="258" y="161"/>
                  </a:lnTo>
                  <a:lnTo>
                    <a:pt x="284" y="97"/>
                  </a:lnTo>
                  <a:lnTo>
                    <a:pt x="274" y="35"/>
                  </a:lnTo>
                  <a:lnTo>
                    <a:pt x="319" y="0"/>
                  </a:lnTo>
                  <a:lnTo>
                    <a:pt x="364" y="0"/>
                  </a:lnTo>
                  <a:lnTo>
                    <a:pt x="426" y="35"/>
                  </a:lnTo>
                  <a:lnTo>
                    <a:pt x="539" y="26"/>
                  </a:lnTo>
                  <a:lnTo>
                    <a:pt x="565" y="52"/>
                  </a:lnTo>
                  <a:lnTo>
                    <a:pt x="513" y="90"/>
                  </a:lnTo>
                  <a:lnTo>
                    <a:pt x="497" y="142"/>
                  </a:lnTo>
                  <a:lnTo>
                    <a:pt x="345" y="393"/>
                  </a:lnTo>
                  <a:lnTo>
                    <a:pt x="54" y="456"/>
                  </a:lnTo>
                  <a:lnTo>
                    <a:pt x="9" y="357"/>
                  </a:lnTo>
                  <a:lnTo>
                    <a:pt x="21" y="246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0" name="Freeform 109">
              <a:extLst>
                <a:ext uri="{FF2B5EF4-FFF2-40B4-BE49-F238E27FC236}">
                  <a16:creationId xmlns:a16="http://schemas.microsoft.com/office/drawing/2014/main" id="{966DFCFD-37F6-0664-D09B-FC6E14767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1" y="4086"/>
              <a:ext cx="320" cy="305"/>
            </a:xfrm>
            <a:custGeom>
              <a:avLst/>
              <a:gdLst>
                <a:gd name="T0" fmla="*/ 0 w 320"/>
                <a:gd name="T1" fmla="*/ 161 h 305"/>
                <a:gd name="T2" fmla="*/ 88 w 320"/>
                <a:gd name="T3" fmla="*/ 109 h 305"/>
                <a:gd name="T4" fmla="*/ 52 w 320"/>
                <a:gd name="T5" fmla="*/ 19 h 305"/>
                <a:gd name="T6" fmla="*/ 80 w 320"/>
                <a:gd name="T7" fmla="*/ 0 h 305"/>
                <a:gd name="T8" fmla="*/ 149 w 320"/>
                <a:gd name="T9" fmla="*/ 0 h 305"/>
                <a:gd name="T10" fmla="*/ 320 w 320"/>
                <a:gd name="T11" fmla="*/ 114 h 305"/>
                <a:gd name="T12" fmla="*/ 239 w 320"/>
                <a:gd name="T13" fmla="*/ 305 h 305"/>
                <a:gd name="T14" fmla="*/ 97 w 320"/>
                <a:gd name="T15" fmla="*/ 305 h 305"/>
                <a:gd name="T16" fmla="*/ 0 w 320"/>
                <a:gd name="T17" fmla="*/ 16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305">
                  <a:moveTo>
                    <a:pt x="0" y="161"/>
                  </a:moveTo>
                  <a:lnTo>
                    <a:pt x="88" y="109"/>
                  </a:lnTo>
                  <a:lnTo>
                    <a:pt x="52" y="19"/>
                  </a:lnTo>
                  <a:lnTo>
                    <a:pt x="80" y="0"/>
                  </a:lnTo>
                  <a:lnTo>
                    <a:pt x="149" y="0"/>
                  </a:lnTo>
                  <a:lnTo>
                    <a:pt x="320" y="114"/>
                  </a:lnTo>
                  <a:lnTo>
                    <a:pt x="239" y="305"/>
                  </a:lnTo>
                  <a:lnTo>
                    <a:pt x="97" y="305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1" name="Freeform 110">
              <a:extLst>
                <a:ext uri="{FF2B5EF4-FFF2-40B4-BE49-F238E27FC236}">
                  <a16:creationId xmlns:a16="http://schemas.microsoft.com/office/drawing/2014/main" id="{E95C6FC9-4A70-652E-4820-FF755C873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462" y="4025"/>
              <a:ext cx="350" cy="175"/>
            </a:xfrm>
            <a:custGeom>
              <a:avLst/>
              <a:gdLst>
                <a:gd name="T0" fmla="*/ 0 w 350"/>
                <a:gd name="T1" fmla="*/ 61 h 175"/>
                <a:gd name="T2" fmla="*/ 55 w 350"/>
                <a:gd name="T3" fmla="*/ 0 h 175"/>
                <a:gd name="T4" fmla="*/ 90 w 350"/>
                <a:gd name="T5" fmla="*/ 0 h 175"/>
                <a:gd name="T6" fmla="*/ 268 w 350"/>
                <a:gd name="T7" fmla="*/ 97 h 175"/>
                <a:gd name="T8" fmla="*/ 310 w 350"/>
                <a:gd name="T9" fmla="*/ 90 h 175"/>
                <a:gd name="T10" fmla="*/ 350 w 350"/>
                <a:gd name="T11" fmla="*/ 118 h 175"/>
                <a:gd name="T12" fmla="*/ 251 w 350"/>
                <a:gd name="T13" fmla="*/ 175 h 175"/>
                <a:gd name="T14" fmla="*/ 171 w 350"/>
                <a:gd name="T15" fmla="*/ 175 h 175"/>
                <a:gd name="T16" fmla="*/ 0 w 350"/>
                <a:gd name="T17" fmla="*/ 6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175">
                  <a:moveTo>
                    <a:pt x="0" y="61"/>
                  </a:moveTo>
                  <a:lnTo>
                    <a:pt x="55" y="0"/>
                  </a:lnTo>
                  <a:lnTo>
                    <a:pt x="90" y="0"/>
                  </a:lnTo>
                  <a:lnTo>
                    <a:pt x="268" y="97"/>
                  </a:lnTo>
                  <a:lnTo>
                    <a:pt x="310" y="90"/>
                  </a:lnTo>
                  <a:lnTo>
                    <a:pt x="350" y="118"/>
                  </a:lnTo>
                  <a:lnTo>
                    <a:pt x="251" y="175"/>
                  </a:lnTo>
                  <a:lnTo>
                    <a:pt x="171" y="17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2" name="Freeform 111">
              <a:extLst>
                <a:ext uri="{FF2B5EF4-FFF2-40B4-BE49-F238E27FC236}">
                  <a16:creationId xmlns:a16="http://schemas.microsoft.com/office/drawing/2014/main" id="{EC99B516-51C2-95A9-4F46-59BC7999F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" y="2915"/>
              <a:ext cx="269" cy="248"/>
            </a:xfrm>
            <a:custGeom>
              <a:avLst/>
              <a:gdLst>
                <a:gd name="T0" fmla="*/ 241 w 269"/>
                <a:gd name="T1" fmla="*/ 35 h 248"/>
                <a:gd name="T2" fmla="*/ 269 w 269"/>
                <a:gd name="T3" fmla="*/ 63 h 248"/>
                <a:gd name="T4" fmla="*/ 198 w 269"/>
                <a:gd name="T5" fmla="*/ 168 h 248"/>
                <a:gd name="T6" fmla="*/ 165 w 269"/>
                <a:gd name="T7" fmla="*/ 168 h 248"/>
                <a:gd name="T8" fmla="*/ 120 w 269"/>
                <a:gd name="T9" fmla="*/ 239 h 248"/>
                <a:gd name="T10" fmla="*/ 78 w 269"/>
                <a:gd name="T11" fmla="*/ 248 h 248"/>
                <a:gd name="T12" fmla="*/ 0 w 269"/>
                <a:gd name="T13" fmla="*/ 213 h 248"/>
                <a:gd name="T14" fmla="*/ 73 w 269"/>
                <a:gd name="T15" fmla="*/ 16 h 248"/>
                <a:gd name="T16" fmla="*/ 108 w 269"/>
                <a:gd name="T17" fmla="*/ 0 h 248"/>
                <a:gd name="T18" fmla="*/ 241 w 269"/>
                <a:gd name="T19" fmla="*/ 3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248">
                  <a:moveTo>
                    <a:pt x="241" y="35"/>
                  </a:moveTo>
                  <a:lnTo>
                    <a:pt x="269" y="63"/>
                  </a:lnTo>
                  <a:lnTo>
                    <a:pt x="198" y="168"/>
                  </a:lnTo>
                  <a:lnTo>
                    <a:pt x="165" y="168"/>
                  </a:lnTo>
                  <a:lnTo>
                    <a:pt x="120" y="239"/>
                  </a:lnTo>
                  <a:lnTo>
                    <a:pt x="78" y="248"/>
                  </a:lnTo>
                  <a:lnTo>
                    <a:pt x="0" y="213"/>
                  </a:lnTo>
                  <a:lnTo>
                    <a:pt x="73" y="16"/>
                  </a:lnTo>
                  <a:lnTo>
                    <a:pt x="108" y="0"/>
                  </a:lnTo>
                  <a:lnTo>
                    <a:pt x="241" y="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3" name="Freeform 112">
              <a:extLst>
                <a:ext uri="{FF2B5EF4-FFF2-40B4-BE49-F238E27FC236}">
                  <a16:creationId xmlns:a16="http://schemas.microsoft.com/office/drawing/2014/main" id="{E6494E20-A2F0-8FA4-CE76-99B0E1A4F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7" y="2593"/>
              <a:ext cx="239" cy="232"/>
            </a:xfrm>
            <a:custGeom>
              <a:avLst/>
              <a:gdLst>
                <a:gd name="T0" fmla="*/ 45 w 239"/>
                <a:gd name="T1" fmla="*/ 61 h 232"/>
                <a:gd name="T2" fmla="*/ 106 w 239"/>
                <a:gd name="T3" fmla="*/ 16 h 232"/>
                <a:gd name="T4" fmla="*/ 196 w 239"/>
                <a:gd name="T5" fmla="*/ 0 h 232"/>
                <a:gd name="T6" fmla="*/ 222 w 239"/>
                <a:gd name="T7" fmla="*/ 26 h 232"/>
                <a:gd name="T8" fmla="*/ 239 w 239"/>
                <a:gd name="T9" fmla="*/ 187 h 232"/>
                <a:gd name="T10" fmla="*/ 9 w 239"/>
                <a:gd name="T11" fmla="*/ 232 h 232"/>
                <a:gd name="T12" fmla="*/ 0 w 239"/>
                <a:gd name="T13" fmla="*/ 142 h 232"/>
                <a:gd name="T14" fmla="*/ 45 w 239"/>
                <a:gd name="T15" fmla="*/ 6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32">
                  <a:moveTo>
                    <a:pt x="45" y="61"/>
                  </a:moveTo>
                  <a:lnTo>
                    <a:pt x="106" y="16"/>
                  </a:lnTo>
                  <a:lnTo>
                    <a:pt x="196" y="0"/>
                  </a:lnTo>
                  <a:lnTo>
                    <a:pt x="222" y="26"/>
                  </a:lnTo>
                  <a:lnTo>
                    <a:pt x="239" y="187"/>
                  </a:lnTo>
                  <a:lnTo>
                    <a:pt x="9" y="232"/>
                  </a:lnTo>
                  <a:lnTo>
                    <a:pt x="0" y="142"/>
                  </a:lnTo>
                  <a:lnTo>
                    <a:pt x="45" y="6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4" name="Freeform 113">
              <a:extLst>
                <a:ext uri="{FF2B5EF4-FFF2-40B4-BE49-F238E27FC236}">
                  <a16:creationId xmlns:a16="http://schemas.microsoft.com/office/drawing/2014/main" id="{AFE4D972-3BF6-AE56-FE77-27715A579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4" y="2010"/>
              <a:ext cx="106" cy="161"/>
            </a:xfrm>
            <a:custGeom>
              <a:avLst/>
              <a:gdLst>
                <a:gd name="T0" fmla="*/ 54 w 106"/>
                <a:gd name="T1" fmla="*/ 0 h 161"/>
                <a:gd name="T2" fmla="*/ 106 w 106"/>
                <a:gd name="T3" fmla="*/ 26 h 161"/>
                <a:gd name="T4" fmla="*/ 71 w 106"/>
                <a:gd name="T5" fmla="*/ 161 h 161"/>
                <a:gd name="T6" fmla="*/ 71 w 106"/>
                <a:gd name="T7" fmla="*/ 161 h 161"/>
                <a:gd name="T8" fmla="*/ 19 w 106"/>
                <a:gd name="T9" fmla="*/ 152 h 161"/>
                <a:gd name="T10" fmla="*/ 0 w 106"/>
                <a:gd name="T11" fmla="*/ 26 h 161"/>
                <a:gd name="T12" fmla="*/ 54 w 10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61">
                  <a:moveTo>
                    <a:pt x="54" y="0"/>
                  </a:moveTo>
                  <a:lnTo>
                    <a:pt x="106" y="26"/>
                  </a:lnTo>
                  <a:lnTo>
                    <a:pt x="71" y="161"/>
                  </a:lnTo>
                  <a:lnTo>
                    <a:pt x="71" y="161"/>
                  </a:lnTo>
                  <a:lnTo>
                    <a:pt x="19" y="152"/>
                  </a:lnTo>
                  <a:lnTo>
                    <a:pt x="0" y="26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5" name="Freeform 114">
              <a:extLst>
                <a:ext uri="{FF2B5EF4-FFF2-40B4-BE49-F238E27FC236}">
                  <a16:creationId xmlns:a16="http://schemas.microsoft.com/office/drawing/2014/main" id="{1258959E-7572-1844-F575-35B5A1834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20" y="3049"/>
              <a:ext cx="327" cy="169"/>
            </a:xfrm>
            <a:custGeom>
              <a:avLst/>
              <a:gdLst>
                <a:gd name="T0" fmla="*/ 10 w 327"/>
                <a:gd name="T1" fmla="*/ 88 h 169"/>
                <a:gd name="T2" fmla="*/ 0 w 327"/>
                <a:gd name="T3" fmla="*/ 53 h 169"/>
                <a:gd name="T4" fmla="*/ 45 w 327"/>
                <a:gd name="T5" fmla="*/ 27 h 169"/>
                <a:gd name="T6" fmla="*/ 97 w 327"/>
                <a:gd name="T7" fmla="*/ 36 h 169"/>
                <a:gd name="T8" fmla="*/ 142 w 327"/>
                <a:gd name="T9" fmla="*/ 0 h 169"/>
                <a:gd name="T10" fmla="*/ 230 w 327"/>
                <a:gd name="T11" fmla="*/ 27 h 169"/>
                <a:gd name="T12" fmla="*/ 327 w 327"/>
                <a:gd name="T13" fmla="*/ 81 h 169"/>
                <a:gd name="T14" fmla="*/ 291 w 327"/>
                <a:gd name="T15" fmla="*/ 169 h 169"/>
                <a:gd name="T16" fmla="*/ 10 w 327"/>
                <a:gd name="T17" fmla="*/ 8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169">
                  <a:moveTo>
                    <a:pt x="10" y="88"/>
                  </a:moveTo>
                  <a:lnTo>
                    <a:pt x="0" y="53"/>
                  </a:lnTo>
                  <a:lnTo>
                    <a:pt x="45" y="27"/>
                  </a:lnTo>
                  <a:lnTo>
                    <a:pt x="97" y="36"/>
                  </a:lnTo>
                  <a:lnTo>
                    <a:pt x="142" y="0"/>
                  </a:lnTo>
                  <a:lnTo>
                    <a:pt x="230" y="27"/>
                  </a:lnTo>
                  <a:lnTo>
                    <a:pt x="327" y="81"/>
                  </a:lnTo>
                  <a:lnTo>
                    <a:pt x="291" y="169"/>
                  </a:lnTo>
                  <a:lnTo>
                    <a:pt x="10" y="8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6" name="Freeform 115">
              <a:extLst>
                <a:ext uri="{FF2B5EF4-FFF2-40B4-BE49-F238E27FC236}">
                  <a16:creationId xmlns:a16="http://schemas.microsoft.com/office/drawing/2014/main" id="{B12D95FB-FACC-06C1-9EA2-6BF59D16E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0" y="3461"/>
              <a:ext cx="488" cy="644"/>
            </a:xfrm>
            <a:custGeom>
              <a:avLst/>
              <a:gdLst>
                <a:gd name="T0" fmla="*/ 249 w 488"/>
                <a:gd name="T1" fmla="*/ 0 h 644"/>
                <a:gd name="T2" fmla="*/ 310 w 488"/>
                <a:gd name="T3" fmla="*/ 71 h 644"/>
                <a:gd name="T4" fmla="*/ 239 w 488"/>
                <a:gd name="T5" fmla="*/ 133 h 644"/>
                <a:gd name="T6" fmla="*/ 488 w 488"/>
                <a:gd name="T7" fmla="*/ 348 h 644"/>
                <a:gd name="T8" fmla="*/ 355 w 488"/>
                <a:gd name="T9" fmla="*/ 474 h 644"/>
                <a:gd name="T10" fmla="*/ 372 w 488"/>
                <a:gd name="T11" fmla="*/ 519 h 644"/>
                <a:gd name="T12" fmla="*/ 339 w 488"/>
                <a:gd name="T13" fmla="*/ 535 h 644"/>
                <a:gd name="T14" fmla="*/ 332 w 488"/>
                <a:gd name="T15" fmla="*/ 625 h 644"/>
                <a:gd name="T16" fmla="*/ 301 w 488"/>
                <a:gd name="T17" fmla="*/ 644 h 644"/>
                <a:gd name="T18" fmla="*/ 142 w 488"/>
                <a:gd name="T19" fmla="*/ 545 h 644"/>
                <a:gd name="T20" fmla="*/ 19 w 488"/>
                <a:gd name="T21" fmla="*/ 483 h 644"/>
                <a:gd name="T22" fmla="*/ 0 w 488"/>
                <a:gd name="T23" fmla="*/ 429 h 644"/>
                <a:gd name="T24" fmla="*/ 10 w 488"/>
                <a:gd name="T25" fmla="*/ 168 h 644"/>
                <a:gd name="T26" fmla="*/ 0 w 488"/>
                <a:gd name="T27" fmla="*/ 116 h 644"/>
                <a:gd name="T28" fmla="*/ 29 w 488"/>
                <a:gd name="T29" fmla="*/ 81 h 644"/>
                <a:gd name="T30" fmla="*/ 249 w 488"/>
                <a:gd name="T31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8" h="644">
                  <a:moveTo>
                    <a:pt x="249" y="0"/>
                  </a:moveTo>
                  <a:lnTo>
                    <a:pt x="310" y="71"/>
                  </a:lnTo>
                  <a:lnTo>
                    <a:pt x="239" y="133"/>
                  </a:lnTo>
                  <a:lnTo>
                    <a:pt x="488" y="348"/>
                  </a:lnTo>
                  <a:lnTo>
                    <a:pt x="355" y="474"/>
                  </a:lnTo>
                  <a:lnTo>
                    <a:pt x="372" y="519"/>
                  </a:lnTo>
                  <a:lnTo>
                    <a:pt x="339" y="535"/>
                  </a:lnTo>
                  <a:lnTo>
                    <a:pt x="332" y="625"/>
                  </a:lnTo>
                  <a:lnTo>
                    <a:pt x="301" y="644"/>
                  </a:lnTo>
                  <a:lnTo>
                    <a:pt x="142" y="545"/>
                  </a:lnTo>
                  <a:lnTo>
                    <a:pt x="19" y="483"/>
                  </a:lnTo>
                  <a:lnTo>
                    <a:pt x="0" y="429"/>
                  </a:lnTo>
                  <a:lnTo>
                    <a:pt x="10" y="168"/>
                  </a:lnTo>
                  <a:lnTo>
                    <a:pt x="0" y="116"/>
                  </a:lnTo>
                  <a:lnTo>
                    <a:pt x="29" y="81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7" name="Freeform 116">
              <a:extLst>
                <a:ext uri="{FF2B5EF4-FFF2-40B4-BE49-F238E27FC236}">
                  <a16:creationId xmlns:a16="http://schemas.microsoft.com/office/drawing/2014/main" id="{26866236-914E-BFEC-BF15-A399B2779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62" y="2074"/>
              <a:ext cx="114" cy="133"/>
            </a:xfrm>
            <a:custGeom>
              <a:avLst/>
              <a:gdLst>
                <a:gd name="T0" fmla="*/ 61 w 114"/>
                <a:gd name="T1" fmla="*/ 0 h 133"/>
                <a:gd name="T2" fmla="*/ 114 w 114"/>
                <a:gd name="T3" fmla="*/ 52 h 133"/>
                <a:gd name="T4" fmla="*/ 69 w 114"/>
                <a:gd name="T5" fmla="*/ 116 h 133"/>
                <a:gd name="T6" fmla="*/ 7 w 114"/>
                <a:gd name="T7" fmla="*/ 133 h 133"/>
                <a:gd name="T8" fmla="*/ 0 w 114"/>
                <a:gd name="T9" fmla="*/ 17 h 133"/>
                <a:gd name="T10" fmla="*/ 61 w 114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33">
                  <a:moveTo>
                    <a:pt x="61" y="0"/>
                  </a:moveTo>
                  <a:lnTo>
                    <a:pt x="114" y="52"/>
                  </a:lnTo>
                  <a:lnTo>
                    <a:pt x="69" y="116"/>
                  </a:lnTo>
                  <a:lnTo>
                    <a:pt x="7" y="133"/>
                  </a:lnTo>
                  <a:lnTo>
                    <a:pt x="0" y="17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8" name="Freeform 117">
              <a:extLst>
                <a:ext uri="{FF2B5EF4-FFF2-40B4-BE49-F238E27FC236}">
                  <a16:creationId xmlns:a16="http://schemas.microsoft.com/office/drawing/2014/main" id="{D01899F3-4B0C-A6C5-837B-C3B3F3160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60" y="2960"/>
              <a:ext cx="237" cy="142"/>
            </a:xfrm>
            <a:custGeom>
              <a:avLst/>
              <a:gdLst>
                <a:gd name="T0" fmla="*/ 0 w 237"/>
                <a:gd name="T1" fmla="*/ 71 h 142"/>
                <a:gd name="T2" fmla="*/ 52 w 237"/>
                <a:gd name="T3" fmla="*/ 0 h 142"/>
                <a:gd name="T4" fmla="*/ 104 w 237"/>
                <a:gd name="T5" fmla="*/ 16 h 142"/>
                <a:gd name="T6" fmla="*/ 237 w 237"/>
                <a:gd name="T7" fmla="*/ 97 h 142"/>
                <a:gd name="T8" fmla="*/ 185 w 237"/>
                <a:gd name="T9" fmla="*/ 142 h 142"/>
                <a:gd name="T10" fmla="*/ 149 w 237"/>
                <a:gd name="T11" fmla="*/ 142 h 142"/>
                <a:gd name="T12" fmla="*/ 0 w 237"/>
                <a:gd name="T13" fmla="*/ 7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142">
                  <a:moveTo>
                    <a:pt x="0" y="71"/>
                  </a:moveTo>
                  <a:lnTo>
                    <a:pt x="52" y="0"/>
                  </a:lnTo>
                  <a:lnTo>
                    <a:pt x="104" y="16"/>
                  </a:lnTo>
                  <a:lnTo>
                    <a:pt x="237" y="97"/>
                  </a:lnTo>
                  <a:lnTo>
                    <a:pt x="185" y="142"/>
                  </a:lnTo>
                  <a:lnTo>
                    <a:pt x="149" y="142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9" name="Freeform 118">
              <a:extLst>
                <a:ext uri="{FF2B5EF4-FFF2-40B4-BE49-F238E27FC236}">
                  <a16:creationId xmlns:a16="http://schemas.microsoft.com/office/drawing/2014/main" id="{19345FFF-35BD-5E19-09CB-C06DEE1C9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8" y="1994"/>
              <a:ext cx="346" cy="222"/>
            </a:xfrm>
            <a:custGeom>
              <a:avLst/>
              <a:gdLst>
                <a:gd name="T0" fmla="*/ 0 w 346"/>
                <a:gd name="T1" fmla="*/ 97 h 222"/>
                <a:gd name="T2" fmla="*/ 90 w 346"/>
                <a:gd name="T3" fmla="*/ 0 h 222"/>
                <a:gd name="T4" fmla="*/ 116 w 346"/>
                <a:gd name="T5" fmla="*/ 0 h 222"/>
                <a:gd name="T6" fmla="*/ 301 w 346"/>
                <a:gd name="T7" fmla="*/ 52 h 222"/>
                <a:gd name="T8" fmla="*/ 336 w 346"/>
                <a:gd name="T9" fmla="*/ 97 h 222"/>
                <a:gd name="T10" fmla="*/ 346 w 346"/>
                <a:gd name="T11" fmla="*/ 177 h 222"/>
                <a:gd name="T12" fmla="*/ 213 w 346"/>
                <a:gd name="T13" fmla="*/ 168 h 222"/>
                <a:gd name="T14" fmla="*/ 133 w 346"/>
                <a:gd name="T15" fmla="*/ 222 h 222"/>
                <a:gd name="T16" fmla="*/ 116 w 346"/>
                <a:gd name="T17" fmla="*/ 177 h 222"/>
                <a:gd name="T18" fmla="*/ 0 w 346"/>
                <a:gd name="T19" fmla="*/ 9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222">
                  <a:moveTo>
                    <a:pt x="0" y="97"/>
                  </a:moveTo>
                  <a:lnTo>
                    <a:pt x="90" y="0"/>
                  </a:lnTo>
                  <a:lnTo>
                    <a:pt x="116" y="0"/>
                  </a:lnTo>
                  <a:lnTo>
                    <a:pt x="301" y="52"/>
                  </a:lnTo>
                  <a:lnTo>
                    <a:pt x="336" y="97"/>
                  </a:lnTo>
                  <a:lnTo>
                    <a:pt x="346" y="177"/>
                  </a:lnTo>
                  <a:lnTo>
                    <a:pt x="213" y="168"/>
                  </a:lnTo>
                  <a:lnTo>
                    <a:pt x="133" y="222"/>
                  </a:lnTo>
                  <a:lnTo>
                    <a:pt x="116" y="177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0" name="Freeform 119">
              <a:extLst>
                <a:ext uri="{FF2B5EF4-FFF2-40B4-BE49-F238E27FC236}">
                  <a16:creationId xmlns:a16="http://schemas.microsoft.com/office/drawing/2014/main" id="{86B51E0C-0B45-6521-BAB4-28872FB48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89" y="1814"/>
              <a:ext cx="229" cy="196"/>
            </a:xfrm>
            <a:custGeom>
              <a:avLst/>
              <a:gdLst>
                <a:gd name="T0" fmla="*/ 80 w 229"/>
                <a:gd name="T1" fmla="*/ 0 h 196"/>
                <a:gd name="T2" fmla="*/ 177 w 229"/>
                <a:gd name="T3" fmla="*/ 0 h 196"/>
                <a:gd name="T4" fmla="*/ 229 w 229"/>
                <a:gd name="T5" fmla="*/ 62 h 196"/>
                <a:gd name="T6" fmla="*/ 151 w 229"/>
                <a:gd name="T7" fmla="*/ 180 h 196"/>
                <a:gd name="T8" fmla="*/ 80 w 229"/>
                <a:gd name="T9" fmla="*/ 196 h 196"/>
                <a:gd name="T10" fmla="*/ 0 w 229"/>
                <a:gd name="T11" fmla="*/ 90 h 196"/>
                <a:gd name="T12" fmla="*/ 80 w 229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96">
                  <a:moveTo>
                    <a:pt x="80" y="0"/>
                  </a:moveTo>
                  <a:lnTo>
                    <a:pt x="177" y="0"/>
                  </a:lnTo>
                  <a:lnTo>
                    <a:pt x="229" y="62"/>
                  </a:lnTo>
                  <a:lnTo>
                    <a:pt x="151" y="180"/>
                  </a:lnTo>
                  <a:lnTo>
                    <a:pt x="80" y="196"/>
                  </a:lnTo>
                  <a:lnTo>
                    <a:pt x="0" y="9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1" name="Freeform 120">
              <a:extLst>
                <a:ext uri="{FF2B5EF4-FFF2-40B4-BE49-F238E27FC236}">
                  <a16:creationId xmlns:a16="http://schemas.microsoft.com/office/drawing/2014/main" id="{D79123BA-33C1-03A2-B248-31F35FE11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2683"/>
              <a:ext cx="159" cy="146"/>
            </a:xfrm>
            <a:custGeom>
              <a:avLst/>
              <a:gdLst>
                <a:gd name="T0" fmla="*/ 0 w 159"/>
                <a:gd name="T1" fmla="*/ 7 h 146"/>
                <a:gd name="T2" fmla="*/ 97 w 159"/>
                <a:gd name="T3" fmla="*/ 0 h 146"/>
                <a:gd name="T4" fmla="*/ 159 w 159"/>
                <a:gd name="T5" fmla="*/ 26 h 146"/>
                <a:gd name="T6" fmla="*/ 159 w 159"/>
                <a:gd name="T7" fmla="*/ 75 h 146"/>
                <a:gd name="T8" fmla="*/ 123 w 159"/>
                <a:gd name="T9" fmla="*/ 146 h 146"/>
                <a:gd name="T10" fmla="*/ 26 w 159"/>
                <a:gd name="T11" fmla="*/ 132 h 146"/>
                <a:gd name="T12" fmla="*/ 0 w 159"/>
                <a:gd name="T13" fmla="*/ 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46">
                  <a:moveTo>
                    <a:pt x="0" y="7"/>
                  </a:moveTo>
                  <a:lnTo>
                    <a:pt x="97" y="0"/>
                  </a:lnTo>
                  <a:lnTo>
                    <a:pt x="159" y="26"/>
                  </a:lnTo>
                  <a:lnTo>
                    <a:pt x="159" y="75"/>
                  </a:lnTo>
                  <a:lnTo>
                    <a:pt x="123" y="146"/>
                  </a:lnTo>
                  <a:lnTo>
                    <a:pt x="26" y="132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2" name="Freeform 121">
              <a:extLst>
                <a:ext uri="{FF2B5EF4-FFF2-40B4-BE49-F238E27FC236}">
                  <a16:creationId xmlns:a16="http://schemas.microsoft.com/office/drawing/2014/main" id="{F763C539-8DE6-38A7-EB13-3696CA1F9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" y="2396"/>
              <a:ext cx="301" cy="358"/>
            </a:xfrm>
            <a:custGeom>
              <a:avLst/>
              <a:gdLst>
                <a:gd name="T0" fmla="*/ 133 w 301"/>
                <a:gd name="T1" fmla="*/ 0 h 358"/>
                <a:gd name="T2" fmla="*/ 301 w 301"/>
                <a:gd name="T3" fmla="*/ 88 h 358"/>
                <a:gd name="T4" fmla="*/ 213 w 301"/>
                <a:gd name="T5" fmla="*/ 197 h 358"/>
                <a:gd name="T6" fmla="*/ 204 w 301"/>
                <a:gd name="T7" fmla="*/ 258 h 358"/>
                <a:gd name="T8" fmla="*/ 152 w 301"/>
                <a:gd name="T9" fmla="*/ 313 h 358"/>
                <a:gd name="T10" fmla="*/ 133 w 301"/>
                <a:gd name="T11" fmla="*/ 348 h 358"/>
                <a:gd name="T12" fmla="*/ 123 w 301"/>
                <a:gd name="T13" fmla="*/ 358 h 358"/>
                <a:gd name="T14" fmla="*/ 26 w 301"/>
                <a:gd name="T15" fmla="*/ 303 h 358"/>
                <a:gd name="T16" fmla="*/ 55 w 301"/>
                <a:gd name="T17" fmla="*/ 258 h 358"/>
                <a:gd name="T18" fmla="*/ 0 w 301"/>
                <a:gd name="T19" fmla="*/ 232 h 358"/>
                <a:gd name="T20" fmla="*/ 19 w 301"/>
                <a:gd name="T21" fmla="*/ 152 h 358"/>
                <a:gd name="T22" fmla="*/ 10 w 301"/>
                <a:gd name="T23" fmla="*/ 88 h 358"/>
                <a:gd name="T24" fmla="*/ 45 w 301"/>
                <a:gd name="T25" fmla="*/ 52 h 358"/>
                <a:gd name="T26" fmla="*/ 116 w 301"/>
                <a:gd name="T27" fmla="*/ 0 h 358"/>
                <a:gd name="T28" fmla="*/ 133 w 301"/>
                <a:gd name="T2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58">
                  <a:moveTo>
                    <a:pt x="133" y="0"/>
                  </a:moveTo>
                  <a:lnTo>
                    <a:pt x="301" y="88"/>
                  </a:lnTo>
                  <a:lnTo>
                    <a:pt x="213" y="197"/>
                  </a:lnTo>
                  <a:lnTo>
                    <a:pt x="204" y="258"/>
                  </a:lnTo>
                  <a:lnTo>
                    <a:pt x="152" y="313"/>
                  </a:lnTo>
                  <a:lnTo>
                    <a:pt x="133" y="348"/>
                  </a:lnTo>
                  <a:lnTo>
                    <a:pt x="123" y="358"/>
                  </a:lnTo>
                  <a:lnTo>
                    <a:pt x="26" y="303"/>
                  </a:lnTo>
                  <a:lnTo>
                    <a:pt x="55" y="258"/>
                  </a:lnTo>
                  <a:lnTo>
                    <a:pt x="0" y="232"/>
                  </a:lnTo>
                  <a:lnTo>
                    <a:pt x="19" y="152"/>
                  </a:lnTo>
                  <a:lnTo>
                    <a:pt x="10" y="88"/>
                  </a:lnTo>
                  <a:lnTo>
                    <a:pt x="45" y="52"/>
                  </a:lnTo>
                  <a:lnTo>
                    <a:pt x="116" y="0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3" name="Freeform 122">
              <a:extLst>
                <a:ext uri="{FF2B5EF4-FFF2-40B4-BE49-F238E27FC236}">
                  <a16:creationId xmlns:a16="http://schemas.microsoft.com/office/drawing/2014/main" id="{D90C6B01-7080-4A69-8E7B-34B721546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3" y="2351"/>
              <a:ext cx="132" cy="258"/>
            </a:xfrm>
            <a:custGeom>
              <a:avLst/>
              <a:gdLst>
                <a:gd name="T0" fmla="*/ 113 w 132"/>
                <a:gd name="T1" fmla="*/ 10 h 258"/>
                <a:gd name="T2" fmla="*/ 132 w 132"/>
                <a:gd name="T3" fmla="*/ 123 h 258"/>
                <a:gd name="T4" fmla="*/ 132 w 132"/>
                <a:gd name="T5" fmla="*/ 242 h 258"/>
                <a:gd name="T6" fmla="*/ 42 w 132"/>
                <a:gd name="T7" fmla="*/ 258 h 258"/>
                <a:gd name="T8" fmla="*/ 0 w 132"/>
                <a:gd name="T9" fmla="*/ 223 h 258"/>
                <a:gd name="T10" fmla="*/ 69 w 132"/>
                <a:gd name="T11" fmla="*/ 90 h 258"/>
                <a:gd name="T12" fmla="*/ 42 w 132"/>
                <a:gd name="T13" fmla="*/ 71 h 258"/>
                <a:gd name="T14" fmla="*/ 42 w 132"/>
                <a:gd name="T15" fmla="*/ 45 h 258"/>
                <a:gd name="T16" fmla="*/ 97 w 132"/>
                <a:gd name="T17" fmla="*/ 0 h 258"/>
                <a:gd name="T18" fmla="*/ 113 w 132"/>
                <a:gd name="T19" fmla="*/ 1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258">
                  <a:moveTo>
                    <a:pt x="113" y="10"/>
                  </a:moveTo>
                  <a:lnTo>
                    <a:pt x="132" y="123"/>
                  </a:lnTo>
                  <a:lnTo>
                    <a:pt x="132" y="242"/>
                  </a:lnTo>
                  <a:lnTo>
                    <a:pt x="42" y="258"/>
                  </a:lnTo>
                  <a:lnTo>
                    <a:pt x="0" y="223"/>
                  </a:lnTo>
                  <a:lnTo>
                    <a:pt x="69" y="90"/>
                  </a:lnTo>
                  <a:lnTo>
                    <a:pt x="42" y="71"/>
                  </a:lnTo>
                  <a:lnTo>
                    <a:pt x="42" y="45"/>
                  </a:lnTo>
                  <a:lnTo>
                    <a:pt x="97" y="0"/>
                  </a:lnTo>
                  <a:lnTo>
                    <a:pt x="113" y="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4" name="Freeform 123">
              <a:extLst>
                <a:ext uri="{FF2B5EF4-FFF2-40B4-BE49-F238E27FC236}">
                  <a16:creationId xmlns:a16="http://schemas.microsoft.com/office/drawing/2014/main" id="{C3E954F8-60CE-7D70-7D8E-707E3023D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2422"/>
              <a:ext cx="333" cy="185"/>
            </a:xfrm>
            <a:custGeom>
              <a:avLst/>
              <a:gdLst>
                <a:gd name="T0" fmla="*/ 0 w 333"/>
                <a:gd name="T1" fmla="*/ 90 h 185"/>
                <a:gd name="T2" fmla="*/ 156 w 333"/>
                <a:gd name="T3" fmla="*/ 185 h 185"/>
                <a:gd name="T4" fmla="*/ 172 w 333"/>
                <a:gd name="T5" fmla="*/ 178 h 185"/>
                <a:gd name="T6" fmla="*/ 310 w 333"/>
                <a:gd name="T7" fmla="*/ 164 h 185"/>
                <a:gd name="T8" fmla="*/ 333 w 333"/>
                <a:gd name="T9" fmla="*/ 152 h 185"/>
                <a:gd name="T10" fmla="*/ 307 w 333"/>
                <a:gd name="T11" fmla="*/ 90 h 185"/>
                <a:gd name="T12" fmla="*/ 246 w 333"/>
                <a:gd name="T13" fmla="*/ 81 h 185"/>
                <a:gd name="T14" fmla="*/ 194 w 333"/>
                <a:gd name="T15" fmla="*/ 10 h 185"/>
                <a:gd name="T16" fmla="*/ 123 w 333"/>
                <a:gd name="T17" fmla="*/ 0 h 185"/>
                <a:gd name="T18" fmla="*/ 33 w 333"/>
                <a:gd name="T19" fmla="*/ 45 h 185"/>
                <a:gd name="T20" fmla="*/ 0 w 333"/>
                <a:gd name="T21" fmla="*/ 9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3" h="185">
                  <a:moveTo>
                    <a:pt x="0" y="90"/>
                  </a:moveTo>
                  <a:lnTo>
                    <a:pt x="156" y="185"/>
                  </a:lnTo>
                  <a:lnTo>
                    <a:pt x="172" y="178"/>
                  </a:lnTo>
                  <a:lnTo>
                    <a:pt x="310" y="164"/>
                  </a:lnTo>
                  <a:lnTo>
                    <a:pt x="333" y="152"/>
                  </a:lnTo>
                  <a:lnTo>
                    <a:pt x="307" y="90"/>
                  </a:lnTo>
                  <a:lnTo>
                    <a:pt x="246" y="81"/>
                  </a:lnTo>
                  <a:lnTo>
                    <a:pt x="194" y="10"/>
                  </a:lnTo>
                  <a:lnTo>
                    <a:pt x="123" y="0"/>
                  </a:lnTo>
                  <a:lnTo>
                    <a:pt x="33" y="45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5" name="Freeform 124">
              <a:extLst>
                <a:ext uri="{FF2B5EF4-FFF2-40B4-BE49-F238E27FC236}">
                  <a16:creationId xmlns:a16="http://schemas.microsoft.com/office/drawing/2014/main" id="{86C35339-A533-8C97-8D16-2CAE9C7CD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0" y="2628"/>
              <a:ext cx="213" cy="100"/>
            </a:xfrm>
            <a:custGeom>
              <a:avLst/>
              <a:gdLst>
                <a:gd name="T0" fmla="*/ 52 w 213"/>
                <a:gd name="T1" fmla="*/ 100 h 100"/>
                <a:gd name="T2" fmla="*/ 0 w 213"/>
                <a:gd name="T3" fmla="*/ 45 h 100"/>
                <a:gd name="T4" fmla="*/ 87 w 213"/>
                <a:gd name="T5" fmla="*/ 10 h 100"/>
                <a:gd name="T6" fmla="*/ 158 w 213"/>
                <a:gd name="T7" fmla="*/ 0 h 100"/>
                <a:gd name="T8" fmla="*/ 213 w 213"/>
                <a:gd name="T9" fmla="*/ 26 h 100"/>
                <a:gd name="T10" fmla="*/ 184 w 213"/>
                <a:gd name="T11" fmla="*/ 71 h 100"/>
                <a:gd name="T12" fmla="*/ 52 w 213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00">
                  <a:moveTo>
                    <a:pt x="52" y="100"/>
                  </a:moveTo>
                  <a:lnTo>
                    <a:pt x="0" y="45"/>
                  </a:lnTo>
                  <a:lnTo>
                    <a:pt x="87" y="10"/>
                  </a:lnTo>
                  <a:lnTo>
                    <a:pt x="158" y="0"/>
                  </a:lnTo>
                  <a:lnTo>
                    <a:pt x="213" y="26"/>
                  </a:lnTo>
                  <a:lnTo>
                    <a:pt x="184" y="71"/>
                  </a:lnTo>
                  <a:lnTo>
                    <a:pt x="52" y="10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6" name="Freeform 125">
              <a:extLst>
                <a:ext uri="{FF2B5EF4-FFF2-40B4-BE49-F238E27FC236}">
                  <a16:creationId xmlns:a16="http://schemas.microsoft.com/office/drawing/2014/main" id="{4B274FC9-F17D-910A-CD6A-817C3033A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" y="2112"/>
              <a:ext cx="483" cy="436"/>
            </a:xfrm>
            <a:custGeom>
              <a:avLst/>
              <a:gdLst>
                <a:gd name="T0" fmla="*/ 68 w 483"/>
                <a:gd name="T1" fmla="*/ 159 h 436"/>
                <a:gd name="T2" fmla="*/ 120 w 483"/>
                <a:gd name="T3" fmla="*/ 104 h 436"/>
                <a:gd name="T4" fmla="*/ 201 w 483"/>
                <a:gd name="T5" fmla="*/ 114 h 436"/>
                <a:gd name="T6" fmla="*/ 246 w 483"/>
                <a:gd name="T7" fmla="*/ 159 h 436"/>
                <a:gd name="T8" fmla="*/ 360 w 483"/>
                <a:gd name="T9" fmla="*/ 104 h 436"/>
                <a:gd name="T10" fmla="*/ 405 w 483"/>
                <a:gd name="T11" fmla="*/ 59 h 436"/>
                <a:gd name="T12" fmla="*/ 473 w 483"/>
                <a:gd name="T13" fmla="*/ 0 h 436"/>
                <a:gd name="T14" fmla="*/ 433 w 483"/>
                <a:gd name="T15" fmla="*/ 76 h 436"/>
                <a:gd name="T16" fmla="*/ 438 w 483"/>
                <a:gd name="T17" fmla="*/ 83 h 436"/>
                <a:gd name="T18" fmla="*/ 473 w 483"/>
                <a:gd name="T19" fmla="*/ 227 h 436"/>
                <a:gd name="T20" fmla="*/ 450 w 483"/>
                <a:gd name="T21" fmla="*/ 239 h 436"/>
                <a:gd name="T22" fmla="*/ 483 w 483"/>
                <a:gd name="T23" fmla="*/ 355 h 436"/>
                <a:gd name="T24" fmla="*/ 450 w 483"/>
                <a:gd name="T25" fmla="*/ 400 h 436"/>
                <a:gd name="T26" fmla="*/ 414 w 483"/>
                <a:gd name="T27" fmla="*/ 391 h 436"/>
                <a:gd name="T28" fmla="*/ 360 w 483"/>
                <a:gd name="T29" fmla="*/ 336 h 436"/>
                <a:gd name="T30" fmla="*/ 281 w 483"/>
                <a:gd name="T31" fmla="*/ 417 h 436"/>
                <a:gd name="T32" fmla="*/ 192 w 483"/>
                <a:gd name="T33" fmla="*/ 436 h 436"/>
                <a:gd name="T34" fmla="*/ 0 w 483"/>
                <a:gd name="T35" fmla="*/ 336 h 436"/>
                <a:gd name="T36" fmla="*/ 68 w 483"/>
                <a:gd name="T37" fmla="*/ 1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3" h="436">
                  <a:moveTo>
                    <a:pt x="68" y="159"/>
                  </a:moveTo>
                  <a:lnTo>
                    <a:pt x="120" y="104"/>
                  </a:lnTo>
                  <a:lnTo>
                    <a:pt x="201" y="114"/>
                  </a:lnTo>
                  <a:lnTo>
                    <a:pt x="246" y="159"/>
                  </a:lnTo>
                  <a:lnTo>
                    <a:pt x="360" y="104"/>
                  </a:lnTo>
                  <a:lnTo>
                    <a:pt x="405" y="59"/>
                  </a:lnTo>
                  <a:lnTo>
                    <a:pt x="473" y="0"/>
                  </a:lnTo>
                  <a:lnTo>
                    <a:pt x="433" y="76"/>
                  </a:lnTo>
                  <a:lnTo>
                    <a:pt x="438" y="83"/>
                  </a:lnTo>
                  <a:lnTo>
                    <a:pt x="473" y="227"/>
                  </a:lnTo>
                  <a:lnTo>
                    <a:pt x="450" y="239"/>
                  </a:lnTo>
                  <a:lnTo>
                    <a:pt x="483" y="355"/>
                  </a:lnTo>
                  <a:lnTo>
                    <a:pt x="450" y="400"/>
                  </a:lnTo>
                  <a:lnTo>
                    <a:pt x="414" y="391"/>
                  </a:lnTo>
                  <a:lnTo>
                    <a:pt x="360" y="336"/>
                  </a:lnTo>
                  <a:lnTo>
                    <a:pt x="281" y="417"/>
                  </a:lnTo>
                  <a:lnTo>
                    <a:pt x="192" y="436"/>
                  </a:lnTo>
                  <a:lnTo>
                    <a:pt x="0" y="336"/>
                  </a:lnTo>
                  <a:lnTo>
                    <a:pt x="68" y="15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7" name="Freeform 126">
              <a:extLst>
                <a:ext uri="{FF2B5EF4-FFF2-40B4-BE49-F238E27FC236}">
                  <a16:creationId xmlns:a16="http://schemas.microsoft.com/office/drawing/2014/main" id="{9B0944CF-CE1A-0291-9207-B8CC238A7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1" y="2162"/>
              <a:ext cx="168" cy="135"/>
            </a:xfrm>
            <a:custGeom>
              <a:avLst/>
              <a:gdLst>
                <a:gd name="T0" fmla="*/ 0 w 168"/>
                <a:gd name="T1" fmla="*/ 28 h 135"/>
                <a:gd name="T2" fmla="*/ 116 w 168"/>
                <a:gd name="T3" fmla="*/ 0 h 135"/>
                <a:gd name="T4" fmla="*/ 168 w 168"/>
                <a:gd name="T5" fmla="*/ 9 h 135"/>
                <a:gd name="T6" fmla="*/ 161 w 168"/>
                <a:gd name="T7" fmla="*/ 135 h 135"/>
                <a:gd name="T8" fmla="*/ 24 w 168"/>
                <a:gd name="T9" fmla="*/ 118 h 135"/>
                <a:gd name="T10" fmla="*/ 0 w 168"/>
                <a:gd name="T11" fmla="*/ 2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135">
                  <a:moveTo>
                    <a:pt x="0" y="28"/>
                  </a:moveTo>
                  <a:lnTo>
                    <a:pt x="116" y="0"/>
                  </a:lnTo>
                  <a:lnTo>
                    <a:pt x="168" y="9"/>
                  </a:lnTo>
                  <a:lnTo>
                    <a:pt x="161" y="135"/>
                  </a:lnTo>
                  <a:lnTo>
                    <a:pt x="24" y="11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8" name="Freeform 127">
              <a:extLst>
                <a:ext uri="{FF2B5EF4-FFF2-40B4-BE49-F238E27FC236}">
                  <a16:creationId xmlns:a16="http://schemas.microsoft.com/office/drawing/2014/main" id="{52F449B3-87E3-73E4-F1BD-6BEEC867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0" y="3120"/>
              <a:ext cx="327" cy="251"/>
            </a:xfrm>
            <a:custGeom>
              <a:avLst/>
              <a:gdLst>
                <a:gd name="T0" fmla="*/ 133 w 327"/>
                <a:gd name="T1" fmla="*/ 0 h 251"/>
                <a:gd name="T2" fmla="*/ 239 w 327"/>
                <a:gd name="T3" fmla="*/ 27 h 251"/>
                <a:gd name="T4" fmla="*/ 239 w 327"/>
                <a:gd name="T5" fmla="*/ 152 h 251"/>
                <a:gd name="T6" fmla="*/ 327 w 327"/>
                <a:gd name="T7" fmla="*/ 206 h 251"/>
                <a:gd name="T8" fmla="*/ 301 w 327"/>
                <a:gd name="T9" fmla="*/ 251 h 251"/>
                <a:gd name="T10" fmla="*/ 256 w 327"/>
                <a:gd name="T11" fmla="*/ 251 h 251"/>
                <a:gd name="T12" fmla="*/ 230 w 327"/>
                <a:gd name="T13" fmla="*/ 216 h 251"/>
                <a:gd name="T14" fmla="*/ 126 w 327"/>
                <a:gd name="T15" fmla="*/ 159 h 251"/>
                <a:gd name="T16" fmla="*/ 0 w 327"/>
                <a:gd name="T17" fmla="*/ 152 h 251"/>
                <a:gd name="T18" fmla="*/ 0 w 327"/>
                <a:gd name="T19" fmla="*/ 71 h 251"/>
                <a:gd name="T20" fmla="*/ 133 w 327"/>
                <a:gd name="T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251">
                  <a:moveTo>
                    <a:pt x="133" y="0"/>
                  </a:moveTo>
                  <a:lnTo>
                    <a:pt x="239" y="27"/>
                  </a:lnTo>
                  <a:lnTo>
                    <a:pt x="239" y="152"/>
                  </a:lnTo>
                  <a:lnTo>
                    <a:pt x="327" y="206"/>
                  </a:lnTo>
                  <a:lnTo>
                    <a:pt x="301" y="251"/>
                  </a:lnTo>
                  <a:lnTo>
                    <a:pt x="256" y="251"/>
                  </a:lnTo>
                  <a:lnTo>
                    <a:pt x="230" y="216"/>
                  </a:lnTo>
                  <a:lnTo>
                    <a:pt x="126" y="159"/>
                  </a:lnTo>
                  <a:lnTo>
                    <a:pt x="0" y="152"/>
                  </a:lnTo>
                  <a:lnTo>
                    <a:pt x="0" y="71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9" name="Freeform 128">
              <a:extLst>
                <a:ext uri="{FF2B5EF4-FFF2-40B4-BE49-F238E27FC236}">
                  <a16:creationId xmlns:a16="http://schemas.microsoft.com/office/drawing/2014/main" id="{A4F343D1-0C59-AE72-8AC2-16E063E68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" y="2074"/>
              <a:ext cx="291" cy="232"/>
            </a:xfrm>
            <a:custGeom>
              <a:avLst/>
              <a:gdLst>
                <a:gd name="T0" fmla="*/ 0 w 291"/>
                <a:gd name="T1" fmla="*/ 97 h 232"/>
                <a:gd name="T2" fmla="*/ 16 w 291"/>
                <a:gd name="T3" fmla="*/ 36 h 232"/>
                <a:gd name="T4" fmla="*/ 132 w 291"/>
                <a:gd name="T5" fmla="*/ 0 h 232"/>
                <a:gd name="T6" fmla="*/ 194 w 291"/>
                <a:gd name="T7" fmla="*/ 36 h 232"/>
                <a:gd name="T8" fmla="*/ 265 w 291"/>
                <a:gd name="T9" fmla="*/ 26 h 232"/>
                <a:gd name="T10" fmla="*/ 291 w 291"/>
                <a:gd name="T11" fmla="*/ 52 h 232"/>
                <a:gd name="T12" fmla="*/ 274 w 291"/>
                <a:gd name="T13" fmla="*/ 81 h 232"/>
                <a:gd name="T14" fmla="*/ 265 w 291"/>
                <a:gd name="T15" fmla="*/ 142 h 232"/>
                <a:gd name="T16" fmla="*/ 194 w 291"/>
                <a:gd name="T17" fmla="*/ 232 h 232"/>
                <a:gd name="T18" fmla="*/ 106 w 291"/>
                <a:gd name="T19" fmla="*/ 223 h 232"/>
                <a:gd name="T20" fmla="*/ 87 w 291"/>
                <a:gd name="T21" fmla="*/ 133 h 232"/>
                <a:gd name="T22" fmla="*/ 0 w 291"/>
                <a:gd name="T23" fmla="*/ 9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1" h="232">
                  <a:moveTo>
                    <a:pt x="0" y="97"/>
                  </a:moveTo>
                  <a:lnTo>
                    <a:pt x="16" y="36"/>
                  </a:lnTo>
                  <a:lnTo>
                    <a:pt x="132" y="0"/>
                  </a:lnTo>
                  <a:lnTo>
                    <a:pt x="194" y="36"/>
                  </a:lnTo>
                  <a:lnTo>
                    <a:pt x="265" y="26"/>
                  </a:lnTo>
                  <a:lnTo>
                    <a:pt x="291" y="52"/>
                  </a:lnTo>
                  <a:lnTo>
                    <a:pt x="274" y="81"/>
                  </a:lnTo>
                  <a:lnTo>
                    <a:pt x="265" y="142"/>
                  </a:lnTo>
                  <a:lnTo>
                    <a:pt x="194" y="232"/>
                  </a:lnTo>
                  <a:lnTo>
                    <a:pt x="106" y="223"/>
                  </a:lnTo>
                  <a:lnTo>
                    <a:pt x="87" y="133"/>
                  </a:lnTo>
                  <a:lnTo>
                    <a:pt x="0" y="9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0" name="Freeform 129">
              <a:extLst>
                <a:ext uri="{FF2B5EF4-FFF2-40B4-BE49-F238E27FC236}">
                  <a16:creationId xmlns:a16="http://schemas.microsoft.com/office/drawing/2014/main" id="{45CB5AC6-246A-BC66-C0D6-7BC7E2B9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77" y="1904"/>
              <a:ext cx="168" cy="251"/>
            </a:xfrm>
            <a:custGeom>
              <a:avLst/>
              <a:gdLst>
                <a:gd name="T0" fmla="*/ 10 w 168"/>
                <a:gd name="T1" fmla="*/ 206 h 251"/>
                <a:gd name="T2" fmla="*/ 52 w 168"/>
                <a:gd name="T3" fmla="*/ 125 h 251"/>
                <a:gd name="T4" fmla="*/ 0 w 168"/>
                <a:gd name="T5" fmla="*/ 71 h 251"/>
                <a:gd name="T6" fmla="*/ 17 w 168"/>
                <a:gd name="T7" fmla="*/ 17 h 251"/>
                <a:gd name="T8" fmla="*/ 88 w 168"/>
                <a:gd name="T9" fmla="*/ 0 h 251"/>
                <a:gd name="T10" fmla="*/ 168 w 168"/>
                <a:gd name="T11" fmla="*/ 106 h 251"/>
                <a:gd name="T12" fmla="*/ 116 w 168"/>
                <a:gd name="T13" fmla="*/ 251 h 251"/>
                <a:gd name="T14" fmla="*/ 10 w 168"/>
                <a:gd name="T15" fmla="*/ 20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251">
                  <a:moveTo>
                    <a:pt x="10" y="206"/>
                  </a:moveTo>
                  <a:lnTo>
                    <a:pt x="52" y="125"/>
                  </a:lnTo>
                  <a:lnTo>
                    <a:pt x="0" y="71"/>
                  </a:lnTo>
                  <a:lnTo>
                    <a:pt x="17" y="17"/>
                  </a:lnTo>
                  <a:lnTo>
                    <a:pt x="88" y="0"/>
                  </a:lnTo>
                  <a:lnTo>
                    <a:pt x="168" y="106"/>
                  </a:lnTo>
                  <a:lnTo>
                    <a:pt x="116" y="251"/>
                  </a:lnTo>
                  <a:lnTo>
                    <a:pt x="10" y="20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1" name="Freeform 130">
              <a:extLst>
                <a:ext uri="{FF2B5EF4-FFF2-40B4-BE49-F238E27FC236}">
                  <a16:creationId xmlns:a16="http://schemas.microsoft.com/office/drawing/2014/main" id="{15407A12-1421-E753-1EB4-1BF9C20AA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28" y="2162"/>
              <a:ext cx="166" cy="199"/>
            </a:xfrm>
            <a:custGeom>
              <a:avLst/>
              <a:gdLst>
                <a:gd name="T0" fmla="*/ 26 w 166"/>
                <a:gd name="T1" fmla="*/ 9 h 199"/>
                <a:gd name="T2" fmla="*/ 69 w 166"/>
                <a:gd name="T3" fmla="*/ 0 h 199"/>
                <a:gd name="T4" fmla="*/ 166 w 166"/>
                <a:gd name="T5" fmla="*/ 90 h 199"/>
                <a:gd name="T6" fmla="*/ 123 w 166"/>
                <a:gd name="T7" fmla="*/ 170 h 199"/>
                <a:gd name="T8" fmla="*/ 78 w 166"/>
                <a:gd name="T9" fmla="*/ 199 h 199"/>
                <a:gd name="T10" fmla="*/ 62 w 166"/>
                <a:gd name="T11" fmla="*/ 189 h 199"/>
                <a:gd name="T12" fmla="*/ 0 w 166"/>
                <a:gd name="T13" fmla="*/ 109 h 199"/>
                <a:gd name="T14" fmla="*/ 26 w 166"/>
                <a:gd name="T15" fmla="*/ 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99">
                  <a:moveTo>
                    <a:pt x="26" y="9"/>
                  </a:moveTo>
                  <a:lnTo>
                    <a:pt x="69" y="0"/>
                  </a:lnTo>
                  <a:lnTo>
                    <a:pt x="166" y="90"/>
                  </a:lnTo>
                  <a:lnTo>
                    <a:pt x="123" y="170"/>
                  </a:lnTo>
                  <a:lnTo>
                    <a:pt x="78" y="199"/>
                  </a:lnTo>
                  <a:lnTo>
                    <a:pt x="62" y="189"/>
                  </a:lnTo>
                  <a:lnTo>
                    <a:pt x="0" y="109"/>
                  </a:lnTo>
                  <a:lnTo>
                    <a:pt x="26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2" name="Freeform 131">
              <a:extLst>
                <a:ext uri="{FF2B5EF4-FFF2-40B4-BE49-F238E27FC236}">
                  <a16:creationId xmlns:a16="http://schemas.microsoft.com/office/drawing/2014/main" id="{BB20C4CC-849A-95B7-91FA-7A4FDEE5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2330"/>
              <a:ext cx="123" cy="137"/>
            </a:xfrm>
            <a:custGeom>
              <a:avLst/>
              <a:gdLst>
                <a:gd name="T0" fmla="*/ 33 w 123"/>
                <a:gd name="T1" fmla="*/ 137 h 137"/>
                <a:gd name="T2" fmla="*/ 0 w 123"/>
                <a:gd name="T3" fmla="*/ 21 h 137"/>
                <a:gd name="T4" fmla="*/ 23 w 123"/>
                <a:gd name="T5" fmla="*/ 9 h 137"/>
                <a:gd name="T6" fmla="*/ 78 w 123"/>
                <a:gd name="T7" fmla="*/ 0 h 137"/>
                <a:gd name="T8" fmla="*/ 123 w 123"/>
                <a:gd name="T9" fmla="*/ 92 h 137"/>
                <a:gd name="T10" fmla="*/ 33 w 123"/>
                <a:gd name="T1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37">
                  <a:moveTo>
                    <a:pt x="33" y="137"/>
                  </a:moveTo>
                  <a:lnTo>
                    <a:pt x="0" y="21"/>
                  </a:lnTo>
                  <a:lnTo>
                    <a:pt x="23" y="9"/>
                  </a:lnTo>
                  <a:lnTo>
                    <a:pt x="78" y="0"/>
                  </a:lnTo>
                  <a:lnTo>
                    <a:pt x="123" y="92"/>
                  </a:lnTo>
                  <a:lnTo>
                    <a:pt x="33" y="13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3" name="Freeform 132">
              <a:extLst>
                <a:ext uri="{FF2B5EF4-FFF2-40B4-BE49-F238E27FC236}">
                  <a16:creationId xmlns:a16="http://schemas.microsoft.com/office/drawing/2014/main" id="{E02CA418-BB6C-1497-B5AC-16256C6CF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" y="2609"/>
              <a:ext cx="211" cy="119"/>
            </a:xfrm>
            <a:custGeom>
              <a:avLst/>
              <a:gdLst>
                <a:gd name="T0" fmla="*/ 114 w 211"/>
                <a:gd name="T1" fmla="*/ 0 h 119"/>
                <a:gd name="T2" fmla="*/ 211 w 211"/>
                <a:gd name="T3" fmla="*/ 81 h 119"/>
                <a:gd name="T4" fmla="*/ 159 w 211"/>
                <a:gd name="T5" fmla="*/ 119 h 119"/>
                <a:gd name="T6" fmla="*/ 0 w 211"/>
                <a:gd name="T7" fmla="*/ 74 h 119"/>
                <a:gd name="T8" fmla="*/ 26 w 211"/>
                <a:gd name="T9" fmla="*/ 45 h 119"/>
                <a:gd name="T10" fmla="*/ 114 w 211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19">
                  <a:moveTo>
                    <a:pt x="114" y="0"/>
                  </a:moveTo>
                  <a:lnTo>
                    <a:pt x="211" y="81"/>
                  </a:lnTo>
                  <a:lnTo>
                    <a:pt x="159" y="119"/>
                  </a:lnTo>
                  <a:lnTo>
                    <a:pt x="0" y="74"/>
                  </a:lnTo>
                  <a:lnTo>
                    <a:pt x="26" y="45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4" name="Freeform 133">
              <a:extLst>
                <a:ext uri="{FF2B5EF4-FFF2-40B4-BE49-F238E27FC236}">
                  <a16:creationId xmlns:a16="http://schemas.microsoft.com/office/drawing/2014/main" id="{3B45B89C-D5B4-119C-CAFE-D2F10682E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" y="2126"/>
              <a:ext cx="97" cy="90"/>
            </a:xfrm>
            <a:custGeom>
              <a:avLst/>
              <a:gdLst>
                <a:gd name="T0" fmla="*/ 97 w 97"/>
                <a:gd name="T1" fmla="*/ 64 h 90"/>
                <a:gd name="T2" fmla="*/ 97 w 97"/>
                <a:gd name="T3" fmla="*/ 45 h 90"/>
                <a:gd name="T4" fmla="*/ 26 w 97"/>
                <a:gd name="T5" fmla="*/ 0 h 90"/>
                <a:gd name="T6" fmla="*/ 9 w 97"/>
                <a:gd name="T7" fmla="*/ 29 h 90"/>
                <a:gd name="T8" fmla="*/ 0 w 97"/>
                <a:gd name="T9" fmla="*/ 90 h 90"/>
                <a:gd name="T10" fmla="*/ 97 w 97"/>
                <a:gd name="T11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0">
                  <a:moveTo>
                    <a:pt x="97" y="64"/>
                  </a:moveTo>
                  <a:lnTo>
                    <a:pt x="97" y="45"/>
                  </a:lnTo>
                  <a:lnTo>
                    <a:pt x="26" y="0"/>
                  </a:lnTo>
                  <a:lnTo>
                    <a:pt x="9" y="29"/>
                  </a:lnTo>
                  <a:lnTo>
                    <a:pt x="0" y="90"/>
                  </a:lnTo>
                  <a:lnTo>
                    <a:pt x="9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5" name="Freeform 134">
              <a:extLst>
                <a:ext uri="{FF2B5EF4-FFF2-40B4-BE49-F238E27FC236}">
                  <a16:creationId xmlns:a16="http://schemas.microsoft.com/office/drawing/2014/main" id="{F4400D1B-A91F-869C-63D0-20A41042C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" y="2126"/>
              <a:ext cx="97" cy="90"/>
            </a:xfrm>
            <a:custGeom>
              <a:avLst/>
              <a:gdLst>
                <a:gd name="T0" fmla="*/ 97 w 97"/>
                <a:gd name="T1" fmla="*/ 64 h 90"/>
                <a:gd name="T2" fmla="*/ 97 w 97"/>
                <a:gd name="T3" fmla="*/ 45 h 90"/>
                <a:gd name="T4" fmla="*/ 26 w 97"/>
                <a:gd name="T5" fmla="*/ 0 h 90"/>
                <a:gd name="T6" fmla="*/ 9 w 97"/>
                <a:gd name="T7" fmla="*/ 29 h 90"/>
                <a:gd name="T8" fmla="*/ 0 w 97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0">
                  <a:moveTo>
                    <a:pt x="97" y="64"/>
                  </a:moveTo>
                  <a:lnTo>
                    <a:pt x="97" y="45"/>
                  </a:lnTo>
                  <a:lnTo>
                    <a:pt x="26" y="0"/>
                  </a:lnTo>
                  <a:lnTo>
                    <a:pt x="9" y="29"/>
                  </a:lnTo>
                  <a:lnTo>
                    <a:pt x="0" y="90"/>
                  </a:lnTo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6" name="Freeform 135">
              <a:extLst>
                <a:ext uri="{FF2B5EF4-FFF2-40B4-BE49-F238E27FC236}">
                  <a16:creationId xmlns:a16="http://schemas.microsoft.com/office/drawing/2014/main" id="{373010C4-4F2C-8C13-8355-EAB557A2D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" y="2190"/>
              <a:ext cx="239" cy="187"/>
            </a:xfrm>
            <a:custGeom>
              <a:avLst/>
              <a:gdLst>
                <a:gd name="T0" fmla="*/ 71 w 239"/>
                <a:gd name="T1" fmla="*/ 26 h 187"/>
                <a:gd name="T2" fmla="*/ 0 w 239"/>
                <a:gd name="T3" fmla="*/ 116 h 187"/>
                <a:gd name="T4" fmla="*/ 132 w 239"/>
                <a:gd name="T5" fmla="*/ 187 h 187"/>
                <a:gd name="T6" fmla="*/ 239 w 239"/>
                <a:gd name="T7" fmla="*/ 62 h 187"/>
                <a:gd name="T8" fmla="*/ 184 w 239"/>
                <a:gd name="T9" fmla="*/ 7 h 187"/>
                <a:gd name="T10" fmla="*/ 168 w 239"/>
                <a:gd name="T11" fmla="*/ 0 h 187"/>
                <a:gd name="T12" fmla="*/ 71 w 239"/>
                <a:gd name="T13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187">
                  <a:moveTo>
                    <a:pt x="71" y="26"/>
                  </a:moveTo>
                  <a:lnTo>
                    <a:pt x="0" y="116"/>
                  </a:lnTo>
                  <a:lnTo>
                    <a:pt x="132" y="187"/>
                  </a:lnTo>
                  <a:lnTo>
                    <a:pt x="239" y="62"/>
                  </a:lnTo>
                  <a:lnTo>
                    <a:pt x="184" y="7"/>
                  </a:lnTo>
                  <a:lnTo>
                    <a:pt x="168" y="0"/>
                  </a:lnTo>
                  <a:lnTo>
                    <a:pt x="71" y="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537" name="Group 138">
            <a:extLst>
              <a:ext uri="{FF2B5EF4-FFF2-40B4-BE49-F238E27FC236}">
                <a16:creationId xmlns:a16="http://schemas.microsoft.com/office/drawing/2014/main" id="{329CC12A-C110-536A-B217-9E5FD1F5F3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10125" y="776385"/>
            <a:ext cx="4867653" cy="2094496"/>
            <a:chOff x="1968" y="1352"/>
            <a:chExt cx="3744" cy="161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38" name="Freeform 139">
              <a:extLst>
                <a:ext uri="{FF2B5EF4-FFF2-40B4-BE49-F238E27FC236}">
                  <a16:creationId xmlns:a16="http://schemas.microsoft.com/office/drawing/2014/main" id="{DEB1DB87-5DC6-8205-9A08-9AAFAB265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1983"/>
              <a:ext cx="537" cy="290"/>
            </a:xfrm>
            <a:custGeom>
              <a:avLst/>
              <a:gdLst>
                <a:gd name="T0" fmla="*/ 0 w 537"/>
                <a:gd name="T1" fmla="*/ 209 h 290"/>
                <a:gd name="T2" fmla="*/ 18 w 537"/>
                <a:gd name="T3" fmla="*/ 261 h 290"/>
                <a:gd name="T4" fmla="*/ 97 w 537"/>
                <a:gd name="T5" fmla="*/ 290 h 290"/>
                <a:gd name="T6" fmla="*/ 222 w 537"/>
                <a:gd name="T7" fmla="*/ 64 h 290"/>
                <a:gd name="T8" fmla="*/ 390 w 537"/>
                <a:gd name="T9" fmla="*/ 45 h 290"/>
                <a:gd name="T10" fmla="*/ 537 w 537"/>
                <a:gd name="T11" fmla="*/ 79 h 290"/>
                <a:gd name="T12" fmla="*/ 537 w 537"/>
                <a:gd name="T13" fmla="*/ 52 h 290"/>
                <a:gd name="T14" fmla="*/ 520 w 537"/>
                <a:gd name="T15" fmla="*/ 33 h 290"/>
                <a:gd name="T16" fmla="*/ 385 w 537"/>
                <a:gd name="T17" fmla="*/ 0 h 290"/>
                <a:gd name="T18" fmla="*/ 123 w 537"/>
                <a:gd name="T19" fmla="*/ 38 h 290"/>
                <a:gd name="T20" fmla="*/ 0 w 537"/>
                <a:gd name="T21" fmla="*/ 20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7" h="290">
                  <a:moveTo>
                    <a:pt x="0" y="209"/>
                  </a:moveTo>
                  <a:lnTo>
                    <a:pt x="18" y="261"/>
                  </a:lnTo>
                  <a:lnTo>
                    <a:pt x="97" y="290"/>
                  </a:lnTo>
                  <a:lnTo>
                    <a:pt x="222" y="64"/>
                  </a:lnTo>
                  <a:lnTo>
                    <a:pt x="390" y="45"/>
                  </a:lnTo>
                  <a:lnTo>
                    <a:pt x="537" y="79"/>
                  </a:lnTo>
                  <a:lnTo>
                    <a:pt x="537" y="52"/>
                  </a:lnTo>
                  <a:lnTo>
                    <a:pt x="520" y="33"/>
                  </a:lnTo>
                  <a:lnTo>
                    <a:pt x="385" y="0"/>
                  </a:lnTo>
                  <a:lnTo>
                    <a:pt x="123" y="38"/>
                  </a:lnTo>
                  <a:lnTo>
                    <a:pt x="0" y="20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9" name="Freeform 140">
              <a:extLst>
                <a:ext uri="{FF2B5EF4-FFF2-40B4-BE49-F238E27FC236}">
                  <a16:creationId xmlns:a16="http://schemas.microsoft.com/office/drawing/2014/main" id="{F52C209E-8A6C-1E69-B237-419C32EB2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522"/>
              <a:ext cx="203" cy="126"/>
            </a:xfrm>
            <a:custGeom>
              <a:avLst/>
              <a:gdLst>
                <a:gd name="T0" fmla="*/ 0 w 203"/>
                <a:gd name="T1" fmla="*/ 90 h 126"/>
                <a:gd name="T2" fmla="*/ 61 w 203"/>
                <a:gd name="T3" fmla="*/ 126 h 126"/>
                <a:gd name="T4" fmla="*/ 203 w 203"/>
                <a:gd name="T5" fmla="*/ 71 h 126"/>
                <a:gd name="T6" fmla="*/ 177 w 203"/>
                <a:gd name="T7" fmla="*/ 0 h 126"/>
                <a:gd name="T8" fmla="*/ 0 w 203"/>
                <a:gd name="T9" fmla="*/ 9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6">
                  <a:moveTo>
                    <a:pt x="0" y="90"/>
                  </a:moveTo>
                  <a:lnTo>
                    <a:pt x="61" y="126"/>
                  </a:lnTo>
                  <a:lnTo>
                    <a:pt x="203" y="71"/>
                  </a:lnTo>
                  <a:lnTo>
                    <a:pt x="177" y="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0" name="Freeform 141">
              <a:extLst>
                <a:ext uri="{FF2B5EF4-FFF2-40B4-BE49-F238E27FC236}">
                  <a16:creationId xmlns:a16="http://schemas.microsoft.com/office/drawing/2014/main" id="{D2B5F2FF-EC05-C009-97D0-32A511D19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2389"/>
              <a:ext cx="282" cy="187"/>
            </a:xfrm>
            <a:custGeom>
              <a:avLst/>
              <a:gdLst>
                <a:gd name="T0" fmla="*/ 142 w 282"/>
                <a:gd name="T1" fmla="*/ 178 h 187"/>
                <a:gd name="T2" fmla="*/ 213 w 282"/>
                <a:gd name="T3" fmla="*/ 187 h 187"/>
                <a:gd name="T4" fmla="*/ 247 w 282"/>
                <a:gd name="T5" fmla="*/ 171 h 187"/>
                <a:gd name="T6" fmla="*/ 282 w 282"/>
                <a:gd name="T7" fmla="*/ 81 h 187"/>
                <a:gd name="T8" fmla="*/ 150 w 282"/>
                <a:gd name="T9" fmla="*/ 17 h 187"/>
                <a:gd name="T10" fmla="*/ 97 w 282"/>
                <a:gd name="T11" fmla="*/ 0 h 187"/>
                <a:gd name="T12" fmla="*/ 36 w 282"/>
                <a:gd name="T13" fmla="*/ 36 h 187"/>
                <a:gd name="T14" fmla="*/ 0 w 282"/>
                <a:gd name="T15" fmla="*/ 81 h 187"/>
                <a:gd name="T16" fmla="*/ 142 w 282"/>
                <a:gd name="T17" fmla="*/ 17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187">
                  <a:moveTo>
                    <a:pt x="142" y="178"/>
                  </a:moveTo>
                  <a:lnTo>
                    <a:pt x="213" y="187"/>
                  </a:lnTo>
                  <a:lnTo>
                    <a:pt x="247" y="171"/>
                  </a:lnTo>
                  <a:lnTo>
                    <a:pt x="282" y="81"/>
                  </a:lnTo>
                  <a:lnTo>
                    <a:pt x="150" y="17"/>
                  </a:lnTo>
                  <a:lnTo>
                    <a:pt x="97" y="0"/>
                  </a:lnTo>
                  <a:lnTo>
                    <a:pt x="36" y="36"/>
                  </a:lnTo>
                  <a:lnTo>
                    <a:pt x="0" y="81"/>
                  </a:lnTo>
                  <a:lnTo>
                    <a:pt x="142" y="17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1" name="Freeform 142">
              <a:extLst>
                <a:ext uri="{FF2B5EF4-FFF2-40B4-BE49-F238E27FC236}">
                  <a16:creationId xmlns:a16="http://schemas.microsoft.com/office/drawing/2014/main" id="{5BAA7F0C-ADDD-95C2-0792-0E43EDE18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2576"/>
              <a:ext cx="246" cy="152"/>
            </a:xfrm>
            <a:custGeom>
              <a:avLst/>
              <a:gdLst>
                <a:gd name="T0" fmla="*/ 0 w 246"/>
                <a:gd name="T1" fmla="*/ 46 h 152"/>
                <a:gd name="T2" fmla="*/ 26 w 246"/>
                <a:gd name="T3" fmla="*/ 91 h 152"/>
                <a:gd name="T4" fmla="*/ 123 w 246"/>
                <a:gd name="T5" fmla="*/ 91 h 152"/>
                <a:gd name="T6" fmla="*/ 175 w 246"/>
                <a:gd name="T7" fmla="*/ 152 h 152"/>
                <a:gd name="T8" fmla="*/ 229 w 246"/>
                <a:gd name="T9" fmla="*/ 145 h 152"/>
                <a:gd name="T10" fmla="*/ 246 w 246"/>
                <a:gd name="T11" fmla="*/ 100 h 152"/>
                <a:gd name="T12" fmla="*/ 106 w 246"/>
                <a:gd name="T13" fmla="*/ 0 h 152"/>
                <a:gd name="T14" fmla="*/ 0 w 246"/>
                <a:gd name="T15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152">
                  <a:moveTo>
                    <a:pt x="0" y="46"/>
                  </a:moveTo>
                  <a:lnTo>
                    <a:pt x="26" y="91"/>
                  </a:lnTo>
                  <a:lnTo>
                    <a:pt x="123" y="91"/>
                  </a:lnTo>
                  <a:lnTo>
                    <a:pt x="175" y="152"/>
                  </a:lnTo>
                  <a:lnTo>
                    <a:pt x="229" y="145"/>
                  </a:lnTo>
                  <a:lnTo>
                    <a:pt x="246" y="100"/>
                  </a:lnTo>
                  <a:lnTo>
                    <a:pt x="106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2" name="Freeform 143">
              <a:extLst>
                <a:ext uri="{FF2B5EF4-FFF2-40B4-BE49-F238E27FC236}">
                  <a16:creationId xmlns:a16="http://schemas.microsoft.com/office/drawing/2014/main" id="{E4EF2C71-400C-25BD-4BEA-70F5E94D1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1967"/>
              <a:ext cx="202" cy="225"/>
            </a:xfrm>
            <a:custGeom>
              <a:avLst/>
              <a:gdLst>
                <a:gd name="T0" fmla="*/ 79 w 202"/>
                <a:gd name="T1" fmla="*/ 225 h 225"/>
                <a:gd name="T2" fmla="*/ 202 w 202"/>
                <a:gd name="T3" fmla="*/ 54 h 225"/>
                <a:gd name="T4" fmla="*/ 185 w 202"/>
                <a:gd name="T5" fmla="*/ 35 h 225"/>
                <a:gd name="T6" fmla="*/ 43 w 202"/>
                <a:gd name="T7" fmla="*/ 0 h 225"/>
                <a:gd name="T8" fmla="*/ 0 w 202"/>
                <a:gd name="T9" fmla="*/ 9 h 225"/>
                <a:gd name="T10" fmla="*/ 8 w 202"/>
                <a:gd name="T11" fmla="*/ 54 h 225"/>
                <a:gd name="T12" fmla="*/ 62 w 202"/>
                <a:gd name="T13" fmla="*/ 90 h 225"/>
                <a:gd name="T14" fmla="*/ 17 w 202"/>
                <a:gd name="T15" fmla="*/ 216 h 225"/>
                <a:gd name="T16" fmla="*/ 79 w 202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225">
                  <a:moveTo>
                    <a:pt x="79" y="225"/>
                  </a:moveTo>
                  <a:lnTo>
                    <a:pt x="202" y="54"/>
                  </a:lnTo>
                  <a:lnTo>
                    <a:pt x="185" y="35"/>
                  </a:lnTo>
                  <a:lnTo>
                    <a:pt x="43" y="0"/>
                  </a:lnTo>
                  <a:lnTo>
                    <a:pt x="0" y="9"/>
                  </a:lnTo>
                  <a:lnTo>
                    <a:pt x="8" y="54"/>
                  </a:lnTo>
                  <a:lnTo>
                    <a:pt x="62" y="90"/>
                  </a:lnTo>
                  <a:lnTo>
                    <a:pt x="17" y="216"/>
                  </a:lnTo>
                  <a:lnTo>
                    <a:pt x="79" y="22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3" name="Freeform 144">
              <a:extLst>
                <a:ext uri="{FF2B5EF4-FFF2-40B4-BE49-F238E27FC236}">
                  <a16:creationId xmlns:a16="http://schemas.microsoft.com/office/drawing/2014/main" id="{97EFEE7D-5459-22F5-EE59-0383A84C5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" y="2353"/>
              <a:ext cx="256" cy="278"/>
            </a:xfrm>
            <a:custGeom>
              <a:avLst/>
              <a:gdLst>
                <a:gd name="T0" fmla="*/ 116 w 256"/>
                <a:gd name="T1" fmla="*/ 278 h 278"/>
                <a:gd name="T2" fmla="*/ 166 w 256"/>
                <a:gd name="T3" fmla="*/ 214 h 278"/>
                <a:gd name="T4" fmla="*/ 256 w 256"/>
                <a:gd name="T5" fmla="*/ 143 h 278"/>
                <a:gd name="T6" fmla="*/ 246 w 256"/>
                <a:gd name="T7" fmla="*/ 117 h 278"/>
                <a:gd name="T8" fmla="*/ 166 w 256"/>
                <a:gd name="T9" fmla="*/ 7 h 278"/>
                <a:gd name="T10" fmla="*/ 133 w 256"/>
                <a:gd name="T11" fmla="*/ 0 h 278"/>
                <a:gd name="T12" fmla="*/ 78 w 256"/>
                <a:gd name="T13" fmla="*/ 7 h 278"/>
                <a:gd name="T14" fmla="*/ 34 w 256"/>
                <a:gd name="T15" fmla="*/ 117 h 278"/>
                <a:gd name="T16" fmla="*/ 0 w 256"/>
                <a:gd name="T17" fmla="*/ 207 h 278"/>
                <a:gd name="T18" fmla="*/ 97 w 256"/>
                <a:gd name="T19" fmla="*/ 278 h 278"/>
                <a:gd name="T20" fmla="*/ 116 w 256"/>
                <a:gd name="T2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278">
                  <a:moveTo>
                    <a:pt x="116" y="278"/>
                  </a:moveTo>
                  <a:lnTo>
                    <a:pt x="166" y="214"/>
                  </a:lnTo>
                  <a:lnTo>
                    <a:pt x="256" y="143"/>
                  </a:lnTo>
                  <a:lnTo>
                    <a:pt x="246" y="117"/>
                  </a:lnTo>
                  <a:lnTo>
                    <a:pt x="166" y="7"/>
                  </a:lnTo>
                  <a:lnTo>
                    <a:pt x="133" y="0"/>
                  </a:lnTo>
                  <a:lnTo>
                    <a:pt x="78" y="7"/>
                  </a:lnTo>
                  <a:lnTo>
                    <a:pt x="34" y="117"/>
                  </a:lnTo>
                  <a:lnTo>
                    <a:pt x="0" y="207"/>
                  </a:lnTo>
                  <a:lnTo>
                    <a:pt x="97" y="278"/>
                  </a:lnTo>
                  <a:lnTo>
                    <a:pt x="116" y="278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4" name="Freeform 145">
              <a:extLst>
                <a:ext uri="{FF2B5EF4-FFF2-40B4-BE49-F238E27FC236}">
                  <a16:creationId xmlns:a16="http://schemas.microsoft.com/office/drawing/2014/main" id="{7147CD4E-0DB7-151A-A8D0-32BB274F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2002"/>
              <a:ext cx="203" cy="313"/>
            </a:xfrm>
            <a:custGeom>
              <a:avLst/>
              <a:gdLst>
                <a:gd name="T0" fmla="*/ 123 w 203"/>
                <a:gd name="T1" fmla="*/ 313 h 313"/>
                <a:gd name="T2" fmla="*/ 203 w 203"/>
                <a:gd name="T3" fmla="*/ 271 h 313"/>
                <a:gd name="T4" fmla="*/ 142 w 203"/>
                <a:gd name="T5" fmla="*/ 0 h 313"/>
                <a:gd name="T6" fmla="*/ 9 w 203"/>
                <a:gd name="T7" fmla="*/ 45 h 313"/>
                <a:gd name="T8" fmla="*/ 0 w 203"/>
                <a:gd name="T9" fmla="*/ 71 h 313"/>
                <a:gd name="T10" fmla="*/ 62 w 203"/>
                <a:gd name="T11" fmla="*/ 90 h 313"/>
                <a:gd name="T12" fmla="*/ 62 w 203"/>
                <a:gd name="T13" fmla="*/ 226 h 313"/>
                <a:gd name="T14" fmla="*/ 123 w 203"/>
                <a:gd name="T15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313">
                  <a:moveTo>
                    <a:pt x="123" y="313"/>
                  </a:moveTo>
                  <a:lnTo>
                    <a:pt x="203" y="271"/>
                  </a:lnTo>
                  <a:lnTo>
                    <a:pt x="142" y="0"/>
                  </a:lnTo>
                  <a:lnTo>
                    <a:pt x="9" y="45"/>
                  </a:lnTo>
                  <a:lnTo>
                    <a:pt x="0" y="71"/>
                  </a:lnTo>
                  <a:lnTo>
                    <a:pt x="62" y="90"/>
                  </a:lnTo>
                  <a:lnTo>
                    <a:pt x="62" y="226"/>
                  </a:lnTo>
                  <a:lnTo>
                    <a:pt x="123" y="31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5" name="Freeform 146">
              <a:extLst>
                <a:ext uri="{FF2B5EF4-FFF2-40B4-BE49-F238E27FC236}">
                  <a16:creationId xmlns:a16="http://schemas.microsoft.com/office/drawing/2014/main" id="{55FD3A6A-3409-9898-DD9F-ED760D0D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154"/>
              <a:ext cx="133" cy="119"/>
            </a:xfrm>
            <a:custGeom>
              <a:avLst/>
              <a:gdLst>
                <a:gd name="T0" fmla="*/ 45 w 133"/>
                <a:gd name="T1" fmla="*/ 119 h 119"/>
                <a:gd name="T2" fmla="*/ 133 w 133"/>
                <a:gd name="T3" fmla="*/ 19 h 119"/>
                <a:gd name="T4" fmla="*/ 62 w 133"/>
                <a:gd name="T5" fmla="*/ 0 h 119"/>
                <a:gd name="T6" fmla="*/ 19 w 133"/>
                <a:gd name="T7" fmla="*/ 29 h 119"/>
                <a:gd name="T8" fmla="*/ 0 w 133"/>
                <a:gd name="T9" fmla="*/ 90 h 119"/>
                <a:gd name="T10" fmla="*/ 45 w 133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19">
                  <a:moveTo>
                    <a:pt x="45" y="119"/>
                  </a:moveTo>
                  <a:lnTo>
                    <a:pt x="133" y="19"/>
                  </a:lnTo>
                  <a:lnTo>
                    <a:pt x="62" y="0"/>
                  </a:lnTo>
                  <a:lnTo>
                    <a:pt x="19" y="29"/>
                  </a:lnTo>
                  <a:lnTo>
                    <a:pt x="0" y="90"/>
                  </a:lnTo>
                  <a:lnTo>
                    <a:pt x="45" y="1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6" name="Freeform 147">
              <a:extLst>
                <a:ext uri="{FF2B5EF4-FFF2-40B4-BE49-F238E27FC236}">
                  <a16:creationId xmlns:a16="http://schemas.microsoft.com/office/drawing/2014/main" id="{5DB96E9D-9062-459F-0E78-D8428BB29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344"/>
              <a:ext cx="114" cy="62"/>
            </a:xfrm>
            <a:custGeom>
              <a:avLst/>
              <a:gdLst>
                <a:gd name="T0" fmla="*/ 0 w 114"/>
                <a:gd name="T1" fmla="*/ 62 h 62"/>
                <a:gd name="T2" fmla="*/ 114 w 114"/>
                <a:gd name="T3" fmla="*/ 62 h 62"/>
                <a:gd name="T4" fmla="*/ 97 w 114"/>
                <a:gd name="T5" fmla="*/ 9 h 62"/>
                <a:gd name="T6" fmla="*/ 45 w 114"/>
                <a:gd name="T7" fmla="*/ 0 h 62"/>
                <a:gd name="T8" fmla="*/ 0 w 11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2">
                  <a:moveTo>
                    <a:pt x="0" y="62"/>
                  </a:moveTo>
                  <a:lnTo>
                    <a:pt x="114" y="62"/>
                  </a:lnTo>
                  <a:lnTo>
                    <a:pt x="97" y="9"/>
                  </a:lnTo>
                  <a:lnTo>
                    <a:pt x="45" y="0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7" name="Freeform 148">
              <a:extLst>
                <a:ext uri="{FF2B5EF4-FFF2-40B4-BE49-F238E27FC236}">
                  <a16:creationId xmlns:a16="http://schemas.microsoft.com/office/drawing/2014/main" id="{0E4A8E62-B157-E5C0-7963-F2D135B85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273"/>
              <a:ext cx="265" cy="197"/>
            </a:xfrm>
            <a:custGeom>
              <a:avLst/>
              <a:gdLst>
                <a:gd name="T0" fmla="*/ 17 w 265"/>
                <a:gd name="T1" fmla="*/ 42 h 197"/>
                <a:gd name="T2" fmla="*/ 97 w 265"/>
                <a:gd name="T3" fmla="*/ 0 h 197"/>
                <a:gd name="T4" fmla="*/ 159 w 265"/>
                <a:gd name="T5" fmla="*/ 35 h 197"/>
                <a:gd name="T6" fmla="*/ 213 w 265"/>
                <a:gd name="T7" fmla="*/ 61 h 197"/>
                <a:gd name="T8" fmla="*/ 265 w 265"/>
                <a:gd name="T9" fmla="*/ 116 h 197"/>
                <a:gd name="T10" fmla="*/ 204 w 265"/>
                <a:gd name="T11" fmla="*/ 152 h 197"/>
                <a:gd name="T12" fmla="*/ 168 w 265"/>
                <a:gd name="T13" fmla="*/ 197 h 197"/>
                <a:gd name="T14" fmla="*/ 159 w 265"/>
                <a:gd name="T15" fmla="*/ 197 h 197"/>
                <a:gd name="T16" fmla="*/ 17 w 265"/>
                <a:gd name="T17" fmla="*/ 133 h 197"/>
                <a:gd name="T18" fmla="*/ 0 w 265"/>
                <a:gd name="T19" fmla="*/ 80 h 197"/>
                <a:gd name="T20" fmla="*/ 17 w 265"/>
                <a:gd name="T21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197">
                  <a:moveTo>
                    <a:pt x="17" y="42"/>
                  </a:moveTo>
                  <a:lnTo>
                    <a:pt x="97" y="0"/>
                  </a:lnTo>
                  <a:lnTo>
                    <a:pt x="159" y="35"/>
                  </a:lnTo>
                  <a:lnTo>
                    <a:pt x="213" y="61"/>
                  </a:lnTo>
                  <a:lnTo>
                    <a:pt x="265" y="116"/>
                  </a:lnTo>
                  <a:lnTo>
                    <a:pt x="204" y="152"/>
                  </a:lnTo>
                  <a:lnTo>
                    <a:pt x="168" y="197"/>
                  </a:lnTo>
                  <a:lnTo>
                    <a:pt x="159" y="197"/>
                  </a:lnTo>
                  <a:lnTo>
                    <a:pt x="17" y="133"/>
                  </a:lnTo>
                  <a:lnTo>
                    <a:pt x="0" y="80"/>
                  </a:lnTo>
                  <a:lnTo>
                    <a:pt x="17" y="4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8" name="Freeform 149">
              <a:extLst>
                <a:ext uri="{FF2B5EF4-FFF2-40B4-BE49-F238E27FC236}">
                  <a16:creationId xmlns:a16="http://schemas.microsoft.com/office/drawing/2014/main" id="{970DAB2E-62CE-EE72-991A-D7E89FE08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483"/>
              <a:ext cx="255" cy="177"/>
            </a:xfrm>
            <a:custGeom>
              <a:avLst/>
              <a:gdLst>
                <a:gd name="T0" fmla="*/ 52 w 255"/>
                <a:gd name="T1" fmla="*/ 177 h 177"/>
                <a:gd name="T2" fmla="*/ 168 w 255"/>
                <a:gd name="T3" fmla="*/ 151 h 177"/>
                <a:gd name="T4" fmla="*/ 255 w 255"/>
                <a:gd name="T5" fmla="*/ 35 h 177"/>
                <a:gd name="T6" fmla="*/ 246 w 255"/>
                <a:gd name="T7" fmla="*/ 16 h 177"/>
                <a:gd name="T8" fmla="*/ 175 w 255"/>
                <a:gd name="T9" fmla="*/ 0 h 177"/>
                <a:gd name="T10" fmla="*/ 0 w 255"/>
                <a:gd name="T11" fmla="*/ 142 h 177"/>
                <a:gd name="T12" fmla="*/ 52 w 255"/>
                <a:gd name="T1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177">
                  <a:moveTo>
                    <a:pt x="52" y="177"/>
                  </a:moveTo>
                  <a:lnTo>
                    <a:pt x="168" y="151"/>
                  </a:lnTo>
                  <a:lnTo>
                    <a:pt x="255" y="35"/>
                  </a:lnTo>
                  <a:lnTo>
                    <a:pt x="246" y="16"/>
                  </a:lnTo>
                  <a:lnTo>
                    <a:pt x="175" y="0"/>
                  </a:lnTo>
                  <a:lnTo>
                    <a:pt x="0" y="142"/>
                  </a:lnTo>
                  <a:lnTo>
                    <a:pt x="52" y="17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49" name="Freeform 150">
              <a:extLst>
                <a:ext uri="{FF2B5EF4-FFF2-40B4-BE49-F238E27FC236}">
                  <a16:creationId xmlns:a16="http://schemas.microsoft.com/office/drawing/2014/main" id="{6E6BA08C-F9FB-1E3D-A2C6-41D7D73C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" y="1473"/>
              <a:ext cx="343" cy="278"/>
            </a:xfrm>
            <a:custGeom>
              <a:avLst/>
              <a:gdLst>
                <a:gd name="T0" fmla="*/ 52 w 343"/>
                <a:gd name="T1" fmla="*/ 233 h 278"/>
                <a:gd name="T2" fmla="*/ 0 w 343"/>
                <a:gd name="T3" fmla="*/ 90 h 278"/>
                <a:gd name="T4" fmla="*/ 17 w 343"/>
                <a:gd name="T5" fmla="*/ 45 h 278"/>
                <a:gd name="T6" fmla="*/ 71 w 343"/>
                <a:gd name="T7" fmla="*/ 0 h 278"/>
                <a:gd name="T8" fmla="*/ 194 w 343"/>
                <a:gd name="T9" fmla="*/ 45 h 278"/>
                <a:gd name="T10" fmla="*/ 230 w 343"/>
                <a:gd name="T11" fmla="*/ 19 h 278"/>
                <a:gd name="T12" fmla="*/ 265 w 343"/>
                <a:gd name="T13" fmla="*/ 36 h 278"/>
                <a:gd name="T14" fmla="*/ 317 w 343"/>
                <a:gd name="T15" fmla="*/ 126 h 278"/>
                <a:gd name="T16" fmla="*/ 343 w 343"/>
                <a:gd name="T17" fmla="*/ 145 h 278"/>
                <a:gd name="T18" fmla="*/ 343 w 343"/>
                <a:gd name="T19" fmla="*/ 180 h 278"/>
                <a:gd name="T20" fmla="*/ 211 w 343"/>
                <a:gd name="T21" fmla="*/ 242 h 278"/>
                <a:gd name="T22" fmla="*/ 159 w 343"/>
                <a:gd name="T23" fmla="*/ 225 h 278"/>
                <a:gd name="T24" fmla="*/ 114 w 343"/>
                <a:gd name="T25" fmla="*/ 278 h 278"/>
                <a:gd name="T26" fmla="*/ 52 w 343"/>
                <a:gd name="T27" fmla="*/ 233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3" h="278">
                  <a:moveTo>
                    <a:pt x="52" y="233"/>
                  </a:moveTo>
                  <a:lnTo>
                    <a:pt x="0" y="90"/>
                  </a:lnTo>
                  <a:lnTo>
                    <a:pt x="17" y="45"/>
                  </a:lnTo>
                  <a:lnTo>
                    <a:pt x="71" y="0"/>
                  </a:lnTo>
                  <a:lnTo>
                    <a:pt x="194" y="45"/>
                  </a:lnTo>
                  <a:lnTo>
                    <a:pt x="230" y="19"/>
                  </a:lnTo>
                  <a:lnTo>
                    <a:pt x="265" y="36"/>
                  </a:lnTo>
                  <a:lnTo>
                    <a:pt x="317" y="126"/>
                  </a:lnTo>
                  <a:lnTo>
                    <a:pt x="343" y="145"/>
                  </a:lnTo>
                  <a:lnTo>
                    <a:pt x="343" y="180"/>
                  </a:lnTo>
                  <a:lnTo>
                    <a:pt x="211" y="242"/>
                  </a:lnTo>
                  <a:lnTo>
                    <a:pt x="159" y="225"/>
                  </a:lnTo>
                  <a:lnTo>
                    <a:pt x="114" y="278"/>
                  </a:lnTo>
                  <a:lnTo>
                    <a:pt x="52" y="23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0" name="Freeform 151">
              <a:extLst>
                <a:ext uri="{FF2B5EF4-FFF2-40B4-BE49-F238E27FC236}">
                  <a16:creationId xmlns:a16="http://schemas.microsoft.com/office/drawing/2014/main" id="{4DC495B6-170A-4F03-1795-30D4CE6D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273"/>
              <a:ext cx="187" cy="197"/>
            </a:xfrm>
            <a:custGeom>
              <a:avLst/>
              <a:gdLst>
                <a:gd name="T0" fmla="*/ 0 w 187"/>
                <a:gd name="T1" fmla="*/ 87 h 197"/>
                <a:gd name="T2" fmla="*/ 80 w 187"/>
                <a:gd name="T3" fmla="*/ 197 h 197"/>
                <a:gd name="T4" fmla="*/ 187 w 187"/>
                <a:gd name="T5" fmla="*/ 87 h 197"/>
                <a:gd name="T6" fmla="*/ 168 w 187"/>
                <a:gd name="T7" fmla="*/ 42 h 197"/>
                <a:gd name="T8" fmla="*/ 187 w 187"/>
                <a:gd name="T9" fmla="*/ 35 h 197"/>
                <a:gd name="T10" fmla="*/ 161 w 187"/>
                <a:gd name="T11" fmla="*/ 0 h 197"/>
                <a:gd name="T12" fmla="*/ 0 w 187"/>
                <a:gd name="T13" fmla="*/ 8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97">
                  <a:moveTo>
                    <a:pt x="0" y="87"/>
                  </a:moveTo>
                  <a:lnTo>
                    <a:pt x="80" y="197"/>
                  </a:lnTo>
                  <a:lnTo>
                    <a:pt x="187" y="87"/>
                  </a:lnTo>
                  <a:lnTo>
                    <a:pt x="168" y="42"/>
                  </a:lnTo>
                  <a:lnTo>
                    <a:pt x="187" y="35"/>
                  </a:lnTo>
                  <a:lnTo>
                    <a:pt x="161" y="0"/>
                  </a:lnTo>
                  <a:lnTo>
                    <a:pt x="0" y="8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1" name="Freeform 152">
              <a:extLst>
                <a:ext uri="{FF2B5EF4-FFF2-40B4-BE49-F238E27FC236}">
                  <a16:creationId xmlns:a16="http://schemas.microsoft.com/office/drawing/2014/main" id="{6DB90F44-C532-8CAD-EDF5-476A59F46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360"/>
              <a:ext cx="142" cy="162"/>
            </a:xfrm>
            <a:custGeom>
              <a:avLst/>
              <a:gdLst>
                <a:gd name="T0" fmla="*/ 19 w 142"/>
                <a:gd name="T1" fmla="*/ 162 h 162"/>
                <a:gd name="T2" fmla="*/ 80 w 142"/>
                <a:gd name="T3" fmla="*/ 162 h 162"/>
                <a:gd name="T4" fmla="*/ 142 w 142"/>
                <a:gd name="T5" fmla="*/ 55 h 162"/>
                <a:gd name="T6" fmla="*/ 97 w 142"/>
                <a:gd name="T7" fmla="*/ 0 h 162"/>
                <a:gd name="T8" fmla="*/ 62 w 142"/>
                <a:gd name="T9" fmla="*/ 0 h 162"/>
                <a:gd name="T10" fmla="*/ 0 w 142"/>
                <a:gd name="T11" fmla="*/ 55 h 162"/>
                <a:gd name="T12" fmla="*/ 0 w 142"/>
                <a:gd name="T13" fmla="*/ 155 h 162"/>
                <a:gd name="T14" fmla="*/ 19 w 142"/>
                <a:gd name="T1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62">
                  <a:moveTo>
                    <a:pt x="19" y="162"/>
                  </a:moveTo>
                  <a:lnTo>
                    <a:pt x="80" y="162"/>
                  </a:lnTo>
                  <a:lnTo>
                    <a:pt x="142" y="55"/>
                  </a:lnTo>
                  <a:lnTo>
                    <a:pt x="97" y="0"/>
                  </a:lnTo>
                  <a:lnTo>
                    <a:pt x="62" y="0"/>
                  </a:lnTo>
                  <a:lnTo>
                    <a:pt x="0" y="55"/>
                  </a:lnTo>
                  <a:lnTo>
                    <a:pt x="0" y="155"/>
                  </a:lnTo>
                  <a:lnTo>
                    <a:pt x="19" y="16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2" name="Freeform 153">
              <a:extLst>
                <a:ext uri="{FF2B5EF4-FFF2-40B4-BE49-F238E27FC236}">
                  <a16:creationId xmlns:a16="http://schemas.microsoft.com/office/drawing/2014/main" id="{09B2A6C0-4FB1-66A2-C01E-EC5D29AB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2057"/>
              <a:ext cx="203" cy="142"/>
            </a:xfrm>
            <a:custGeom>
              <a:avLst/>
              <a:gdLst>
                <a:gd name="T0" fmla="*/ 61 w 203"/>
                <a:gd name="T1" fmla="*/ 142 h 142"/>
                <a:gd name="T2" fmla="*/ 194 w 203"/>
                <a:gd name="T3" fmla="*/ 61 h 142"/>
                <a:gd name="T4" fmla="*/ 203 w 203"/>
                <a:gd name="T5" fmla="*/ 9 h 142"/>
                <a:gd name="T6" fmla="*/ 194 w 203"/>
                <a:gd name="T7" fmla="*/ 0 h 142"/>
                <a:gd name="T8" fmla="*/ 71 w 203"/>
                <a:gd name="T9" fmla="*/ 0 h 142"/>
                <a:gd name="T10" fmla="*/ 0 w 203"/>
                <a:gd name="T11" fmla="*/ 61 h 142"/>
                <a:gd name="T12" fmla="*/ 9 w 203"/>
                <a:gd name="T13" fmla="*/ 116 h 142"/>
                <a:gd name="T14" fmla="*/ 61 w 203"/>
                <a:gd name="T15" fmla="*/ 126 h 142"/>
                <a:gd name="T16" fmla="*/ 61 w 203"/>
                <a:gd name="T17" fmla="*/ 142 h 142"/>
                <a:gd name="T18" fmla="*/ 61 w 203"/>
                <a:gd name="T1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142">
                  <a:moveTo>
                    <a:pt x="61" y="142"/>
                  </a:moveTo>
                  <a:lnTo>
                    <a:pt x="194" y="61"/>
                  </a:lnTo>
                  <a:lnTo>
                    <a:pt x="203" y="9"/>
                  </a:lnTo>
                  <a:lnTo>
                    <a:pt x="194" y="0"/>
                  </a:lnTo>
                  <a:lnTo>
                    <a:pt x="71" y="0"/>
                  </a:lnTo>
                  <a:lnTo>
                    <a:pt x="0" y="61"/>
                  </a:lnTo>
                  <a:lnTo>
                    <a:pt x="9" y="116"/>
                  </a:lnTo>
                  <a:lnTo>
                    <a:pt x="61" y="126"/>
                  </a:lnTo>
                  <a:lnTo>
                    <a:pt x="61" y="142"/>
                  </a:lnTo>
                  <a:lnTo>
                    <a:pt x="61" y="14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3" name="Freeform 154">
              <a:extLst>
                <a:ext uri="{FF2B5EF4-FFF2-40B4-BE49-F238E27FC236}">
                  <a16:creationId xmlns:a16="http://schemas.microsoft.com/office/drawing/2014/main" id="{9CF1C1B0-1736-03BA-6A49-F959A5D58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1634"/>
              <a:ext cx="229" cy="314"/>
            </a:xfrm>
            <a:custGeom>
              <a:avLst/>
              <a:gdLst>
                <a:gd name="T0" fmla="*/ 78 w 229"/>
                <a:gd name="T1" fmla="*/ 26 h 314"/>
                <a:gd name="T2" fmla="*/ 194 w 229"/>
                <a:gd name="T3" fmla="*/ 0 h 314"/>
                <a:gd name="T4" fmla="*/ 229 w 229"/>
                <a:gd name="T5" fmla="*/ 100 h 314"/>
                <a:gd name="T6" fmla="*/ 210 w 229"/>
                <a:gd name="T7" fmla="*/ 171 h 314"/>
                <a:gd name="T8" fmla="*/ 26 w 229"/>
                <a:gd name="T9" fmla="*/ 314 h 314"/>
                <a:gd name="T10" fmla="*/ 0 w 229"/>
                <a:gd name="T11" fmla="*/ 314 h 314"/>
                <a:gd name="T12" fmla="*/ 0 w 229"/>
                <a:gd name="T13" fmla="*/ 306 h 314"/>
                <a:gd name="T14" fmla="*/ 52 w 229"/>
                <a:gd name="T15" fmla="*/ 242 h 314"/>
                <a:gd name="T16" fmla="*/ 69 w 229"/>
                <a:gd name="T17" fmla="*/ 107 h 314"/>
                <a:gd name="T18" fmla="*/ 50 w 229"/>
                <a:gd name="T19" fmla="*/ 64 h 314"/>
                <a:gd name="T20" fmla="*/ 78 w 229"/>
                <a:gd name="T21" fmla="*/ 26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314">
                  <a:moveTo>
                    <a:pt x="78" y="26"/>
                  </a:moveTo>
                  <a:lnTo>
                    <a:pt x="194" y="0"/>
                  </a:lnTo>
                  <a:lnTo>
                    <a:pt x="229" y="100"/>
                  </a:lnTo>
                  <a:lnTo>
                    <a:pt x="210" y="171"/>
                  </a:lnTo>
                  <a:lnTo>
                    <a:pt x="26" y="314"/>
                  </a:lnTo>
                  <a:lnTo>
                    <a:pt x="0" y="314"/>
                  </a:lnTo>
                  <a:lnTo>
                    <a:pt x="0" y="306"/>
                  </a:lnTo>
                  <a:lnTo>
                    <a:pt x="52" y="242"/>
                  </a:lnTo>
                  <a:lnTo>
                    <a:pt x="69" y="107"/>
                  </a:lnTo>
                  <a:lnTo>
                    <a:pt x="50" y="64"/>
                  </a:lnTo>
                  <a:lnTo>
                    <a:pt x="78" y="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4" name="Freeform 155">
              <a:extLst>
                <a:ext uri="{FF2B5EF4-FFF2-40B4-BE49-F238E27FC236}">
                  <a16:creationId xmlns:a16="http://schemas.microsoft.com/office/drawing/2014/main" id="{5DDB76DA-25E4-938C-AB49-B99433788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" y="2066"/>
              <a:ext cx="187" cy="268"/>
            </a:xfrm>
            <a:custGeom>
              <a:avLst/>
              <a:gdLst>
                <a:gd name="T0" fmla="*/ 0 w 187"/>
                <a:gd name="T1" fmla="*/ 242 h 268"/>
                <a:gd name="T2" fmla="*/ 54 w 187"/>
                <a:gd name="T3" fmla="*/ 268 h 268"/>
                <a:gd name="T4" fmla="*/ 133 w 187"/>
                <a:gd name="T5" fmla="*/ 133 h 268"/>
                <a:gd name="T6" fmla="*/ 187 w 187"/>
                <a:gd name="T7" fmla="*/ 81 h 268"/>
                <a:gd name="T8" fmla="*/ 187 w 187"/>
                <a:gd name="T9" fmla="*/ 43 h 268"/>
                <a:gd name="T10" fmla="*/ 97 w 187"/>
                <a:gd name="T11" fmla="*/ 0 h 268"/>
                <a:gd name="T12" fmla="*/ 54 w 187"/>
                <a:gd name="T13" fmla="*/ 7 h 268"/>
                <a:gd name="T14" fmla="*/ 0 w 187"/>
                <a:gd name="T15" fmla="*/ 24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268">
                  <a:moveTo>
                    <a:pt x="0" y="242"/>
                  </a:moveTo>
                  <a:lnTo>
                    <a:pt x="54" y="268"/>
                  </a:lnTo>
                  <a:lnTo>
                    <a:pt x="133" y="133"/>
                  </a:lnTo>
                  <a:lnTo>
                    <a:pt x="187" y="81"/>
                  </a:lnTo>
                  <a:lnTo>
                    <a:pt x="187" y="43"/>
                  </a:lnTo>
                  <a:lnTo>
                    <a:pt x="97" y="0"/>
                  </a:lnTo>
                  <a:lnTo>
                    <a:pt x="54" y="7"/>
                  </a:lnTo>
                  <a:lnTo>
                    <a:pt x="0" y="24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5" name="Freeform 156">
              <a:extLst>
                <a:ext uri="{FF2B5EF4-FFF2-40B4-BE49-F238E27FC236}">
                  <a16:creationId xmlns:a16="http://schemas.microsoft.com/office/drawing/2014/main" id="{4C695EB1-77A0-2A18-C8EB-821C3B5D6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2173"/>
              <a:ext cx="123" cy="187"/>
            </a:xfrm>
            <a:custGeom>
              <a:avLst/>
              <a:gdLst>
                <a:gd name="T0" fmla="*/ 0 w 123"/>
                <a:gd name="T1" fmla="*/ 100 h 187"/>
                <a:gd name="T2" fmla="*/ 88 w 123"/>
                <a:gd name="T3" fmla="*/ 0 h 187"/>
                <a:gd name="T4" fmla="*/ 107 w 123"/>
                <a:gd name="T5" fmla="*/ 0 h 187"/>
                <a:gd name="T6" fmla="*/ 123 w 123"/>
                <a:gd name="T7" fmla="*/ 116 h 187"/>
                <a:gd name="T8" fmla="*/ 107 w 123"/>
                <a:gd name="T9" fmla="*/ 180 h 187"/>
                <a:gd name="T10" fmla="*/ 52 w 123"/>
                <a:gd name="T11" fmla="*/ 187 h 187"/>
                <a:gd name="T12" fmla="*/ 0 w 123"/>
                <a:gd name="T13" fmla="*/ 152 h 187"/>
                <a:gd name="T14" fmla="*/ 0 w 123"/>
                <a:gd name="T15" fmla="*/ 10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87">
                  <a:moveTo>
                    <a:pt x="0" y="100"/>
                  </a:moveTo>
                  <a:lnTo>
                    <a:pt x="88" y="0"/>
                  </a:lnTo>
                  <a:lnTo>
                    <a:pt x="107" y="0"/>
                  </a:lnTo>
                  <a:lnTo>
                    <a:pt x="123" y="116"/>
                  </a:lnTo>
                  <a:lnTo>
                    <a:pt x="107" y="180"/>
                  </a:lnTo>
                  <a:lnTo>
                    <a:pt x="52" y="187"/>
                  </a:lnTo>
                  <a:lnTo>
                    <a:pt x="0" y="152"/>
                  </a:lnTo>
                  <a:lnTo>
                    <a:pt x="0" y="10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6" name="Freeform 157">
              <a:extLst>
                <a:ext uri="{FF2B5EF4-FFF2-40B4-BE49-F238E27FC236}">
                  <a16:creationId xmlns:a16="http://schemas.microsoft.com/office/drawing/2014/main" id="{6F8E3B36-0D1B-AF02-5623-A52C62C36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028"/>
              <a:ext cx="345" cy="235"/>
            </a:xfrm>
            <a:custGeom>
              <a:avLst/>
              <a:gdLst>
                <a:gd name="T0" fmla="*/ 0 w 345"/>
                <a:gd name="T1" fmla="*/ 235 h 235"/>
                <a:gd name="T2" fmla="*/ 18 w 345"/>
                <a:gd name="T3" fmla="*/ 164 h 235"/>
                <a:gd name="T4" fmla="*/ 63 w 345"/>
                <a:gd name="T5" fmla="*/ 155 h 235"/>
                <a:gd name="T6" fmla="*/ 125 w 345"/>
                <a:gd name="T7" fmla="*/ 64 h 235"/>
                <a:gd name="T8" fmla="*/ 203 w 345"/>
                <a:gd name="T9" fmla="*/ 74 h 235"/>
                <a:gd name="T10" fmla="*/ 300 w 345"/>
                <a:gd name="T11" fmla="*/ 0 h 235"/>
                <a:gd name="T12" fmla="*/ 345 w 345"/>
                <a:gd name="T13" fmla="*/ 29 h 235"/>
                <a:gd name="T14" fmla="*/ 274 w 345"/>
                <a:gd name="T15" fmla="*/ 90 h 235"/>
                <a:gd name="T16" fmla="*/ 283 w 345"/>
                <a:gd name="T17" fmla="*/ 145 h 235"/>
                <a:gd name="T18" fmla="*/ 335 w 345"/>
                <a:gd name="T19" fmla="*/ 155 h 235"/>
                <a:gd name="T20" fmla="*/ 335 w 345"/>
                <a:gd name="T21" fmla="*/ 171 h 235"/>
                <a:gd name="T22" fmla="*/ 257 w 345"/>
                <a:gd name="T23" fmla="*/ 226 h 235"/>
                <a:gd name="T24" fmla="*/ 115 w 345"/>
                <a:gd name="T25" fmla="*/ 216 h 235"/>
                <a:gd name="T26" fmla="*/ 0 w 345"/>
                <a:gd name="T2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5" h="235">
                  <a:moveTo>
                    <a:pt x="0" y="235"/>
                  </a:moveTo>
                  <a:lnTo>
                    <a:pt x="18" y="164"/>
                  </a:lnTo>
                  <a:lnTo>
                    <a:pt x="63" y="155"/>
                  </a:lnTo>
                  <a:lnTo>
                    <a:pt x="125" y="64"/>
                  </a:lnTo>
                  <a:lnTo>
                    <a:pt x="203" y="74"/>
                  </a:lnTo>
                  <a:lnTo>
                    <a:pt x="300" y="0"/>
                  </a:lnTo>
                  <a:lnTo>
                    <a:pt x="345" y="29"/>
                  </a:lnTo>
                  <a:lnTo>
                    <a:pt x="274" y="90"/>
                  </a:lnTo>
                  <a:lnTo>
                    <a:pt x="283" y="145"/>
                  </a:lnTo>
                  <a:lnTo>
                    <a:pt x="335" y="155"/>
                  </a:lnTo>
                  <a:lnTo>
                    <a:pt x="335" y="171"/>
                  </a:lnTo>
                  <a:lnTo>
                    <a:pt x="257" y="226"/>
                  </a:lnTo>
                  <a:lnTo>
                    <a:pt x="115" y="216"/>
                  </a:lnTo>
                  <a:lnTo>
                    <a:pt x="0" y="2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7" name="Freeform 158">
              <a:extLst>
                <a:ext uri="{FF2B5EF4-FFF2-40B4-BE49-F238E27FC236}">
                  <a16:creationId xmlns:a16="http://schemas.microsoft.com/office/drawing/2014/main" id="{64213A25-20DE-1AE3-CAAE-E3D910918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0" y="1634"/>
              <a:ext cx="239" cy="216"/>
            </a:xfrm>
            <a:custGeom>
              <a:avLst/>
              <a:gdLst>
                <a:gd name="T0" fmla="*/ 71 w 239"/>
                <a:gd name="T1" fmla="*/ 190 h 216"/>
                <a:gd name="T2" fmla="*/ 168 w 239"/>
                <a:gd name="T3" fmla="*/ 216 h 216"/>
                <a:gd name="T4" fmla="*/ 239 w 239"/>
                <a:gd name="T5" fmla="*/ 145 h 216"/>
                <a:gd name="T6" fmla="*/ 239 w 239"/>
                <a:gd name="T7" fmla="*/ 72 h 216"/>
                <a:gd name="T8" fmla="*/ 185 w 239"/>
                <a:gd name="T9" fmla="*/ 0 h 216"/>
                <a:gd name="T10" fmla="*/ 142 w 239"/>
                <a:gd name="T11" fmla="*/ 10 h 216"/>
                <a:gd name="T12" fmla="*/ 88 w 239"/>
                <a:gd name="T13" fmla="*/ 64 h 216"/>
                <a:gd name="T14" fmla="*/ 35 w 239"/>
                <a:gd name="T15" fmla="*/ 64 h 216"/>
                <a:gd name="T16" fmla="*/ 0 w 239"/>
                <a:gd name="T17" fmla="*/ 72 h 216"/>
                <a:gd name="T18" fmla="*/ 0 w 239"/>
                <a:gd name="T19" fmla="*/ 107 h 216"/>
                <a:gd name="T20" fmla="*/ 26 w 239"/>
                <a:gd name="T21" fmla="*/ 126 h 216"/>
                <a:gd name="T22" fmla="*/ 71 w 239"/>
                <a:gd name="T23" fmla="*/ 19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216">
                  <a:moveTo>
                    <a:pt x="71" y="190"/>
                  </a:moveTo>
                  <a:lnTo>
                    <a:pt x="168" y="216"/>
                  </a:lnTo>
                  <a:lnTo>
                    <a:pt x="239" y="145"/>
                  </a:lnTo>
                  <a:lnTo>
                    <a:pt x="239" y="72"/>
                  </a:lnTo>
                  <a:lnTo>
                    <a:pt x="185" y="0"/>
                  </a:lnTo>
                  <a:lnTo>
                    <a:pt x="142" y="10"/>
                  </a:lnTo>
                  <a:lnTo>
                    <a:pt x="88" y="64"/>
                  </a:lnTo>
                  <a:lnTo>
                    <a:pt x="35" y="64"/>
                  </a:lnTo>
                  <a:lnTo>
                    <a:pt x="0" y="72"/>
                  </a:lnTo>
                  <a:lnTo>
                    <a:pt x="0" y="107"/>
                  </a:lnTo>
                  <a:lnTo>
                    <a:pt x="26" y="126"/>
                  </a:lnTo>
                  <a:lnTo>
                    <a:pt x="71" y="1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8" name="Freeform 159">
              <a:extLst>
                <a:ext uri="{FF2B5EF4-FFF2-40B4-BE49-F238E27FC236}">
                  <a16:creationId xmlns:a16="http://schemas.microsoft.com/office/drawing/2014/main" id="{ACDE773B-FF0D-ECE1-AAD9-FCBAA88D9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" y="1940"/>
              <a:ext cx="230" cy="178"/>
            </a:xfrm>
            <a:custGeom>
              <a:avLst/>
              <a:gdLst>
                <a:gd name="T0" fmla="*/ 62 w 230"/>
                <a:gd name="T1" fmla="*/ 178 h 178"/>
                <a:gd name="T2" fmla="*/ 62 w 230"/>
                <a:gd name="T3" fmla="*/ 178 h 178"/>
                <a:gd name="T4" fmla="*/ 71 w 230"/>
                <a:gd name="T5" fmla="*/ 169 h 178"/>
                <a:gd name="T6" fmla="*/ 88 w 230"/>
                <a:gd name="T7" fmla="*/ 143 h 178"/>
                <a:gd name="T8" fmla="*/ 194 w 230"/>
                <a:gd name="T9" fmla="*/ 88 h 178"/>
                <a:gd name="T10" fmla="*/ 230 w 230"/>
                <a:gd name="T11" fmla="*/ 53 h 178"/>
                <a:gd name="T12" fmla="*/ 194 w 230"/>
                <a:gd name="T13" fmla="*/ 17 h 178"/>
                <a:gd name="T14" fmla="*/ 62 w 230"/>
                <a:gd name="T15" fmla="*/ 0 h 178"/>
                <a:gd name="T16" fmla="*/ 0 w 230"/>
                <a:gd name="T17" fmla="*/ 88 h 178"/>
                <a:gd name="T18" fmla="*/ 62 w 230"/>
                <a:gd name="T19" fmla="*/ 152 h 178"/>
                <a:gd name="T20" fmla="*/ 62 w 230"/>
                <a:gd name="T21" fmla="*/ 178 h 178"/>
                <a:gd name="T22" fmla="*/ 62 w 230"/>
                <a:gd name="T23" fmla="*/ 178 h 178"/>
                <a:gd name="T24" fmla="*/ 71 w 230"/>
                <a:gd name="T25" fmla="*/ 16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178">
                  <a:moveTo>
                    <a:pt x="62" y="178"/>
                  </a:moveTo>
                  <a:lnTo>
                    <a:pt x="62" y="178"/>
                  </a:lnTo>
                  <a:close/>
                  <a:moveTo>
                    <a:pt x="71" y="169"/>
                  </a:moveTo>
                  <a:lnTo>
                    <a:pt x="88" y="143"/>
                  </a:lnTo>
                  <a:lnTo>
                    <a:pt x="194" y="88"/>
                  </a:lnTo>
                  <a:lnTo>
                    <a:pt x="230" y="53"/>
                  </a:lnTo>
                  <a:lnTo>
                    <a:pt x="194" y="17"/>
                  </a:lnTo>
                  <a:lnTo>
                    <a:pt x="62" y="0"/>
                  </a:lnTo>
                  <a:lnTo>
                    <a:pt x="0" y="88"/>
                  </a:lnTo>
                  <a:lnTo>
                    <a:pt x="62" y="152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71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59" name="Freeform 160">
              <a:extLst>
                <a:ext uri="{FF2B5EF4-FFF2-40B4-BE49-F238E27FC236}">
                  <a16:creationId xmlns:a16="http://schemas.microsoft.com/office/drawing/2014/main" id="{CC36F04C-DCCD-34B5-2B15-DF1DA6F31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7" y="1940"/>
              <a:ext cx="230" cy="178"/>
            </a:xfrm>
            <a:custGeom>
              <a:avLst/>
              <a:gdLst>
                <a:gd name="T0" fmla="*/ 62 w 230"/>
                <a:gd name="T1" fmla="*/ 178 h 178"/>
                <a:gd name="T2" fmla="*/ 62 w 230"/>
                <a:gd name="T3" fmla="*/ 178 h 178"/>
                <a:gd name="T4" fmla="*/ 71 w 230"/>
                <a:gd name="T5" fmla="*/ 169 h 178"/>
                <a:gd name="T6" fmla="*/ 88 w 230"/>
                <a:gd name="T7" fmla="*/ 143 h 178"/>
                <a:gd name="T8" fmla="*/ 194 w 230"/>
                <a:gd name="T9" fmla="*/ 88 h 178"/>
                <a:gd name="T10" fmla="*/ 230 w 230"/>
                <a:gd name="T11" fmla="*/ 53 h 178"/>
                <a:gd name="T12" fmla="*/ 194 w 230"/>
                <a:gd name="T13" fmla="*/ 17 h 178"/>
                <a:gd name="T14" fmla="*/ 62 w 230"/>
                <a:gd name="T15" fmla="*/ 0 h 178"/>
                <a:gd name="T16" fmla="*/ 0 w 230"/>
                <a:gd name="T17" fmla="*/ 88 h 178"/>
                <a:gd name="T18" fmla="*/ 62 w 230"/>
                <a:gd name="T19" fmla="*/ 152 h 178"/>
                <a:gd name="T20" fmla="*/ 62 w 230"/>
                <a:gd name="T21" fmla="*/ 178 h 178"/>
                <a:gd name="T22" fmla="*/ 62 w 230"/>
                <a:gd name="T23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" h="178">
                  <a:moveTo>
                    <a:pt x="62" y="178"/>
                  </a:moveTo>
                  <a:lnTo>
                    <a:pt x="62" y="178"/>
                  </a:lnTo>
                  <a:moveTo>
                    <a:pt x="71" y="169"/>
                  </a:moveTo>
                  <a:lnTo>
                    <a:pt x="88" y="143"/>
                  </a:lnTo>
                  <a:lnTo>
                    <a:pt x="194" y="88"/>
                  </a:lnTo>
                  <a:lnTo>
                    <a:pt x="230" y="53"/>
                  </a:lnTo>
                  <a:lnTo>
                    <a:pt x="194" y="17"/>
                  </a:lnTo>
                  <a:lnTo>
                    <a:pt x="62" y="0"/>
                  </a:lnTo>
                  <a:lnTo>
                    <a:pt x="0" y="88"/>
                  </a:lnTo>
                  <a:lnTo>
                    <a:pt x="62" y="152"/>
                  </a:lnTo>
                  <a:lnTo>
                    <a:pt x="62" y="178"/>
                  </a:lnTo>
                  <a:lnTo>
                    <a:pt x="62" y="178"/>
                  </a:lnTo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0" name="Freeform 161">
              <a:extLst>
                <a:ext uri="{FF2B5EF4-FFF2-40B4-BE49-F238E27FC236}">
                  <a16:creationId xmlns:a16="http://schemas.microsoft.com/office/drawing/2014/main" id="{132BE6C7-3F33-33BF-26C9-3FC8B016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2183"/>
              <a:ext cx="229" cy="213"/>
            </a:xfrm>
            <a:custGeom>
              <a:avLst/>
              <a:gdLst>
                <a:gd name="T0" fmla="*/ 211 w 229"/>
                <a:gd name="T1" fmla="*/ 9 h 213"/>
                <a:gd name="T2" fmla="*/ 229 w 229"/>
                <a:gd name="T3" fmla="*/ 61 h 213"/>
                <a:gd name="T4" fmla="*/ 175 w 229"/>
                <a:gd name="T5" fmla="*/ 151 h 213"/>
                <a:gd name="T6" fmla="*/ 52 w 229"/>
                <a:gd name="T7" fmla="*/ 213 h 213"/>
                <a:gd name="T8" fmla="*/ 17 w 229"/>
                <a:gd name="T9" fmla="*/ 177 h 213"/>
                <a:gd name="T10" fmla="*/ 0 w 229"/>
                <a:gd name="T11" fmla="*/ 125 h 213"/>
                <a:gd name="T12" fmla="*/ 114 w 229"/>
                <a:gd name="T13" fmla="*/ 0 h 213"/>
                <a:gd name="T14" fmla="*/ 149 w 229"/>
                <a:gd name="T15" fmla="*/ 0 h 213"/>
                <a:gd name="T16" fmla="*/ 211 w 229"/>
                <a:gd name="T17" fmla="*/ 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13">
                  <a:moveTo>
                    <a:pt x="211" y="9"/>
                  </a:moveTo>
                  <a:lnTo>
                    <a:pt x="229" y="61"/>
                  </a:lnTo>
                  <a:lnTo>
                    <a:pt x="175" y="151"/>
                  </a:lnTo>
                  <a:lnTo>
                    <a:pt x="52" y="213"/>
                  </a:lnTo>
                  <a:lnTo>
                    <a:pt x="17" y="177"/>
                  </a:lnTo>
                  <a:lnTo>
                    <a:pt x="0" y="125"/>
                  </a:lnTo>
                  <a:lnTo>
                    <a:pt x="114" y="0"/>
                  </a:lnTo>
                  <a:lnTo>
                    <a:pt x="149" y="0"/>
                  </a:lnTo>
                  <a:lnTo>
                    <a:pt x="211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1" name="Freeform 162">
              <a:extLst>
                <a:ext uri="{FF2B5EF4-FFF2-40B4-BE49-F238E27FC236}">
                  <a16:creationId xmlns:a16="http://schemas.microsoft.com/office/drawing/2014/main" id="{AA6303BA-1FCC-D0CE-7A85-257AEAA57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2451"/>
              <a:ext cx="280" cy="208"/>
            </a:xfrm>
            <a:custGeom>
              <a:avLst/>
              <a:gdLst>
                <a:gd name="T0" fmla="*/ 0 w 280"/>
                <a:gd name="T1" fmla="*/ 90 h 208"/>
                <a:gd name="T2" fmla="*/ 88 w 280"/>
                <a:gd name="T3" fmla="*/ 208 h 208"/>
                <a:gd name="T4" fmla="*/ 187 w 280"/>
                <a:gd name="T5" fmla="*/ 130 h 208"/>
                <a:gd name="T6" fmla="*/ 280 w 280"/>
                <a:gd name="T7" fmla="*/ 85 h 208"/>
                <a:gd name="T8" fmla="*/ 218 w 280"/>
                <a:gd name="T9" fmla="*/ 47 h 208"/>
                <a:gd name="T10" fmla="*/ 114 w 280"/>
                <a:gd name="T11" fmla="*/ 45 h 208"/>
                <a:gd name="T12" fmla="*/ 43 w 280"/>
                <a:gd name="T13" fmla="*/ 0 h 208"/>
                <a:gd name="T14" fmla="*/ 8 w 280"/>
                <a:gd name="T15" fmla="*/ 0 h 208"/>
                <a:gd name="T16" fmla="*/ 0 w 280"/>
                <a:gd name="T17" fmla="*/ 9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0" h="208">
                  <a:moveTo>
                    <a:pt x="0" y="90"/>
                  </a:moveTo>
                  <a:lnTo>
                    <a:pt x="88" y="208"/>
                  </a:lnTo>
                  <a:lnTo>
                    <a:pt x="187" y="130"/>
                  </a:lnTo>
                  <a:lnTo>
                    <a:pt x="280" y="85"/>
                  </a:lnTo>
                  <a:lnTo>
                    <a:pt x="218" y="47"/>
                  </a:lnTo>
                  <a:lnTo>
                    <a:pt x="114" y="45"/>
                  </a:lnTo>
                  <a:lnTo>
                    <a:pt x="43" y="0"/>
                  </a:lnTo>
                  <a:lnTo>
                    <a:pt x="8" y="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2" name="Freeform 163">
              <a:extLst>
                <a:ext uri="{FF2B5EF4-FFF2-40B4-BE49-F238E27FC236}">
                  <a16:creationId xmlns:a16="http://schemas.microsoft.com/office/drawing/2014/main" id="{AF6A7CCF-A42F-26B5-EEFE-C19748535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2486"/>
              <a:ext cx="258" cy="245"/>
            </a:xfrm>
            <a:custGeom>
              <a:avLst/>
              <a:gdLst>
                <a:gd name="T0" fmla="*/ 116 w 258"/>
                <a:gd name="T1" fmla="*/ 36 h 245"/>
                <a:gd name="T2" fmla="*/ 142 w 258"/>
                <a:gd name="T3" fmla="*/ 107 h 245"/>
                <a:gd name="T4" fmla="*/ 0 w 258"/>
                <a:gd name="T5" fmla="*/ 164 h 245"/>
                <a:gd name="T6" fmla="*/ 71 w 258"/>
                <a:gd name="T7" fmla="*/ 228 h 245"/>
                <a:gd name="T8" fmla="*/ 159 w 258"/>
                <a:gd name="T9" fmla="*/ 245 h 245"/>
                <a:gd name="T10" fmla="*/ 204 w 258"/>
                <a:gd name="T11" fmla="*/ 183 h 245"/>
                <a:gd name="T12" fmla="*/ 258 w 258"/>
                <a:gd name="T13" fmla="*/ 124 h 245"/>
                <a:gd name="T14" fmla="*/ 192 w 258"/>
                <a:gd name="T15" fmla="*/ 0 h 245"/>
                <a:gd name="T16" fmla="*/ 116 w 258"/>
                <a:gd name="T17" fmla="*/ 3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45">
                  <a:moveTo>
                    <a:pt x="116" y="36"/>
                  </a:moveTo>
                  <a:lnTo>
                    <a:pt x="142" y="107"/>
                  </a:lnTo>
                  <a:lnTo>
                    <a:pt x="0" y="164"/>
                  </a:lnTo>
                  <a:lnTo>
                    <a:pt x="71" y="228"/>
                  </a:lnTo>
                  <a:lnTo>
                    <a:pt x="159" y="245"/>
                  </a:lnTo>
                  <a:lnTo>
                    <a:pt x="204" y="183"/>
                  </a:lnTo>
                  <a:lnTo>
                    <a:pt x="258" y="124"/>
                  </a:lnTo>
                  <a:lnTo>
                    <a:pt x="192" y="0"/>
                  </a:lnTo>
                  <a:lnTo>
                    <a:pt x="116" y="3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3" name="Freeform 164">
              <a:extLst>
                <a:ext uri="{FF2B5EF4-FFF2-40B4-BE49-F238E27FC236}">
                  <a16:creationId xmlns:a16="http://schemas.microsoft.com/office/drawing/2014/main" id="{A2D821CE-3DAA-34AD-597F-E72626784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1948"/>
              <a:ext cx="133" cy="235"/>
            </a:xfrm>
            <a:custGeom>
              <a:avLst/>
              <a:gdLst>
                <a:gd name="T0" fmla="*/ 88 w 133"/>
                <a:gd name="T1" fmla="*/ 235 h 235"/>
                <a:gd name="T2" fmla="*/ 133 w 133"/>
                <a:gd name="T3" fmla="*/ 109 h 235"/>
                <a:gd name="T4" fmla="*/ 79 w 133"/>
                <a:gd name="T5" fmla="*/ 73 h 235"/>
                <a:gd name="T6" fmla="*/ 71 w 133"/>
                <a:gd name="T7" fmla="*/ 28 h 235"/>
                <a:gd name="T8" fmla="*/ 62 w 133"/>
                <a:gd name="T9" fmla="*/ 19 h 235"/>
                <a:gd name="T10" fmla="*/ 31 w 133"/>
                <a:gd name="T11" fmla="*/ 0 h 235"/>
                <a:gd name="T12" fmla="*/ 0 w 133"/>
                <a:gd name="T13" fmla="*/ 19 h 235"/>
                <a:gd name="T14" fmla="*/ 53 w 133"/>
                <a:gd name="T15" fmla="*/ 235 h 235"/>
                <a:gd name="T16" fmla="*/ 88 w 133"/>
                <a:gd name="T1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235">
                  <a:moveTo>
                    <a:pt x="88" y="235"/>
                  </a:moveTo>
                  <a:lnTo>
                    <a:pt x="133" y="109"/>
                  </a:lnTo>
                  <a:lnTo>
                    <a:pt x="79" y="73"/>
                  </a:lnTo>
                  <a:lnTo>
                    <a:pt x="71" y="28"/>
                  </a:lnTo>
                  <a:lnTo>
                    <a:pt x="62" y="19"/>
                  </a:lnTo>
                  <a:lnTo>
                    <a:pt x="31" y="0"/>
                  </a:lnTo>
                  <a:lnTo>
                    <a:pt x="0" y="19"/>
                  </a:lnTo>
                  <a:lnTo>
                    <a:pt x="53" y="235"/>
                  </a:lnTo>
                  <a:lnTo>
                    <a:pt x="88" y="2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4" name="Freeform 165">
              <a:extLst>
                <a:ext uri="{FF2B5EF4-FFF2-40B4-BE49-F238E27FC236}">
                  <a16:creationId xmlns:a16="http://schemas.microsoft.com/office/drawing/2014/main" id="{A580CA9E-8D7F-CC0A-29CC-D99C8AA1B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2038"/>
              <a:ext cx="175" cy="171"/>
            </a:xfrm>
            <a:custGeom>
              <a:avLst/>
              <a:gdLst>
                <a:gd name="T0" fmla="*/ 0 w 175"/>
                <a:gd name="T1" fmla="*/ 71 h 171"/>
                <a:gd name="T2" fmla="*/ 0 w 175"/>
                <a:gd name="T3" fmla="*/ 109 h 171"/>
                <a:gd name="T4" fmla="*/ 61 w 175"/>
                <a:gd name="T5" fmla="*/ 171 h 171"/>
                <a:gd name="T6" fmla="*/ 158 w 175"/>
                <a:gd name="T7" fmla="*/ 171 h 171"/>
                <a:gd name="T8" fmla="*/ 175 w 175"/>
                <a:gd name="T9" fmla="*/ 99 h 171"/>
                <a:gd name="T10" fmla="*/ 158 w 175"/>
                <a:gd name="T11" fmla="*/ 35 h 171"/>
                <a:gd name="T12" fmla="*/ 97 w 175"/>
                <a:gd name="T13" fmla="*/ 0 h 171"/>
                <a:gd name="T14" fmla="*/ 0 w 175"/>
                <a:gd name="T15" fmla="*/ 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71">
                  <a:moveTo>
                    <a:pt x="0" y="71"/>
                  </a:moveTo>
                  <a:lnTo>
                    <a:pt x="0" y="109"/>
                  </a:lnTo>
                  <a:lnTo>
                    <a:pt x="61" y="171"/>
                  </a:lnTo>
                  <a:lnTo>
                    <a:pt x="158" y="171"/>
                  </a:lnTo>
                  <a:lnTo>
                    <a:pt x="175" y="99"/>
                  </a:lnTo>
                  <a:lnTo>
                    <a:pt x="158" y="35"/>
                  </a:lnTo>
                  <a:lnTo>
                    <a:pt x="97" y="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5" name="Freeform 166">
              <a:extLst>
                <a:ext uri="{FF2B5EF4-FFF2-40B4-BE49-F238E27FC236}">
                  <a16:creationId xmlns:a16="http://schemas.microsoft.com/office/drawing/2014/main" id="{37142BD7-611D-6AE5-60A3-919A31DEA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522"/>
              <a:ext cx="222" cy="237"/>
            </a:xfrm>
            <a:custGeom>
              <a:avLst/>
              <a:gdLst>
                <a:gd name="T0" fmla="*/ 134 w 222"/>
                <a:gd name="T1" fmla="*/ 19 h 237"/>
                <a:gd name="T2" fmla="*/ 222 w 222"/>
                <a:gd name="T3" fmla="*/ 137 h 237"/>
                <a:gd name="T4" fmla="*/ 213 w 222"/>
                <a:gd name="T5" fmla="*/ 164 h 237"/>
                <a:gd name="T6" fmla="*/ 153 w 222"/>
                <a:gd name="T7" fmla="*/ 237 h 237"/>
                <a:gd name="T8" fmla="*/ 63 w 222"/>
                <a:gd name="T9" fmla="*/ 171 h 237"/>
                <a:gd name="T10" fmla="*/ 35 w 222"/>
                <a:gd name="T11" fmla="*/ 90 h 237"/>
                <a:gd name="T12" fmla="*/ 0 w 222"/>
                <a:gd name="T13" fmla="*/ 19 h 237"/>
                <a:gd name="T14" fmla="*/ 45 w 222"/>
                <a:gd name="T15" fmla="*/ 0 h 237"/>
                <a:gd name="T16" fmla="*/ 106 w 222"/>
                <a:gd name="T17" fmla="*/ 38 h 237"/>
                <a:gd name="T18" fmla="*/ 134 w 222"/>
                <a:gd name="T19" fmla="*/ 19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37">
                  <a:moveTo>
                    <a:pt x="134" y="19"/>
                  </a:moveTo>
                  <a:lnTo>
                    <a:pt x="222" y="137"/>
                  </a:lnTo>
                  <a:lnTo>
                    <a:pt x="213" y="164"/>
                  </a:lnTo>
                  <a:lnTo>
                    <a:pt x="153" y="237"/>
                  </a:lnTo>
                  <a:lnTo>
                    <a:pt x="63" y="171"/>
                  </a:lnTo>
                  <a:lnTo>
                    <a:pt x="35" y="90"/>
                  </a:lnTo>
                  <a:lnTo>
                    <a:pt x="0" y="19"/>
                  </a:lnTo>
                  <a:lnTo>
                    <a:pt x="45" y="0"/>
                  </a:lnTo>
                  <a:lnTo>
                    <a:pt x="106" y="38"/>
                  </a:lnTo>
                  <a:lnTo>
                    <a:pt x="134" y="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6" name="Freeform 167">
              <a:extLst>
                <a:ext uri="{FF2B5EF4-FFF2-40B4-BE49-F238E27FC236}">
                  <a16:creationId xmlns:a16="http://schemas.microsoft.com/office/drawing/2014/main" id="{6C7430FE-7044-0F2F-F400-788EBB71C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698"/>
              <a:ext cx="123" cy="152"/>
            </a:xfrm>
            <a:custGeom>
              <a:avLst/>
              <a:gdLst>
                <a:gd name="T0" fmla="*/ 0 w 123"/>
                <a:gd name="T1" fmla="*/ 53 h 152"/>
                <a:gd name="T2" fmla="*/ 45 w 123"/>
                <a:gd name="T3" fmla="*/ 0 h 152"/>
                <a:gd name="T4" fmla="*/ 97 w 123"/>
                <a:gd name="T5" fmla="*/ 17 h 152"/>
                <a:gd name="T6" fmla="*/ 123 w 123"/>
                <a:gd name="T7" fmla="*/ 72 h 152"/>
                <a:gd name="T8" fmla="*/ 71 w 123"/>
                <a:gd name="T9" fmla="*/ 143 h 152"/>
                <a:gd name="T10" fmla="*/ 35 w 123"/>
                <a:gd name="T11" fmla="*/ 152 h 152"/>
                <a:gd name="T12" fmla="*/ 9 w 123"/>
                <a:gd name="T13" fmla="*/ 126 h 152"/>
                <a:gd name="T14" fmla="*/ 0 w 123"/>
                <a:gd name="T15" fmla="*/ 5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52">
                  <a:moveTo>
                    <a:pt x="0" y="53"/>
                  </a:moveTo>
                  <a:lnTo>
                    <a:pt x="45" y="0"/>
                  </a:lnTo>
                  <a:lnTo>
                    <a:pt x="97" y="17"/>
                  </a:lnTo>
                  <a:lnTo>
                    <a:pt x="123" y="72"/>
                  </a:lnTo>
                  <a:lnTo>
                    <a:pt x="71" y="143"/>
                  </a:lnTo>
                  <a:lnTo>
                    <a:pt x="35" y="152"/>
                  </a:lnTo>
                  <a:lnTo>
                    <a:pt x="9" y="126"/>
                  </a:lnTo>
                  <a:lnTo>
                    <a:pt x="0" y="5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7" name="Freeform 168">
              <a:extLst>
                <a:ext uri="{FF2B5EF4-FFF2-40B4-BE49-F238E27FC236}">
                  <a16:creationId xmlns:a16="http://schemas.microsoft.com/office/drawing/2014/main" id="{E6FE8A62-8F7B-D6C7-DD94-BD8CF15F8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667"/>
              <a:ext cx="229" cy="256"/>
            </a:xfrm>
            <a:custGeom>
              <a:avLst/>
              <a:gdLst>
                <a:gd name="T0" fmla="*/ 0 w 229"/>
                <a:gd name="T1" fmla="*/ 80 h 256"/>
                <a:gd name="T2" fmla="*/ 26 w 229"/>
                <a:gd name="T3" fmla="*/ 223 h 256"/>
                <a:gd name="T4" fmla="*/ 135 w 229"/>
                <a:gd name="T5" fmla="*/ 256 h 256"/>
                <a:gd name="T6" fmla="*/ 149 w 229"/>
                <a:gd name="T7" fmla="*/ 244 h 256"/>
                <a:gd name="T8" fmla="*/ 229 w 229"/>
                <a:gd name="T9" fmla="*/ 90 h 256"/>
                <a:gd name="T10" fmla="*/ 194 w 229"/>
                <a:gd name="T11" fmla="*/ 16 h 256"/>
                <a:gd name="T12" fmla="*/ 142 w 229"/>
                <a:gd name="T13" fmla="*/ 0 h 256"/>
                <a:gd name="T14" fmla="*/ 71 w 229"/>
                <a:gd name="T15" fmla="*/ 35 h 256"/>
                <a:gd name="T16" fmla="*/ 0 w 229"/>
                <a:gd name="T17" fmla="*/ 8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256">
                  <a:moveTo>
                    <a:pt x="0" y="80"/>
                  </a:moveTo>
                  <a:lnTo>
                    <a:pt x="26" y="223"/>
                  </a:lnTo>
                  <a:lnTo>
                    <a:pt x="135" y="256"/>
                  </a:lnTo>
                  <a:lnTo>
                    <a:pt x="149" y="244"/>
                  </a:lnTo>
                  <a:lnTo>
                    <a:pt x="229" y="90"/>
                  </a:lnTo>
                  <a:lnTo>
                    <a:pt x="194" y="16"/>
                  </a:lnTo>
                  <a:lnTo>
                    <a:pt x="142" y="0"/>
                  </a:lnTo>
                  <a:lnTo>
                    <a:pt x="71" y="35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8" name="Freeform 169">
              <a:extLst>
                <a:ext uri="{FF2B5EF4-FFF2-40B4-BE49-F238E27FC236}">
                  <a16:creationId xmlns:a16="http://schemas.microsoft.com/office/drawing/2014/main" id="{02C81C2E-549E-C1D8-4646-47BE3805F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827"/>
              <a:ext cx="298" cy="194"/>
            </a:xfrm>
            <a:custGeom>
              <a:avLst/>
              <a:gdLst>
                <a:gd name="T0" fmla="*/ 17 w 298"/>
                <a:gd name="T1" fmla="*/ 194 h 194"/>
                <a:gd name="T2" fmla="*/ 279 w 298"/>
                <a:gd name="T3" fmla="*/ 156 h 194"/>
                <a:gd name="T4" fmla="*/ 298 w 298"/>
                <a:gd name="T5" fmla="*/ 45 h 194"/>
                <a:gd name="T6" fmla="*/ 246 w 298"/>
                <a:gd name="T7" fmla="*/ 0 h 194"/>
                <a:gd name="T8" fmla="*/ 196 w 298"/>
                <a:gd name="T9" fmla="*/ 28 h 194"/>
                <a:gd name="T10" fmla="*/ 90 w 298"/>
                <a:gd name="T11" fmla="*/ 11 h 194"/>
                <a:gd name="T12" fmla="*/ 28 w 298"/>
                <a:gd name="T13" fmla="*/ 78 h 194"/>
                <a:gd name="T14" fmla="*/ 0 w 298"/>
                <a:gd name="T15" fmla="*/ 175 h 194"/>
                <a:gd name="T16" fmla="*/ 17 w 298"/>
                <a:gd name="T1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194">
                  <a:moveTo>
                    <a:pt x="17" y="194"/>
                  </a:moveTo>
                  <a:lnTo>
                    <a:pt x="279" y="156"/>
                  </a:lnTo>
                  <a:lnTo>
                    <a:pt x="298" y="45"/>
                  </a:lnTo>
                  <a:lnTo>
                    <a:pt x="246" y="0"/>
                  </a:lnTo>
                  <a:lnTo>
                    <a:pt x="196" y="28"/>
                  </a:lnTo>
                  <a:lnTo>
                    <a:pt x="90" y="11"/>
                  </a:lnTo>
                  <a:lnTo>
                    <a:pt x="28" y="78"/>
                  </a:lnTo>
                  <a:lnTo>
                    <a:pt x="0" y="175"/>
                  </a:lnTo>
                  <a:lnTo>
                    <a:pt x="17" y="19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69" name="Freeform 170">
              <a:extLst>
                <a:ext uri="{FF2B5EF4-FFF2-40B4-BE49-F238E27FC236}">
                  <a16:creationId xmlns:a16="http://schemas.microsoft.com/office/drawing/2014/main" id="{FDED4A37-BACA-1C66-D0D1-1966BA6CE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522"/>
              <a:ext cx="97" cy="126"/>
            </a:xfrm>
            <a:custGeom>
              <a:avLst/>
              <a:gdLst>
                <a:gd name="T0" fmla="*/ 28 w 97"/>
                <a:gd name="T1" fmla="*/ 0 h 126"/>
                <a:gd name="T2" fmla="*/ 89 w 97"/>
                <a:gd name="T3" fmla="*/ 0 h 126"/>
                <a:gd name="T4" fmla="*/ 97 w 97"/>
                <a:gd name="T5" fmla="*/ 9 h 126"/>
                <a:gd name="T6" fmla="*/ 54 w 97"/>
                <a:gd name="T7" fmla="*/ 126 h 126"/>
                <a:gd name="T8" fmla="*/ 0 w 97"/>
                <a:gd name="T9" fmla="*/ 109 h 126"/>
                <a:gd name="T10" fmla="*/ 28 w 97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26">
                  <a:moveTo>
                    <a:pt x="28" y="0"/>
                  </a:moveTo>
                  <a:lnTo>
                    <a:pt x="89" y="0"/>
                  </a:lnTo>
                  <a:lnTo>
                    <a:pt x="97" y="9"/>
                  </a:lnTo>
                  <a:lnTo>
                    <a:pt x="54" y="126"/>
                  </a:lnTo>
                  <a:lnTo>
                    <a:pt x="0" y="109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0" name="Freeform 171">
              <a:extLst>
                <a:ext uri="{FF2B5EF4-FFF2-40B4-BE49-F238E27FC236}">
                  <a16:creationId xmlns:a16="http://schemas.microsoft.com/office/drawing/2014/main" id="{CA0B8010-7A81-613D-64FD-B0EFB4840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1841"/>
              <a:ext cx="220" cy="197"/>
            </a:xfrm>
            <a:custGeom>
              <a:avLst/>
              <a:gdLst>
                <a:gd name="T0" fmla="*/ 0 w 220"/>
                <a:gd name="T1" fmla="*/ 126 h 197"/>
                <a:gd name="T2" fmla="*/ 78 w 220"/>
                <a:gd name="T3" fmla="*/ 9 h 197"/>
                <a:gd name="T4" fmla="*/ 114 w 220"/>
                <a:gd name="T5" fmla="*/ 0 h 197"/>
                <a:gd name="T6" fmla="*/ 175 w 220"/>
                <a:gd name="T7" fmla="*/ 54 h 197"/>
                <a:gd name="T8" fmla="*/ 220 w 220"/>
                <a:gd name="T9" fmla="*/ 152 h 197"/>
                <a:gd name="T10" fmla="*/ 34 w 220"/>
                <a:gd name="T11" fmla="*/ 197 h 197"/>
                <a:gd name="T12" fmla="*/ 0 w 220"/>
                <a:gd name="T13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97">
                  <a:moveTo>
                    <a:pt x="0" y="126"/>
                  </a:moveTo>
                  <a:lnTo>
                    <a:pt x="78" y="9"/>
                  </a:lnTo>
                  <a:lnTo>
                    <a:pt x="114" y="0"/>
                  </a:lnTo>
                  <a:lnTo>
                    <a:pt x="175" y="54"/>
                  </a:lnTo>
                  <a:lnTo>
                    <a:pt x="220" y="152"/>
                  </a:lnTo>
                  <a:lnTo>
                    <a:pt x="34" y="197"/>
                  </a:lnTo>
                  <a:lnTo>
                    <a:pt x="0" y="1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1" name="Freeform 172">
              <a:extLst>
                <a:ext uri="{FF2B5EF4-FFF2-40B4-BE49-F238E27FC236}">
                  <a16:creationId xmlns:a16="http://schemas.microsoft.com/office/drawing/2014/main" id="{5A0FCB45-5F80-4E9A-FAF1-1AEB559F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560"/>
              <a:ext cx="336" cy="287"/>
            </a:xfrm>
            <a:custGeom>
              <a:avLst/>
              <a:gdLst>
                <a:gd name="T0" fmla="*/ 132 w 336"/>
                <a:gd name="T1" fmla="*/ 7 h 287"/>
                <a:gd name="T2" fmla="*/ 203 w 336"/>
                <a:gd name="T3" fmla="*/ 16 h 287"/>
                <a:gd name="T4" fmla="*/ 237 w 336"/>
                <a:gd name="T5" fmla="*/ 0 h 287"/>
                <a:gd name="T6" fmla="*/ 336 w 336"/>
                <a:gd name="T7" fmla="*/ 62 h 287"/>
                <a:gd name="T8" fmla="*/ 308 w 336"/>
                <a:gd name="T9" fmla="*/ 161 h 287"/>
                <a:gd name="T10" fmla="*/ 194 w 336"/>
                <a:gd name="T11" fmla="*/ 242 h 287"/>
                <a:gd name="T12" fmla="*/ 158 w 336"/>
                <a:gd name="T13" fmla="*/ 287 h 287"/>
                <a:gd name="T14" fmla="*/ 132 w 336"/>
                <a:gd name="T15" fmla="*/ 287 h 287"/>
                <a:gd name="T16" fmla="*/ 0 w 336"/>
                <a:gd name="T17" fmla="*/ 178 h 287"/>
                <a:gd name="T18" fmla="*/ 26 w 336"/>
                <a:gd name="T19" fmla="*/ 107 h 287"/>
                <a:gd name="T20" fmla="*/ 104 w 336"/>
                <a:gd name="T21" fmla="*/ 62 h 287"/>
                <a:gd name="T22" fmla="*/ 132 w 336"/>
                <a:gd name="T23" fmla="*/ 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6" h="287">
                  <a:moveTo>
                    <a:pt x="132" y="7"/>
                  </a:moveTo>
                  <a:lnTo>
                    <a:pt x="203" y="16"/>
                  </a:lnTo>
                  <a:lnTo>
                    <a:pt x="237" y="0"/>
                  </a:lnTo>
                  <a:lnTo>
                    <a:pt x="336" y="62"/>
                  </a:lnTo>
                  <a:lnTo>
                    <a:pt x="308" y="161"/>
                  </a:lnTo>
                  <a:lnTo>
                    <a:pt x="194" y="242"/>
                  </a:lnTo>
                  <a:lnTo>
                    <a:pt x="158" y="287"/>
                  </a:lnTo>
                  <a:lnTo>
                    <a:pt x="132" y="287"/>
                  </a:lnTo>
                  <a:lnTo>
                    <a:pt x="0" y="178"/>
                  </a:lnTo>
                  <a:lnTo>
                    <a:pt x="26" y="107"/>
                  </a:lnTo>
                  <a:lnTo>
                    <a:pt x="104" y="62"/>
                  </a:lnTo>
                  <a:lnTo>
                    <a:pt x="132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2" name="Freeform 173">
              <a:extLst>
                <a:ext uri="{FF2B5EF4-FFF2-40B4-BE49-F238E27FC236}">
                  <a16:creationId xmlns:a16="http://schemas.microsoft.com/office/drawing/2014/main" id="{9E2C5CE6-F1BA-5CFD-7E8E-7343D3C83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1" y="2667"/>
              <a:ext cx="250" cy="159"/>
            </a:xfrm>
            <a:custGeom>
              <a:avLst/>
              <a:gdLst>
                <a:gd name="T0" fmla="*/ 160 w 250"/>
                <a:gd name="T1" fmla="*/ 26 h 159"/>
                <a:gd name="T2" fmla="*/ 250 w 250"/>
                <a:gd name="T3" fmla="*/ 92 h 159"/>
                <a:gd name="T4" fmla="*/ 243 w 250"/>
                <a:gd name="T5" fmla="*/ 130 h 159"/>
                <a:gd name="T6" fmla="*/ 220 w 250"/>
                <a:gd name="T7" fmla="*/ 159 h 159"/>
                <a:gd name="T8" fmla="*/ 132 w 250"/>
                <a:gd name="T9" fmla="*/ 104 h 159"/>
                <a:gd name="T10" fmla="*/ 45 w 250"/>
                <a:gd name="T11" fmla="*/ 80 h 159"/>
                <a:gd name="T12" fmla="*/ 28 w 250"/>
                <a:gd name="T13" fmla="*/ 90 h 159"/>
                <a:gd name="T14" fmla="*/ 0 w 250"/>
                <a:gd name="T15" fmla="*/ 26 h 159"/>
                <a:gd name="T16" fmla="*/ 28 w 250"/>
                <a:gd name="T17" fmla="*/ 0 h 159"/>
                <a:gd name="T18" fmla="*/ 97 w 250"/>
                <a:gd name="T19" fmla="*/ 45 h 159"/>
                <a:gd name="T20" fmla="*/ 160 w 250"/>
                <a:gd name="T21" fmla="*/ 2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159">
                  <a:moveTo>
                    <a:pt x="160" y="26"/>
                  </a:moveTo>
                  <a:lnTo>
                    <a:pt x="250" y="92"/>
                  </a:lnTo>
                  <a:lnTo>
                    <a:pt x="243" y="130"/>
                  </a:lnTo>
                  <a:lnTo>
                    <a:pt x="220" y="159"/>
                  </a:lnTo>
                  <a:lnTo>
                    <a:pt x="132" y="104"/>
                  </a:lnTo>
                  <a:lnTo>
                    <a:pt x="45" y="80"/>
                  </a:lnTo>
                  <a:lnTo>
                    <a:pt x="28" y="90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97" y="45"/>
                  </a:lnTo>
                  <a:lnTo>
                    <a:pt x="160" y="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3" name="Freeform 174">
              <a:extLst>
                <a:ext uri="{FF2B5EF4-FFF2-40B4-BE49-F238E27FC236}">
                  <a16:creationId xmlns:a16="http://schemas.microsoft.com/office/drawing/2014/main" id="{0C703407-BD40-810A-81D0-09CE27D21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34"/>
              <a:ext cx="327" cy="297"/>
            </a:xfrm>
            <a:custGeom>
              <a:avLst/>
              <a:gdLst>
                <a:gd name="T0" fmla="*/ 327 w 327"/>
                <a:gd name="T1" fmla="*/ 181 h 297"/>
                <a:gd name="T2" fmla="*/ 327 w 327"/>
                <a:gd name="T3" fmla="*/ 81 h 297"/>
                <a:gd name="T4" fmla="*/ 185 w 327"/>
                <a:gd name="T5" fmla="*/ 0 h 297"/>
                <a:gd name="T6" fmla="*/ 142 w 327"/>
                <a:gd name="T7" fmla="*/ 0 h 297"/>
                <a:gd name="T8" fmla="*/ 0 w 327"/>
                <a:gd name="T9" fmla="*/ 226 h 297"/>
                <a:gd name="T10" fmla="*/ 17 w 327"/>
                <a:gd name="T11" fmla="*/ 297 h 297"/>
                <a:gd name="T12" fmla="*/ 53 w 327"/>
                <a:gd name="T13" fmla="*/ 288 h 297"/>
                <a:gd name="T14" fmla="*/ 97 w 327"/>
                <a:gd name="T15" fmla="*/ 226 h 297"/>
                <a:gd name="T16" fmla="*/ 249 w 327"/>
                <a:gd name="T17" fmla="*/ 226 h 297"/>
                <a:gd name="T18" fmla="*/ 282 w 327"/>
                <a:gd name="T19" fmla="*/ 171 h 297"/>
                <a:gd name="T20" fmla="*/ 327 w 327"/>
                <a:gd name="T21" fmla="*/ 181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" h="297">
                  <a:moveTo>
                    <a:pt x="327" y="181"/>
                  </a:moveTo>
                  <a:lnTo>
                    <a:pt x="327" y="81"/>
                  </a:lnTo>
                  <a:lnTo>
                    <a:pt x="185" y="0"/>
                  </a:lnTo>
                  <a:lnTo>
                    <a:pt x="142" y="0"/>
                  </a:lnTo>
                  <a:lnTo>
                    <a:pt x="0" y="226"/>
                  </a:lnTo>
                  <a:lnTo>
                    <a:pt x="17" y="297"/>
                  </a:lnTo>
                  <a:lnTo>
                    <a:pt x="53" y="288"/>
                  </a:lnTo>
                  <a:lnTo>
                    <a:pt x="97" y="226"/>
                  </a:lnTo>
                  <a:lnTo>
                    <a:pt x="249" y="226"/>
                  </a:lnTo>
                  <a:lnTo>
                    <a:pt x="282" y="171"/>
                  </a:lnTo>
                  <a:lnTo>
                    <a:pt x="327" y="1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4" name="Freeform 175">
              <a:extLst>
                <a:ext uri="{FF2B5EF4-FFF2-40B4-BE49-F238E27FC236}">
                  <a16:creationId xmlns:a16="http://schemas.microsoft.com/office/drawing/2014/main" id="{DA782E7D-918F-AD93-E94A-021B80FE3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721"/>
              <a:ext cx="256" cy="178"/>
            </a:xfrm>
            <a:custGeom>
              <a:avLst/>
              <a:gdLst>
                <a:gd name="T0" fmla="*/ 0 w 256"/>
                <a:gd name="T1" fmla="*/ 126 h 178"/>
                <a:gd name="T2" fmla="*/ 36 w 256"/>
                <a:gd name="T3" fmla="*/ 81 h 178"/>
                <a:gd name="T4" fmla="*/ 150 w 256"/>
                <a:gd name="T5" fmla="*/ 0 h 178"/>
                <a:gd name="T6" fmla="*/ 256 w 256"/>
                <a:gd name="T7" fmla="*/ 126 h 178"/>
                <a:gd name="T8" fmla="*/ 185 w 256"/>
                <a:gd name="T9" fmla="*/ 178 h 178"/>
                <a:gd name="T10" fmla="*/ 0 w 256"/>
                <a:gd name="T11" fmla="*/ 12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178">
                  <a:moveTo>
                    <a:pt x="0" y="126"/>
                  </a:moveTo>
                  <a:lnTo>
                    <a:pt x="36" y="81"/>
                  </a:lnTo>
                  <a:lnTo>
                    <a:pt x="150" y="0"/>
                  </a:lnTo>
                  <a:lnTo>
                    <a:pt x="256" y="126"/>
                  </a:lnTo>
                  <a:lnTo>
                    <a:pt x="185" y="178"/>
                  </a:lnTo>
                  <a:lnTo>
                    <a:pt x="0" y="1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5" name="Freeform 176">
              <a:extLst>
                <a:ext uri="{FF2B5EF4-FFF2-40B4-BE49-F238E27FC236}">
                  <a16:creationId xmlns:a16="http://schemas.microsoft.com/office/drawing/2014/main" id="{3F50E116-2724-BA66-F333-7C88577F3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1506"/>
              <a:ext cx="201" cy="138"/>
            </a:xfrm>
            <a:custGeom>
              <a:avLst/>
              <a:gdLst>
                <a:gd name="T0" fmla="*/ 57 w 201"/>
                <a:gd name="T1" fmla="*/ 0 h 138"/>
                <a:gd name="T2" fmla="*/ 99 w 201"/>
                <a:gd name="T3" fmla="*/ 0 h 138"/>
                <a:gd name="T4" fmla="*/ 99 w 201"/>
                <a:gd name="T5" fmla="*/ 7 h 138"/>
                <a:gd name="T6" fmla="*/ 104 w 201"/>
                <a:gd name="T7" fmla="*/ 7 h 138"/>
                <a:gd name="T8" fmla="*/ 114 w 201"/>
                <a:gd name="T9" fmla="*/ 7 h 138"/>
                <a:gd name="T10" fmla="*/ 130 w 201"/>
                <a:gd name="T11" fmla="*/ 7 h 138"/>
                <a:gd name="T12" fmla="*/ 140 w 201"/>
                <a:gd name="T13" fmla="*/ 7 h 138"/>
                <a:gd name="T14" fmla="*/ 163 w 201"/>
                <a:gd name="T15" fmla="*/ 17 h 138"/>
                <a:gd name="T16" fmla="*/ 175 w 201"/>
                <a:gd name="T17" fmla="*/ 19 h 138"/>
                <a:gd name="T18" fmla="*/ 192 w 201"/>
                <a:gd name="T19" fmla="*/ 26 h 138"/>
                <a:gd name="T20" fmla="*/ 192 w 201"/>
                <a:gd name="T21" fmla="*/ 38 h 138"/>
                <a:gd name="T22" fmla="*/ 201 w 201"/>
                <a:gd name="T23" fmla="*/ 38 h 138"/>
                <a:gd name="T24" fmla="*/ 142 w 201"/>
                <a:gd name="T25" fmla="*/ 138 h 138"/>
                <a:gd name="T26" fmla="*/ 54 w 201"/>
                <a:gd name="T27" fmla="*/ 138 h 138"/>
                <a:gd name="T28" fmla="*/ 0 w 201"/>
                <a:gd name="T29" fmla="*/ 69 h 138"/>
                <a:gd name="T30" fmla="*/ 7 w 201"/>
                <a:gd name="T31" fmla="*/ 64 h 138"/>
                <a:gd name="T32" fmla="*/ 12 w 201"/>
                <a:gd name="T33" fmla="*/ 62 h 138"/>
                <a:gd name="T34" fmla="*/ 14 w 201"/>
                <a:gd name="T35" fmla="*/ 45 h 138"/>
                <a:gd name="T36" fmla="*/ 14 w 201"/>
                <a:gd name="T37" fmla="*/ 45 h 138"/>
                <a:gd name="T38" fmla="*/ 19 w 201"/>
                <a:gd name="T39" fmla="*/ 48 h 138"/>
                <a:gd name="T40" fmla="*/ 19 w 201"/>
                <a:gd name="T41" fmla="*/ 36 h 138"/>
                <a:gd name="T42" fmla="*/ 28 w 201"/>
                <a:gd name="T43" fmla="*/ 26 h 138"/>
                <a:gd name="T44" fmla="*/ 28 w 201"/>
                <a:gd name="T45" fmla="*/ 17 h 138"/>
                <a:gd name="T46" fmla="*/ 38 w 201"/>
                <a:gd name="T47" fmla="*/ 7 h 138"/>
                <a:gd name="T48" fmla="*/ 57 w 201"/>
                <a:gd name="T49" fmla="*/ 7 h 138"/>
                <a:gd name="T50" fmla="*/ 57 w 201"/>
                <a:gd name="T5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1" h="138">
                  <a:moveTo>
                    <a:pt x="57" y="0"/>
                  </a:moveTo>
                  <a:lnTo>
                    <a:pt x="99" y="0"/>
                  </a:lnTo>
                  <a:lnTo>
                    <a:pt x="99" y="7"/>
                  </a:lnTo>
                  <a:lnTo>
                    <a:pt x="104" y="7"/>
                  </a:lnTo>
                  <a:lnTo>
                    <a:pt x="114" y="7"/>
                  </a:lnTo>
                  <a:lnTo>
                    <a:pt x="130" y="7"/>
                  </a:lnTo>
                  <a:lnTo>
                    <a:pt x="140" y="7"/>
                  </a:lnTo>
                  <a:lnTo>
                    <a:pt x="163" y="17"/>
                  </a:lnTo>
                  <a:lnTo>
                    <a:pt x="175" y="19"/>
                  </a:lnTo>
                  <a:lnTo>
                    <a:pt x="192" y="26"/>
                  </a:lnTo>
                  <a:lnTo>
                    <a:pt x="192" y="38"/>
                  </a:lnTo>
                  <a:lnTo>
                    <a:pt x="201" y="38"/>
                  </a:lnTo>
                  <a:lnTo>
                    <a:pt x="142" y="138"/>
                  </a:lnTo>
                  <a:lnTo>
                    <a:pt x="54" y="138"/>
                  </a:lnTo>
                  <a:lnTo>
                    <a:pt x="0" y="69"/>
                  </a:lnTo>
                  <a:lnTo>
                    <a:pt x="7" y="64"/>
                  </a:lnTo>
                  <a:lnTo>
                    <a:pt x="12" y="62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9" y="48"/>
                  </a:lnTo>
                  <a:lnTo>
                    <a:pt x="19" y="36"/>
                  </a:lnTo>
                  <a:lnTo>
                    <a:pt x="28" y="26"/>
                  </a:lnTo>
                  <a:lnTo>
                    <a:pt x="28" y="17"/>
                  </a:lnTo>
                  <a:lnTo>
                    <a:pt x="38" y="7"/>
                  </a:lnTo>
                  <a:lnTo>
                    <a:pt x="57" y="7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6" name="Freeform 177">
              <a:extLst>
                <a:ext uri="{FF2B5EF4-FFF2-40B4-BE49-F238E27FC236}">
                  <a16:creationId xmlns:a16="http://schemas.microsoft.com/office/drawing/2014/main" id="{3E1C6BA2-B36B-905C-995C-D049FFF09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2147"/>
              <a:ext cx="327" cy="259"/>
            </a:xfrm>
            <a:custGeom>
              <a:avLst/>
              <a:gdLst>
                <a:gd name="T0" fmla="*/ 0 w 327"/>
                <a:gd name="T1" fmla="*/ 187 h 259"/>
                <a:gd name="T2" fmla="*/ 79 w 327"/>
                <a:gd name="T3" fmla="*/ 52 h 259"/>
                <a:gd name="T4" fmla="*/ 133 w 327"/>
                <a:gd name="T5" fmla="*/ 0 h 259"/>
                <a:gd name="T6" fmla="*/ 194 w 327"/>
                <a:gd name="T7" fmla="*/ 62 h 259"/>
                <a:gd name="T8" fmla="*/ 291 w 327"/>
                <a:gd name="T9" fmla="*/ 62 h 259"/>
                <a:gd name="T10" fmla="*/ 327 w 327"/>
                <a:gd name="T11" fmla="*/ 107 h 259"/>
                <a:gd name="T12" fmla="*/ 105 w 327"/>
                <a:gd name="T13" fmla="*/ 259 h 259"/>
                <a:gd name="T14" fmla="*/ 52 w 327"/>
                <a:gd name="T15" fmla="*/ 242 h 259"/>
                <a:gd name="T16" fmla="*/ 0 w 327"/>
                <a:gd name="T17" fmla="*/ 18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259">
                  <a:moveTo>
                    <a:pt x="0" y="187"/>
                  </a:moveTo>
                  <a:lnTo>
                    <a:pt x="79" y="52"/>
                  </a:lnTo>
                  <a:lnTo>
                    <a:pt x="133" y="0"/>
                  </a:lnTo>
                  <a:lnTo>
                    <a:pt x="194" y="62"/>
                  </a:lnTo>
                  <a:lnTo>
                    <a:pt x="291" y="62"/>
                  </a:lnTo>
                  <a:lnTo>
                    <a:pt x="327" y="107"/>
                  </a:lnTo>
                  <a:lnTo>
                    <a:pt x="105" y="259"/>
                  </a:lnTo>
                  <a:lnTo>
                    <a:pt x="52" y="242"/>
                  </a:lnTo>
                  <a:lnTo>
                    <a:pt x="0" y="18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7" name="Freeform 178">
              <a:extLst>
                <a:ext uri="{FF2B5EF4-FFF2-40B4-BE49-F238E27FC236}">
                  <a16:creationId xmlns:a16="http://schemas.microsoft.com/office/drawing/2014/main" id="{5E843579-8B7B-C659-9ED9-74213ABA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" y="2066"/>
              <a:ext cx="265" cy="404"/>
            </a:xfrm>
            <a:custGeom>
              <a:avLst/>
              <a:gdLst>
                <a:gd name="T0" fmla="*/ 203 w 265"/>
                <a:gd name="T1" fmla="*/ 7 h 404"/>
                <a:gd name="T2" fmla="*/ 265 w 265"/>
                <a:gd name="T3" fmla="*/ 26 h 404"/>
                <a:gd name="T4" fmla="*/ 265 w 265"/>
                <a:gd name="T5" fmla="*/ 162 h 404"/>
                <a:gd name="T6" fmla="*/ 212 w 265"/>
                <a:gd name="T7" fmla="*/ 169 h 404"/>
                <a:gd name="T8" fmla="*/ 212 w 265"/>
                <a:gd name="T9" fmla="*/ 169 h 404"/>
                <a:gd name="T10" fmla="*/ 177 w 265"/>
                <a:gd name="T11" fmla="*/ 178 h 404"/>
                <a:gd name="T12" fmla="*/ 141 w 265"/>
                <a:gd name="T13" fmla="*/ 359 h 404"/>
                <a:gd name="T14" fmla="*/ 89 w 265"/>
                <a:gd name="T15" fmla="*/ 404 h 404"/>
                <a:gd name="T16" fmla="*/ 0 w 265"/>
                <a:gd name="T17" fmla="*/ 340 h 404"/>
                <a:gd name="T18" fmla="*/ 9 w 265"/>
                <a:gd name="T19" fmla="*/ 323 h 404"/>
                <a:gd name="T20" fmla="*/ 44 w 265"/>
                <a:gd name="T21" fmla="*/ 188 h 404"/>
                <a:gd name="T22" fmla="*/ 106 w 265"/>
                <a:gd name="T23" fmla="*/ 143 h 404"/>
                <a:gd name="T24" fmla="*/ 97 w 265"/>
                <a:gd name="T25" fmla="*/ 43 h 404"/>
                <a:gd name="T26" fmla="*/ 194 w 265"/>
                <a:gd name="T27" fmla="*/ 0 h 404"/>
                <a:gd name="T28" fmla="*/ 203 w 265"/>
                <a:gd name="T29" fmla="*/ 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5" h="404">
                  <a:moveTo>
                    <a:pt x="203" y="7"/>
                  </a:moveTo>
                  <a:lnTo>
                    <a:pt x="265" y="26"/>
                  </a:lnTo>
                  <a:lnTo>
                    <a:pt x="265" y="162"/>
                  </a:lnTo>
                  <a:lnTo>
                    <a:pt x="212" y="169"/>
                  </a:lnTo>
                  <a:lnTo>
                    <a:pt x="212" y="169"/>
                  </a:lnTo>
                  <a:lnTo>
                    <a:pt x="177" y="178"/>
                  </a:lnTo>
                  <a:lnTo>
                    <a:pt x="141" y="359"/>
                  </a:lnTo>
                  <a:lnTo>
                    <a:pt x="89" y="404"/>
                  </a:lnTo>
                  <a:lnTo>
                    <a:pt x="0" y="340"/>
                  </a:lnTo>
                  <a:lnTo>
                    <a:pt x="9" y="323"/>
                  </a:lnTo>
                  <a:lnTo>
                    <a:pt x="44" y="188"/>
                  </a:lnTo>
                  <a:lnTo>
                    <a:pt x="106" y="143"/>
                  </a:lnTo>
                  <a:lnTo>
                    <a:pt x="97" y="43"/>
                  </a:lnTo>
                  <a:lnTo>
                    <a:pt x="194" y="0"/>
                  </a:lnTo>
                  <a:lnTo>
                    <a:pt x="203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8" name="Freeform 179">
              <a:extLst>
                <a:ext uri="{FF2B5EF4-FFF2-40B4-BE49-F238E27FC236}">
                  <a16:creationId xmlns:a16="http://schemas.microsoft.com/office/drawing/2014/main" id="{03049115-406D-4DD3-0EFE-14A74BFA1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738"/>
              <a:ext cx="168" cy="152"/>
            </a:xfrm>
            <a:custGeom>
              <a:avLst/>
              <a:gdLst>
                <a:gd name="T0" fmla="*/ 17 w 168"/>
                <a:gd name="T1" fmla="*/ 109 h 152"/>
                <a:gd name="T2" fmla="*/ 79 w 168"/>
                <a:gd name="T3" fmla="*/ 116 h 152"/>
                <a:gd name="T4" fmla="*/ 142 w 168"/>
                <a:gd name="T5" fmla="*/ 152 h 152"/>
                <a:gd name="T6" fmla="*/ 168 w 168"/>
                <a:gd name="T7" fmla="*/ 26 h 152"/>
                <a:gd name="T8" fmla="*/ 114 w 168"/>
                <a:gd name="T9" fmla="*/ 0 h 152"/>
                <a:gd name="T10" fmla="*/ 27 w 168"/>
                <a:gd name="T11" fmla="*/ 9 h 152"/>
                <a:gd name="T12" fmla="*/ 0 w 168"/>
                <a:gd name="T13" fmla="*/ 54 h 152"/>
                <a:gd name="T14" fmla="*/ 17 w 168"/>
                <a:gd name="T15" fmla="*/ 10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52">
                  <a:moveTo>
                    <a:pt x="17" y="109"/>
                  </a:moveTo>
                  <a:lnTo>
                    <a:pt x="79" y="116"/>
                  </a:lnTo>
                  <a:lnTo>
                    <a:pt x="142" y="152"/>
                  </a:lnTo>
                  <a:lnTo>
                    <a:pt x="168" y="26"/>
                  </a:lnTo>
                  <a:lnTo>
                    <a:pt x="114" y="0"/>
                  </a:lnTo>
                  <a:lnTo>
                    <a:pt x="27" y="9"/>
                  </a:lnTo>
                  <a:lnTo>
                    <a:pt x="0" y="54"/>
                  </a:lnTo>
                  <a:lnTo>
                    <a:pt x="17" y="10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79" name="Freeform 180">
              <a:extLst>
                <a:ext uri="{FF2B5EF4-FFF2-40B4-BE49-F238E27FC236}">
                  <a16:creationId xmlns:a16="http://schemas.microsoft.com/office/drawing/2014/main" id="{67D93720-5FFE-7BA5-7DB1-CA0F9E4E6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" y="1755"/>
              <a:ext cx="166" cy="112"/>
            </a:xfrm>
            <a:custGeom>
              <a:avLst/>
              <a:gdLst>
                <a:gd name="T0" fmla="*/ 0 w 166"/>
                <a:gd name="T1" fmla="*/ 76 h 112"/>
                <a:gd name="T2" fmla="*/ 69 w 166"/>
                <a:gd name="T3" fmla="*/ 112 h 112"/>
                <a:gd name="T4" fmla="*/ 159 w 166"/>
                <a:gd name="T5" fmla="*/ 69 h 112"/>
                <a:gd name="T6" fmla="*/ 166 w 166"/>
                <a:gd name="T7" fmla="*/ 27 h 112"/>
                <a:gd name="T8" fmla="*/ 140 w 166"/>
                <a:gd name="T9" fmla="*/ 0 h 112"/>
                <a:gd name="T10" fmla="*/ 74 w 166"/>
                <a:gd name="T11" fmla="*/ 3 h 112"/>
                <a:gd name="T12" fmla="*/ 0 w 166"/>
                <a:gd name="T13" fmla="*/ 7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12">
                  <a:moveTo>
                    <a:pt x="0" y="76"/>
                  </a:moveTo>
                  <a:lnTo>
                    <a:pt x="69" y="112"/>
                  </a:lnTo>
                  <a:lnTo>
                    <a:pt x="159" y="69"/>
                  </a:lnTo>
                  <a:lnTo>
                    <a:pt x="166" y="27"/>
                  </a:lnTo>
                  <a:lnTo>
                    <a:pt x="140" y="0"/>
                  </a:lnTo>
                  <a:lnTo>
                    <a:pt x="74" y="3"/>
                  </a:lnTo>
                  <a:lnTo>
                    <a:pt x="0" y="7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0" name="Freeform 181">
              <a:extLst>
                <a:ext uri="{FF2B5EF4-FFF2-40B4-BE49-F238E27FC236}">
                  <a16:creationId xmlns:a16="http://schemas.microsoft.com/office/drawing/2014/main" id="{AD22CEF1-B0F2-3247-EAD5-722D9EFB3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2218"/>
              <a:ext cx="177" cy="90"/>
            </a:xfrm>
            <a:custGeom>
              <a:avLst/>
              <a:gdLst>
                <a:gd name="T0" fmla="*/ 9 w 177"/>
                <a:gd name="T1" fmla="*/ 62 h 90"/>
                <a:gd name="T2" fmla="*/ 168 w 177"/>
                <a:gd name="T3" fmla="*/ 90 h 90"/>
                <a:gd name="T4" fmla="*/ 177 w 177"/>
                <a:gd name="T5" fmla="*/ 71 h 90"/>
                <a:gd name="T6" fmla="*/ 132 w 177"/>
                <a:gd name="T7" fmla="*/ 10 h 90"/>
                <a:gd name="T8" fmla="*/ 45 w 177"/>
                <a:gd name="T9" fmla="*/ 0 h 90"/>
                <a:gd name="T10" fmla="*/ 0 w 177"/>
                <a:gd name="T11" fmla="*/ 55 h 90"/>
                <a:gd name="T12" fmla="*/ 9 w 177"/>
                <a:gd name="T13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90">
                  <a:moveTo>
                    <a:pt x="9" y="62"/>
                  </a:moveTo>
                  <a:lnTo>
                    <a:pt x="168" y="90"/>
                  </a:lnTo>
                  <a:lnTo>
                    <a:pt x="177" y="71"/>
                  </a:lnTo>
                  <a:lnTo>
                    <a:pt x="132" y="10"/>
                  </a:lnTo>
                  <a:lnTo>
                    <a:pt x="45" y="0"/>
                  </a:lnTo>
                  <a:lnTo>
                    <a:pt x="0" y="55"/>
                  </a:lnTo>
                  <a:lnTo>
                    <a:pt x="9" y="6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1" name="Freeform 182">
              <a:extLst>
                <a:ext uri="{FF2B5EF4-FFF2-40B4-BE49-F238E27FC236}">
                  <a16:creationId xmlns:a16="http://schemas.microsoft.com/office/drawing/2014/main" id="{2D8C383E-13D4-76E9-8A4B-9325B1CB0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2586"/>
              <a:ext cx="345" cy="268"/>
            </a:xfrm>
            <a:custGeom>
              <a:avLst/>
              <a:gdLst>
                <a:gd name="T0" fmla="*/ 212 w 345"/>
                <a:gd name="T1" fmla="*/ 26 h 268"/>
                <a:gd name="T2" fmla="*/ 276 w 345"/>
                <a:gd name="T3" fmla="*/ 62 h 268"/>
                <a:gd name="T4" fmla="*/ 345 w 345"/>
                <a:gd name="T5" fmla="*/ 126 h 268"/>
                <a:gd name="T6" fmla="*/ 319 w 345"/>
                <a:gd name="T7" fmla="*/ 152 h 268"/>
                <a:gd name="T8" fmla="*/ 239 w 345"/>
                <a:gd name="T9" fmla="*/ 152 h 268"/>
                <a:gd name="T10" fmla="*/ 186 w 345"/>
                <a:gd name="T11" fmla="*/ 268 h 268"/>
                <a:gd name="T12" fmla="*/ 106 w 345"/>
                <a:gd name="T13" fmla="*/ 261 h 268"/>
                <a:gd name="T14" fmla="*/ 0 w 345"/>
                <a:gd name="T15" fmla="*/ 135 h 268"/>
                <a:gd name="T16" fmla="*/ 28 w 345"/>
                <a:gd name="T17" fmla="*/ 36 h 268"/>
                <a:gd name="T18" fmla="*/ 125 w 345"/>
                <a:gd name="T19" fmla="*/ 26 h 268"/>
                <a:gd name="T20" fmla="*/ 160 w 345"/>
                <a:gd name="T21" fmla="*/ 0 h 268"/>
                <a:gd name="T22" fmla="*/ 212 w 345"/>
                <a:gd name="T23" fmla="*/ 2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5" h="268">
                  <a:moveTo>
                    <a:pt x="212" y="26"/>
                  </a:moveTo>
                  <a:lnTo>
                    <a:pt x="276" y="62"/>
                  </a:lnTo>
                  <a:lnTo>
                    <a:pt x="345" y="126"/>
                  </a:lnTo>
                  <a:lnTo>
                    <a:pt x="319" y="152"/>
                  </a:lnTo>
                  <a:lnTo>
                    <a:pt x="239" y="152"/>
                  </a:lnTo>
                  <a:lnTo>
                    <a:pt x="186" y="268"/>
                  </a:lnTo>
                  <a:lnTo>
                    <a:pt x="106" y="261"/>
                  </a:lnTo>
                  <a:lnTo>
                    <a:pt x="0" y="135"/>
                  </a:lnTo>
                  <a:lnTo>
                    <a:pt x="28" y="36"/>
                  </a:lnTo>
                  <a:lnTo>
                    <a:pt x="125" y="26"/>
                  </a:lnTo>
                  <a:lnTo>
                    <a:pt x="160" y="0"/>
                  </a:lnTo>
                  <a:lnTo>
                    <a:pt x="212" y="2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2" name="Freeform 183">
              <a:extLst>
                <a:ext uri="{FF2B5EF4-FFF2-40B4-BE49-F238E27FC236}">
                  <a16:creationId xmlns:a16="http://schemas.microsoft.com/office/drawing/2014/main" id="{D3FC9383-8DCB-ECD2-C74E-DF312739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280"/>
              <a:ext cx="204" cy="135"/>
            </a:xfrm>
            <a:custGeom>
              <a:avLst/>
              <a:gdLst>
                <a:gd name="T0" fmla="*/ 28 w 204"/>
                <a:gd name="T1" fmla="*/ 0 h 135"/>
                <a:gd name="T2" fmla="*/ 187 w 204"/>
                <a:gd name="T3" fmla="*/ 28 h 135"/>
                <a:gd name="T4" fmla="*/ 204 w 204"/>
                <a:gd name="T5" fmla="*/ 80 h 135"/>
                <a:gd name="T6" fmla="*/ 142 w 204"/>
                <a:gd name="T7" fmla="*/ 135 h 135"/>
                <a:gd name="T8" fmla="*/ 0 w 204"/>
                <a:gd name="T9" fmla="*/ 54 h 135"/>
                <a:gd name="T10" fmla="*/ 28 w 204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35">
                  <a:moveTo>
                    <a:pt x="28" y="0"/>
                  </a:moveTo>
                  <a:lnTo>
                    <a:pt x="187" y="28"/>
                  </a:lnTo>
                  <a:lnTo>
                    <a:pt x="204" y="80"/>
                  </a:lnTo>
                  <a:lnTo>
                    <a:pt x="142" y="135"/>
                  </a:lnTo>
                  <a:lnTo>
                    <a:pt x="0" y="54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3" name="Freeform 184">
              <a:extLst>
                <a:ext uri="{FF2B5EF4-FFF2-40B4-BE49-F238E27FC236}">
                  <a16:creationId xmlns:a16="http://schemas.microsoft.com/office/drawing/2014/main" id="{64E81E10-2134-27D7-ABA4-F086FB72E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2541"/>
              <a:ext cx="123" cy="99"/>
            </a:xfrm>
            <a:custGeom>
              <a:avLst/>
              <a:gdLst>
                <a:gd name="T0" fmla="*/ 106 w 123"/>
                <a:gd name="T1" fmla="*/ 19 h 99"/>
                <a:gd name="T2" fmla="*/ 123 w 123"/>
                <a:gd name="T3" fmla="*/ 90 h 99"/>
                <a:gd name="T4" fmla="*/ 71 w 123"/>
                <a:gd name="T5" fmla="*/ 99 h 99"/>
                <a:gd name="T6" fmla="*/ 0 w 123"/>
                <a:gd name="T7" fmla="*/ 62 h 99"/>
                <a:gd name="T8" fmla="*/ 19 w 123"/>
                <a:gd name="T9" fmla="*/ 9 h 99"/>
                <a:gd name="T10" fmla="*/ 61 w 123"/>
                <a:gd name="T11" fmla="*/ 0 h 99"/>
                <a:gd name="T12" fmla="*/ 106 w 123"/>
                <a:gd name="T13" fmla="*/ 1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106" y="19"/>
                  </a:moveTo>
                  <a:lnTo>
                    <a:pt x="123" y="90"/>
                  </a:lnTo>
                  <a:lnTo>
                    <a:pt x="71" y="99"/>
                  </a:lnTo>
                  <a:lnTo>
                    <a:pt x="0" y="62"/>
                  </a:lnTo>
                  <a:lnTo>
                    <a:pt x="19" y="9"/>
                  </a:lnTo>
                  <a:lnTo>
                    <a:pt x="61" y="0"/>
                  </a:lnTo>
                  <a:lnTo>
                    <a:pt x="106" y="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4" name="Freeform 185">
              <a:extLst>
                <a:ext uri="{FF2B5EF4-FFF2-40B4-BE49-F238E27FC236}">
                  <a16:creationId xmlns:a16="http://schemas.microsoft.com/office/drawing/2014/main" id="{15B4D4A3-40CD-C3CA-95D7-076DE93A2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1986"/>
              <a:ext cx="177" cy="322"/>
            </a:xfrm>
            <a:custGeom>
              <a:avLst/>
              <a:gdLst>
                <a:gd name="T0" fmla="*/ 0 w 177"/>
                <a:gd name="T1" fmla="*/ 16 h 322"/>
                <a:gd name="T2" fmla="*/ 61 w 177"/>
                <a:gd name="T3" fmla="*/ 287 h 322"/>
                <a:gd name="T4" fmla="*/ 123 w 177"/>
                <a:gd name="T5" fmla="*/ 322 h 322"/>
                <a:gd name="T6" fmla="*/ 177 w 177"/>
                <a:gd name="T7" fmla="*/ 87 h 322"/>
                <a:gd name="T8" fmla="*/ 114 w 177"/>
                <a:gd name="T9" fmla="*/ 0 h 322"/>
                <a:gd name="T10" fmla="*/ 52 w 177"/>
                <a:gd name="T11" fmla="*/ 7 h 322"/>
                <a:gd name="T12" fmla="*/ 0 w 177"/>
                <a:gd name="T13" fmla="*/ 1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322">
                  <a:moveTo>
                    <a:pt x="0" y="16"/>
                  </a:moveTo>
                  <a:lnTo>
                    <a:pt x="61" y="287"/>
                  </a:lnTo>
                  <a:lnTo>
                    <a:pt x="123" y="322"/>
                  </a:lnTo>
                  <a:lnTo>
                    <a:pt x="177" y="87"/>
                  </a:lnTo>
                  <a:lnTo>
                    <a:pt x="114" y="0"/>
                  </a:lnTo>
                  <a:lnTo>
                    <a:pt x="52" y="7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5" name="Freeform 186">
              <a:extLst>
                <a:ext uri="{FF2B5EF4-FFF2-40B4-BE49-F238E27FC236}">
                  <a16:creationId xmlns:a16="http://schemas.microsoft.com/office/drawing/2014/main" id="{2486912B-DEA0-4D8F-8F35-60F26F31A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608"/>
              <a:ext cx="308" cy="233"/>
            </a:xfrm>
            <a:custGeom>
              <a:avLst/>
              <a:gdLst>
                <a:gd name="T0" fmla="*/ 7 w 308"/>
                <a:gd name="T1" fmla="*/ 171 h 233"/>
                <a:gd name="T2" fmla="*/ 0 w 308"/>
                <a:gd name="T3" fmla="*/ 233 h 233"/>
                <a:gd name="T4" fmla="*/ 194 w 308"/>
                <a:gd name="T5" fmla="*/ 233 h 233"/>
                <a:gd name="T6" fmla="*/ 291 w 308"/>
                <a:gd name="T7" fmla="*/ 197 h 233"/>
                <a:gd name="T8" fmla="*/ 308 w 308"/>
                <a:gd name="T9" fmla="*/ 36 h 233"/>
                <a:gd name="T10" fmla="*/ 296 w 308"/>
                <a:gd name="T11" fmla="*/ 0 h 233"/>
                <a:gd name="T12" fmla="*/ 251 w 308"/>
                <a:gd name="T13" fmla="*/ 0 h 233"/>
                <a:gd name="T14" fmla="*/ 194 w 308"/>
                <a:gd name="T15" fmla="*/ 107 h 233"/>
                <a:gd name="T16" fmla="*/ 123 w 308"/>
                <a:gd name="T17" fmla="*/ 98 h 233"/>
                <a:gd name="T18" fmla="*/ 7 w 308"/>
                <a:gd name="T19" fmla="*/ 17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233">
                  <a:moveTo>
                    <a:pt x="7" y="171"/>
                  </a:moveTo>
                  <a:lnTo>
                    <a:pt x="0" y="233"/>
                  </a:lnTo>
                  <a:lnTo>
                    <a:pt x="194" y="233"/>
                  </a:lnTo>
                  <a:lnTo>
                    <a:pt x="291" y="197"/>
                  </a:lnTo>
                  <a:lnTo>
                    <a:pt x="308" y="36"/>
                  </a:lnTo>
                  <a:lnTo>
                    <a:pt x="296" y="0"/>
                  </a:lnTo>
                  <a:lnTo>
                    <a:pt x="251" y="0"/>
                  </a:lnTo>
                  <a:lnTo>
                    <a:pt x="194" y="107"/>
                  </a:lnTo>
                  <a:lnTo>
                    <a:pt x="123" y="98"/>
                  </a:lnTo>
                  <a:lnTo>
                    <a:pt x="7" y="1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6" name="Freeform 187">
              <a:extLst>
                <a:ext uri="{FF2B5EF4-FFF2-40B4-BE49-F238E27FC236}">
                  <a16:creationId xmlns:a16="http://schemas.microsoft.com/office/drawing/2014/main" id="{845E0828-94B7-5D06-1C8A-587A0A02F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0" y="2109"/>
              <a:ext cx="149" cy="119"/>
            </a:xfrm>
            <a:custGeom>
              <a:avLst/>
              <a:gdLst>
                <a:gd name="T0" fmla="*/ 149 w 149"/>
                <a:gd name="T1" fmla="*/ 9 h 119"/>
                <a:gd name="T2" fmla="*/ 149 w 149"/>
                <a:gd name="T3" fmla="*/ 9 h 119"/>
                <a:gd name="T4" fmla="*/ 87 w 149"/>
                <a:gd name="T5" fmla="*/ 119 h 119"/>
                <a:gd name="T6" fmla="*/ 0 w 149"/>
                <a:gd name="T7" fmla="*/ 109 h 119"/>
                <a:gd name="T8" fmla="*/ 16 w 149"/>
                <a:gd name="T9" fmla="*/ 9 h 119"/>
                <a:gd name="T10" fmla="*/ 121 w 149"/>
                <a:gd name="T11" fmla="*/ 0 h 119"/>
                <a:gd name="T12" fmla="*/ 149 w 149"/>
                <a:gd name="T13" fmla="*/ 9 h 119"/>
                <a:gd name="T14" fmla="*/ 87 w 149"/>
                <a:gd name="T1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19">
                  <a:moveTo>
                    <a:pt x="149" y="9"/>
                  </a:moveTo>
                  <a:lnTo>
                    <a:pt x="149" y="9"/>
                  </a:lnTo>
                  <a:close/>
                  <a:moveTo>
                    <a:pt x="87" y="119"/>
                  </a:moveTo>
                  <a:lnTo>
                    <a:pt x="0" y="109"/>
                  </a:lnTo>
                  <a:lnTo>
                    <a:pt x="16" y="9"/>
                  </a:lnTo>
                  <a:lnTo>
                    <a:pt x="121" y="0"/>
                  </a:lnTo>
                  <a:lnTo>
                    <a:pt x="149" y="9"/>
                  </a:lnTo>
                  <a:lnTo>
                    <a:pt x="87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7" name="Freeform 188">
              <a:extLst>
                <a:ext uri="{FF2B5EF4-FFF2-40B4-BE49-F238E27FC236}">
                  <a16:creationId xmlns:a16="http://schemas.microsoft.com/office/drawing/2014/main" id="{13305915-8C81-1F93-FEA2-1A46FE2DD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0" y="2109"/>
              <a:ext cx="149" cy="119"/>
            </a:xfrm>
            <a:custGeom>
              <a:avLst/>
              <a:gdLst>
                <a:gd name="T0" fmla="*/ 149 w 149"/>
                <a:gd name="T1" fmla="*/ 9 h 119"/>
                <a:gd name="T2" fmla="*/ 149 w 149"/>
                <a:gd name="T3" fmla="*/ 9 h 119"/>
                <a:gd name="T4" fmla="*/ 87 w 149"/>
                <a:gd name="T5" fmla="*/ 119 h 119"/>
                <a:gd name="T6" fmla="*/ 0 w 149"/>
                <a:gd name="T7" fmla="*/ 109 h 119"/>
                <a:gd name="T8" fmla="*/ 16 w 149"/>
                <a:gd name="T9" fmla="*/ 9 h 119"/>
                <a:gd name="T10" fmla="*/ 121 w 149"/>
                <a:gd name="T11" fmla="*/ 0 h 119"/>
                <a:gd name="T12" fmla="*/ 149 w 149"/>
                <a:gd name="T13" fmla="*/ 9 h 119"/>
                <a:gd name="T14" fmla="*/ 87 w 149"/>
                <a:gd name="T1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19">
                  <a:moveTo>
                    <a:pt x="149" y="9"/>
                  </a:moveTo>
                  <a:lnTo>
                    <a:pt x="149" y="9"/>
                  </a:lnTo>
                  <a:moveTo>
                    <a:pt x="87" y="119"/>
                  </a:moveTo>
                  <a:lnTo>
                    <a:pt x="0" y="109"/>
                  </a:lnTo>
                  <a:lnTo>
                    <a:pt x="16" y="9"/>
                  </a:lnTo>
                  <a:lnTo>
                    <a:pt x="121" y="0"/>
                  </a:lnTo>
                  <a:lnTo>
                    <a:pt x="149" y="9"/>
                  </a:lnTo>
                  <a:lnTo>
                    <a:pt x="87" y="119"/>
                  </a:lnTo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8" name="Freeform 189">
              <a:extLst>
                <a:ext uri="{FF2B5EF4-FFF2-40B4-BE49-F238E27FC236}">
                  <a16:creationId xmlns:a16="http://schemas.microsoft.com/office/drawing/2014/main" id="{753D8B96-2E14-ECB7-28DC-244F42E5B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1575"/>
              <a:ext cx="265" cy="292"/>
            </a:xfrm>
            <a:custGeom>
              <a:avLst/>
              <a:gdLst>
                <a:gd name="T0" fmla="*/ 265 w 265"/>
                <a:gd name="T1" fmla="*/ 166 h 292"/>
                <a:gd name="T2" fmla="*/ 265 w 265"/>
                <a:gd name="T3" fmla="*/ 131 h 292"/>
                <a:gd name="T4" fmla="*/ 220 w 265"/>
                <a:gd name="T5" fmla="*/ 69 h 292"/>
                <a:gd name="T6" fmla="*/ 132 w 265"/>
                <a:gd name="T7" fmla="*/ 69 h 292"/>
                <a:gd name="T8" fmla="*/ 78 w 265"/>
                <a:gd name="T9" fmla="*/ 0 h 292"/>
                <a:gd name="T10" fmla="*/ 9 w 265"/>
                <a:gd name="T11" fmla="*/ 12 h 292"/>
                <a:gd name="T12" fmla="*/ 0 w 265"/>
                <a:gd name="T13" fmla="*/ 31 h 292"/>
                <a:gd name="T14" fmla="*/ 17 w 265"/>
                <a:gd name="T15" fmla="*/ 69 h 292"/>
                <a:gd name="T16" fmla="*/ 0 w 265"/>
                <a:gd name="T17" fmla="*/ 230 h 292"/>
                <a:gd name="T18" fmla="*/ 132 w 265"/>
                <a:gd name="T19" fmla="*/ 292 h 292"/>
                <a:gd name="T20" fmla="*/ 189 w 265"/>
                <a:gd name="T21" fmla="*/ 254 h 292"/>
                <a:gd name="T22" fmla="*/ 265 w 265"/>
                <a:gd name="T23" fmla="*/ 16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5" h="292">
                  <a:moveTo>
                    <a:pt x="265" y="166"/>
                  </a:moveTo>
                  <a:lnTo>
                    <a:pt x="265" y="131"/>
                  </a:lnTo>
                  <a:lnTo>
                    <a:pt x="220" y="69"/>
                  </a:lnTo>
                  <a:lnTo>
                    <a:pt x="132" y="69"/>
                  </a:lnTo>
                  <a:lnTo>
                    <a:pt x="78" y="0"/>
                  </a:lnTo>
                  <a:lnTo>
                    <a:pt x="9" y="12"/>
                  </a:lnTo>
                  <a:lnTo>
                    <a:pt x="0" y="31"/>
                  </a:lnTo>
                  <a:lnTo>
                    <a:pt x="17" y="69"/>
                  </a:lnTo>
                  <a:lnTo>
                    <a:pt x="0" y="230"/>
                  </a:lnTo>
                  <a:lnTo>
                    <a:pt x="132" y="292"/>
                  </a:lnTo>
                  <a:lnTo>
                    <a:pt x="189" y="254"/>
                  </a:lnTo>
                  <a:lnTo>
                    <a:pt x="265" y="16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9" name="Freeform 190">
              <a:extLst>
                <a:ext uri="{FF2B5EF4-FFF2-40B4-BE49-F238E27FC236}">
                  <a16:creationId xmlns:a16="http://schemas.microsoft.com/office/drawing/2014/main" id="{EBDD5648-1C04-1B7A-3E9E-54E43C82B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" y="2610"/>
              <a:ext cx="184" cy="137"/>
            </a:xfrm>
            <a:custGeom>
              <a:avLst/>
              <a:gdLst>
                <a:gd name="T0" fmla="*/ 0 w 184"/>
                <a:gd name="T1" fmla="*/ 121 h 137"/>
                <a:gd name="T2" fmla="*/ 47 w 184"/>
                <a:gd name="T3" fmla="*/ 54 h 137"/>
                <a:gd name="T4" fmla="*/ 99 w 184"/>
                <a:gd name="T5" fmla="*/ 0 h 137"/>
                <a:gd name="T6" fmla="*/ 184 w 184"/>
                <a:gd name="T7" fmla="*/ 66 h 137"/>
                <a:gd name="T8" fmla="*/ 135 w 184"/>
                <a:gd name="T9" fmla="*/ 125 h 137"/>
                <a:gd name="T10" fmla="*/ 43 w 184"/>
                <a:gd name="T11" fmla="*/ 137 h 137"/>
                <a:gd name="T12" fmla="*/ 0 w 184"/>
                <a:gd name="T13" fmla="*/ 1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37">
                  <a:moveTo>
                    <a:pt x="0" y="121"/>
                  </a:moveTo>
                  <a:lnTo>
                    <a:pt x="47" y="54"/>
                  </a:lnTo>
                  <a:lnTo>
                    <a:pt x="99" y="0"/>
                  </a:lnTo>
                  <a:lnTo>
                    <a:pt x="184" y="66"/>
                  </a:lnTo>
                  <a:lnTo>
                    <a:pt x="135" y="125"/>
                  </a:lnTo>
                  <a:lnTo>
                    <a:pt x="43" y="137"/>
                  </a:lnTo>
                  <a:lnTo>
                    <a:pt x="0" y="12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0" name="Freeform 191">
              <a:extLst>
                <a:ext uri="{FF2B5EF4-FFF2-40B4-BE49-F238E27FC236}">
                  <a16:creationId xmlns:a16="http://schemas.microsoft.com/office/drawing/2014/main" id="{8738E087-C6CF-A7E5-28D5-C6E587582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1418"/>
              <a:ext cx="291" cy="316"/>
            </a:xfrm>
            <a:custGeom>
              <a:avLst/>
              <a:gdLst>
                <a:gd name="T0" fmla="*/ 87 w 291"/>
                <a:gd name="T1" fmla="*/ 100 h 316"/>
                <a:gd name="T2" fmla="*/ 0 w 291"/>
                <a:gd name="T3" fmla="*/ 216 h 316"/>
                <a:gd name="T4" fmla="*/ 35 w 291"/>
                <a:gd name="T5" fmla="*/ 316 h 316"/>
                <a:gd name="T6" fmla="*/ 113 w 291"/>
                <a:gd name="T7" fmla="*/ 288 h 316"/>
                <a:gd name="T8" fmla="*/ 158 w 291"/>
                <a:gd name="T9" fmla="*/ 216 h 316"/>
                <a:gd name="T10" fmla="*/ 211 w 291"/>
                <a:gd name="T11" fmla="*/ 155 h 316"/>
                <a:gd name="T12" fmla="*/ 246 w 291"/>
                <a:gd name="T13" fmla="*/ 100 h 316"/>
                <a:gd name="T14" fmla="*/ 291 w 291"/>
                <a:gd name="T15" fmla="*/ 65 h 316"/>
                <a:gd name="T16" fmla="*/ 203 w 291"/>
                <a:gd name="T17" fmla="*/ 0 h 316"/>
                <a:gd name="T18" fmla="*/ 175 w 291"/>
                <a:gd name="T19" fmla="*/ 10 h 316"/>
                <a:gd name="T20" fmla="*/ 87 w 291"/>
                <a:gd name="T21" fmla="*/ 10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316">
                  <a:moveTo>
                    <a:pt x="87" y="100"/>
                  </a:moveTo>
                  <a:lnTo>
                    <a:pt x="0" y="216"/>
                  </a:lnTo>
                  <a:lnTo>
                    <a:pt x="35" y="316"/>
                  </a:lnTo>
                  <a:lnTo>
                    <a:pt x="113" y="288"/>
                  </a:lnTo>
                  <a:lnTo>
                    <a:pt x="158" y="216"/>
                  </a:lnTo>
                  <a:lnTo>
                    <a:pt x="211" y="155"/>
                  </a:lnTo>
                  <a:lnTo>
                    <a:pt x="246" y="100"/>
                  </a:lnTo>
                  <a:lnTo>
                    <a:pt x="291" y="65"/>
                  </a:lnTo>
                  <a:lnTo>
                    <a:pt x="203" y="0"/>
                  </a:lnTo>
                  <a:lnTo>
                    <a:pt x="175" y="10"/>
                  </a:lnTo>
                  <a:lnTo>
                    <a:pt x="87" y="10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1" name="Freeform 192">
              <a:extLst>
                <a:ext uri="{FF2B5EF4-FFF2-40B4-BE49-F238E27FC236}">
                  <a16:creationId xmlns:a16="http://schemas.microsoft.com/office/drawing/2014/main" id="{0CF9C848-C844-9877-3643-BF6254D5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611"/>
              <a:ext cx="154" cy="220"/>
            </a:xfrm>
            <a:custGeom>
              <a:avLst/>
              <a:gdLst>
                <a:gd name="T0" fmla="*/ 0 w 154"/>
                <a:gd name="T1" fmla="*/ 166 h 220"/>
                <a:gd name="T2" fmla="*/ 107 w 154"/>
                <a:gd name="T3" fmla="*/ 220 h 220"/>
                <a:gd name="T4" fmla="*/ 154 w 154"/>
                <a:gd name="T5" fmla="*/ 57 h 220"/>
                <a:gd name="T6" fmla="*/ 133 w 154"/>
                <a:gd name="T7" fmla="*/ 7 h 220"/>
                <a:gd name="T8" fmla="*/ 116 w 154"/>
                <a:gd name="T9" fmla="*/ 0 h 220"/>
                <a:gd name="T10" fmla="*/ 10 w 154"/>
                <a:gd name="T11" fmla="*/ 83 h 220"/>
                <a:gd name="T12" fmla="*/ 0 w 154"/>
                <a:gd name="T13" fmla="*/ 16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20">
                  <a:moveTo>
                    <a:pt x="0" y="166"/>
                  </a:moveTo>
                  <a:lnTo>
                    <a:pt x="107" y="220"/>
                  </a:lnTo>
                  <a:lnTo>
                    <a:pt x="154" y="57"/>
                  </a:lnTo>
                  <a:lnTo>
                    <a:pt x="133" y="7"/>
                  </a:lnTo>
                  <a:lnTo>
                    <a:pt x="116" y="0"/>
                  </a:lnTo>
                  <a:lnTo>
                    <a:pt x="10" y="83"/>
                  </a:lnTo>
                  <a:lnTo>
                    <a:pt x="0" y="16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2" name="Freeform 193">
              <a:extLst>
                <a:ext uri="{FF2B5EF4-FFF2-40B4-BE49-F238E27FC236}">
                  <a16:creationId xmlns:a16="http://schemas.microsoft.com/office/drawing/2014/main" id="{20B026D4-6870-346A-C647-FB531C29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" y="1824"/>
              <a:ext cx="178" cy="285"/>
            </a:xfrm>
            <a:custGeom>
              <a:avLst/>
              <a:gdLst>
                <a:gd name="T0" fmla="*/ 36 w 178"/>
                <a:gd name="T1" fmla="*/ 0 h 285"/>
                <a:gd name="T2" fmla="*/ 133 w 178"/>
                <a:gd name="T3" fmla="*/ 26 h 285"/>
                <a:gd name="T4" fmla="*/ 178 w 178"/>
                <a:gd name="T5" fmla="*/ 143 h 285"/>
                <a:gd name="T6" fmla="*/ 133 w 178"/>
                <a:gd name="T7" fmla="*/ 197 h 285"/>
                <a:gd name="T8" fmla="*/ 168 w 178"/>
                <a:gd name="T9" fmla="*/ 223 h 285"/>
                <a:gd name="T10" fmla="*/ 159 w 178"/>
                <a:gd name="T11" fmla="*/ 249 h 285"/>
                <a:gd name="T12" fmla="*/ 150 w 178"/>
                <a:gd name="T13" fmla="*/ 242 h 285"/>
                <a:gd name="T14" fmla="*/ 53 w 178"/>
                <a:gd name="T15" fmla="*/ 285 h 285"/>
                <a:gd name="T16" fmla="*/ 10 w 178"/>
                <a:gd name="T17" fmla="*/ 278 h 285"/>
                <a:gd name="T18" fmla="*/ 17 w 178"/>
                <a:gd name="T19" fmla="*/ 197 h 285"/>
                <a:gd name="T20" fmla="*/ 0 w 178"/>
                <a:gd name="T21" fmla="*/ 88 h 285"/>
                <a:gd name="T22" fmla="*/ 36 w 178"/>
                <a:gd name="T2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285">
                  <a:moveTo>
                    <a:pt x="36" y="0"/>
                  </a:moveTo>
                  <a:lnTo>
                    <a:pt x="133" y="26"/>
                  </a:lnTo>
                  <a:lnTo>
                    <a:pt x="178" y="143"/>
                  </a:lnTo>
                  <a:lnTo>
                    <a:pt x="133" y="197"/>
                  </a:lnTo>
                  <a:lnTo>
                    <a:pt x="168" y="223"/>
                  </a:lnTo>
                  <a:lnTo>
                    <a:pt x="159" y="249"/>
                  </a:lnTo>
                  <a:lnTo>
                    <a:pt x="150" y="242"/>
                  </a:lnTo>
                  <a:lnTo>
                    <a:pt x="53" y="285"/>
                  </a:lnTo>
                  <a:lnTo>
                    <a:pt x="10" y="278"/>
                  </a:lnTo>
                  <a:lnTo>
                    <a:pt x="17" y="197"/>
                  </a:lnTo>
                  <a:lnTo>
                    <a:pt x="0" y="88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3" name="Freeform 194">
              <a:extLst>
                <a:ext uri="{FF2B5EF4-FFF2-40B4-BE49-F238E27FC236}">
                  <a16:creationId xmlns:a16="http://schemas.microsoft.com/office/drawing/2014/main" id="{7543A74E-4A8B-2227-4115-1A0282EF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1357"/>
              <a:ext cx="225" cy="161"/>
            </a:xfrm>
            <a:custGeom>
              <a:avLst/>
              <a:gdLst>
                <a:gd name="T0" fmla="*/ 111 w 225"/>
                <a:gd name="T1" fmla="*/ 0 h 161"/>
                <a:gd name="T2" fmla="*/ 199 w 225"/>
                <a:gd name="T3" fmla="*/ 16 h 161"/>
                <a:gd name="T4" fmla="*/ 225 w 225"/>
                <a:gd name="T5" fmla="*/ 71 h 161"/>
                <a:gd name="T6" fmla="*/ 137 w 225"/>
                <a:gd name="T7" fmla="*/ 161 h 161"/>
                <a:gd name="T8" fmla="*/ 128 w 225"/>
                <a:gd name="T9" fmla="*/ 142 h 161"/>
                <a:gd name="T10" fmla="*/ 57 w 225"/>
                <a:gd name="T11" fmla="*/ 126 h 161"/>
                <a:gd name="T12" fmla="*/ 0 w 225"/>
                <a:gd name="T13" fmla="*/ 47 h 161"/>
                <a:gd name="T14" fmla="*/ 111 w 225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5" h="161">
                  <a:moveTo>
                    <a:pt x="111" y="0"/>
                  </a:moveTo>
                  <a:lnTo>
                    <a:pt x="199" y="16"/>
                  </a:lnTo>
                  <a:lnTo>
                    <a:pt x="225" y="71"/>
                  </a:lnTo>
                  <a:lnTo>
                    <a:pt x="137" y="161"/>
                  </a:lnTo>
                  <a:lnTo>
                    <a:pt x="128" y="142"/>
                  </a:lnTo>
                  <a:lnTo>
                    <a:pt x="57" y="126"/>
                  </a:lnTo>
                  <a:lnTo>
                    <a:pt x="0" y="47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4" name="Freeform 195">
              <a:extLst>
                <a:ext uri="{FF2B5EF4-FFF2-40B4-BE49-F238E27FC236}">
                  <a16:creationId xmlns:a16="http://schemas.microsoft.com/office/drawing/2014/main" id="{EBD9F858-8AD8-0428-2202-CD22C780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308"/>
              <a:ext cx="204" cy="207"/>
            </a:xfrm>
            <a:custGeom>
              <a:avLst/>
              <a:gdLst>
                <a:gd name="T0" fmla="*/ 0 w 204"/>
                <a:gd name="T1" fmla="*/ 162 h 207"/>
                <a:gd name="T2" fmla="*/ 107 w 204"/>
                <a:gd name="T3" fmla="*/ 52 h 207"/>
                <a:gd name="T4" fmla="*/ 88 w 204"/>
                <a:gd name="T5" fmla="*/ 7 h 207"/>
                <a:gd name="T6" fmla="*/ 107 w 204"/>
                <a:gd name="T7" fmla="*/ 0 h 207"/>
                <a:gd name="T8" fmla="*/ 195 w 204"/>
                <a:gd name="T9" fmla="*/ 62 h 207"/>
                <a:gd name="T10" fmla="*/ 204 w 204"/>
                <a:gd name="T11" fmla="*/ 81 h 207"/>
                <a:gd name="T12" fmla="*/ 195 w 204"/>
                <a:gd name="T13" fmla="*/ 98 h 207"/>
                <a:gd name="T14" fmla="*/ 62 w 204"/>
                <a:gd name="T15" fmla="*/ 207 h 207"/>
                <a:gd name="T16" fmla="*/ 10 w 204"/>
                <a:gd name="T17" fmla="*/ 188 h 207"/>
                <a:gd name="T18" fmla="*/ 0 w 204"/>
                <a:gd name="T19" fmla="*/ 16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207">
                  <a:moveTo>
                    <a:pt x="0" y="162"/>
                  </a:moveTo>
                  <a:lnTo>
                    <a:pt x="107" y="52"/>
                  </a:lnTo>
                  <a:lnTo>
                    <a:pt x="88" y="7"/>
                  </a:lnTo>
                  <a:lnTo>
                    <a:pt x="107" y="0"/>
                  </a:lnTo>
                  <a:lnTo>
                    <a:pt x="195" y="62"/>
                  </a:lnTo>
                  <a:lnTo>
                    <a:pt x="204" y="81"/>
                  </a:lnTo>
                  <a:lnTo>
                    <a:pt x="195" y="98"/>
                  </a:lnTo>
                  <a:lnTo>
                    <a:pt x="62" y="207"/>
                  </a:lnTo>
                  <a:lnTo>
                    <a:pt x="10" y="188"/>
                  </a:lnTo>
                  <a:lnTo>
                    <a:pt x="0" y="16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5" name="Freeform 196">
              <a:extLst>
                <a:ext uri="{FF2B5EF4-FFF2-40B4-BE49-F238E27FC236}">
                  <a16:creationId xmlns:a16="http://schemas.microsoft.com/office/drawing/2014/main" id="{7E16411C-23BA-D31B-FCF1-9F16E822B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1725"/>
              <a:ext cx="300" cy="151"/>
            </a:xfrm>
            <a:custGeom>
              <a:avLst/>
              <a:gdLst>
                <a:gd name="T0" fmla="*/ 300 w 300"/>
                <a:gd name="T1" fmla="*/ 54 h 151"/>
                <a:gd name="T2" fmla="*/ 293 w 300"/>
                <a:gd name="T3" fmla="*/ 116 h 151"/>
                <a:gd name="T4" fmla="*/ 203 w 300"/>
                <a:gd name="T5" fmla="*/ 151 h 151"/>
                <a:gd name="T6" fmla="*/ 0 w 300"/>
                <a:gd name="T7" fmla="*/ 99 h 151"/>
                <a:gd name="T8" fmla="*/ 18 w 300"/>
                <a:gd name="T9" fmla="*/ 9 h 151"/>
                <a:gd name="T10" fmla="*/ 44 w 300"/>
                <a:gd name="T11" fmla="*/ 0 h 151"/>
                <a:gd name="T12" fmla="*/ 300 w 300"/>
                <a:gd name="T13" fmla="*/ 5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51">
                  <a:moveTo>
                    <a:pt x="300" y="54"/>
                  </a:moveTo>
                  <a:lnTo>
                    <a:pt x="293" y="116"/>
                  </a:lnTo>
                  <a:lnTo>
                    <a:pt x="203" y="151"/>
                  </a:lnTo>
                  <a:lnTo>
                    <a:pt x="0" y="99"/>
                  </a:lnTo>
                  <a:lnTo>
                    <a:pt x="18" y="9"/>
                  </a:lnTo>
                  <a:lnTo>
                    <a:pt x="44" y="0"/>
                  </a:lnTo>
                  <a:lnTo>
                    <a:pt x="300" y="5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6" name="Freeform 197">
              <a:extLst>
                <a:ext uri="{FF2B5EF4-FFF2-40B4-BE49-F238E27FC236}">
                  <a16:creationId xmlns:a16="http://schemas.microsoft.com/office/drawing/2014/main" id="{01B67B13-F65A-6415-55C3-B5FA2ADB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092"/>
              <a:ext cx="194" cy="268"/>
            </a:xfrm>
            <a:custGeom>
              <a:avLst/>
              <a:gdLst>
                <a:gd name="T0" fmla="*/ 0 w 194"/>
                <a:gd name="T1" fmla="*/ 261 h 268"/>
                <a:gd name="T2" fmla="*/ 33 w 194"/>
                <a:gd name="T3" fmla="*/ 268 h 268"/>
                <a:gd name="T4" fmla="*/ 194 w 194"/>
                <a:gd name="T5" fmla="*/ 181 h 268"/>
                <a:gd name="T6" fmla="*/ 166 w 194"/>
                <a:gd name="T7" fmla="*/ 100 h 268"/>
                <a:gd name="T8" fmla="*/ 184 w 194"/>
                <a:gd name="T9" fmla="*/ 45 h 268"/>
                <a:gd name="T10" fmla="*/ 113 w 194"/>
                <a:gd name="T11" fmla="*/ 10 h 268"/>
                <a:gd name="T12" fmla="*/ 69 w 194"/>
                <a:gd name="T13" fmla="*/ 0 h 268"/>
                <a:gd name="T14" fmla="*/ 16 w 194"/>
                <a:gd name="T15" fmla="*/ 36 h 268"/>
                <a:gd name="T16" fmla="*/ 0 w 194"/>
                <a:gd name="T17" fmla="*/ 81 h 268"/>
                <a:gd name="T18" fmla="*/ 16 w 194"/>
                <a:gd name="T19" fmla="*/ 197 h 268"/>
                <a:gd name="T20" fmla="*/ 0 w 194"/>
                <a:gd name="T21" fmla="*/ 26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268">
                  <a:moveTo>
                    <a:pt x="0" y="261"/>
                  </a:moveTo>
                  <a:lnTo>
                    <a:pt x="33" y="268"/>
                  </a:lnTo>
                  <a:lnTo>
                    <a:pt x="194" y="181"/>
                  </a:lnTo>
                  <a:lnTo>
                    <a:pt x="166" y="100"/>
                  </a:lnTo>
                  <a:lnTo>
                    <a:pt x="184" y="45"/>
                  </a:lnTo>
                  <a:lnTo>
                    <a:pt x="113" y="10"/>
                  </a:lnTo>
                  <a:lnTo>
                    <a:pt x="69" y="0"/>
                  </a:lnTo>
                  <a:lnTo>
                    <a:pt x="16" y="36"/>
                  </a:lnTo>
                  <a:lnTo>
                    <a:pt x="0" y="81"/>
                  </a:lnTo>
                  <a:lnTo>
                    <a:pt x="16" y="197"/>
                  </a:lnTo>
                  <a:lnTo>
                    <a:pt x="0" y="26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7" name="Freeform 198">
              <a:extLst>
                <a:ext uri="{FF2B5EF4-FFF2-40B4-BE49-F238E27FC236}">
                  <a16:creationId xmlns:a16="http://schemas.microsoft.com/office/drawing/2014/main" id="{7F6E0613-ECE1-E238-7A99-CD3223A2B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1741"/>
              <a:ext cx="204" cy="252"/>
            </a:xfrm>
            <a:custGeom>
              <a:avLst/>
              <a:gdLst>
                <a:gd name="T0" fmla="*/ 133 w 204"/>
                <a:gd name="T1" fmla="*/ 0 h 252"/>
                <a:gd name="T2" fmla="*/ 159 w 204"/>
                <a:gd name="T3" fmla="*/ 19 h 252"/>
                <a:gd name="T4" fmla="*/ 204 w 204"/>
                <a:gd name="T5" fmla="*/ 83 h 252"/>
                <a:gd name="T6" fmla="*/ 168 w 204"/>
                <a:gd name="T7" fmla="*/ 171 h 252"/>
                <a:gd name="T8" fmla="*/ 114 w 204"/>
                <a:gd name="T9" fmla="*/ 181 h 252"/>
                <a:gd name="T10" fmla="*/ 62 w 204"/>
                <a:gd name="T11" fmla="*/ 252 h 252"/>
                <a:gd name="T12" fmla="*/ 26 w 204"/>
                <a:gd name="T13" fmla="*/ 235 h 252"/>
                <a:gd name="T14" fmla="*/ 26 w 204"/>
                <a:gd name="T15" fmla="*/ 181 h 252"/>
                <a:gd name="T16" fmla="*/ 0 w 204"/>
                <a:gd name="T17" fmla="*/ 126 h 252"/>
                <a:gd name="T18" fmla="*/ 57 w 204"/>
                <a:gd name="T19" fmla="*/ 88 h 252"/>
                <a:gd name="T20" fmla="*/ 133 w 204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252">
                  <a:moveTo>
                    <a:pt x="133" y="0"/>
                  </a:moveTo>
                  <a:lnTo>
                    <a:pt x="159" y="19"/>
                  </a:lnTo>
                  <a:lnTo>
                    <a:pt x="204" y="83"/>
                  </a:lnTo>
                  <a:lnTo>
                    <a:pt x="168" y="171"/>
                  </a:lnTo>
                  <a:lnTo>
                    <a:pt x="114" y="181"/>
                  </a:lnTo>
                  <a:lnTo>
                    <a:pt x="62" y="252"/>
                  </a:lnTo>
                  <a:lnTo>
                    <a:pt x="26" y="235"/>
                  </a:lnTo>
                  <a:lnTo>
                    <a:pt x="26" y="181"/>
                  </a:lnTo>
                  <a:lnTo>
                    <a:pt x="0" y="126"/>
                  </a:lnTo>
                  <a:lnTo>
                    <a:pt x="57" y="88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8" name="Freeform 199">
              <a:extLst>
                <a:ext uri="{FF2B5EF4-FFF2-40B4-BE49-F238E27FC236}">
                  <a16:creationId xmlns:a16="http://schemas.microsoft.com/office/drawing/2014/main" id="{23272D95-5E3C-7AE2-F80C-B28E8CFE6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1777"/>
              <a:ext cx="197" cy="145"/>
            </a:xfrm>
            <a:custGeom>
              <a:avLst/>
              <a:gdLst>
                <a:gd name="T0" fmla="*/ 90 w 197"/>
                <a:gd name="T1" fmla="*/ 0 h 145"/>
                <a:gd name="T2" fmla="*/ 197 w 197"/>
                <a:gd name="T3" fmla="*/ 54 h 145"/>
                <a:gd name="T4" fmla="*/ 187 w 197"/>
                <a:gd name="T5" fmla="*/ 99 h 145"/>
                <a:gd name="T6" fmla="*/ 109 w 197"/>
                <a:gd name="T7" fmla="*/ 145 h 145"/>
                <a:gd name="T8" fmla="*/ 0 w 197"/>
                <a:gd name="T9" fmla="*/ 38 h 145"/>
                <a:gd name="T10" fmla="*/ 90 w 197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45">
                  <a:moveTo>
                    <a:pt x="90" y="0"/>
                  </a:moveTo>
                  <a:lnTo>
                    <a:pt x="197" y="54"/>
                  </a:lnTo>
                  <a:lnTo>
                    <a:pt x="187" y="99"/>
                  </a:lnTo>
                  <a:lnTo>
                    <a:pt x="109" y="145"/>
                  </a:lnTo>
                  <a:lnTo>
                    <a:pt x="0" y="38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99" name="Freeform 200">
              <a:extLst>
                <a:ext uri="{FF2B5EF4-FFF2-40B4-BE49-F238E27FC236}">
                  <a16:creationId xmlns:a16="http://schemas.microsoft.com/office/drawing/2014/main" id="{10EA0FD0-AF94-2AC5-0367-1388059AD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496"/>
              <a:ext cx="248" cy="187"/>
            </a:xfrm>
            <a:custGeom>
              <a:avLst/>
              <a:gdLst>
                <a:gd name="T0" fmla="*/ 0 w 248"/>
                <a:gd name="T1" fmla="*/ 135 h 187"/>
                <a:gd name="T2" fmla="*/ 52 w 248"/>
                <a:gd name="T3" fmla="*/ 71 h 187"/>
                <a:gd name="T4" fmla="*/ 142 w 248"/>
                <a:gd name="T5" fmla="*/ 0 h 187"/>
                <a:gd name="T6" fmla="*/ 194 w 248"/>
                <a:gd name="T7" fmla="*/ 19 h 187"/>
                <a:gd name="T8" fmla="*/ 203 w 248"/>
                <a:gd name="T9" fmla="*/ 80 h 187"/>
                <a:gd name="T10" fmla="*/ 248 w 248"/>
                <a:gd name="T11" fmla="*/ 107 h 187"/>
                <a:gd name="T12" fmla="*/ 132 w 248"/>
                <a:gd name="T13" fmla="*/ 187 h 187"/>
                <a:gd name="T14" fmla="*/ 0 w 248"/>
                <a:gd name="T15" fmla="*/ 1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87">
                  <a:moveTo>
                    <a:pt x="0" y="135"/>
                  </a:moveTo>
                  <a:lnTo>
                    <a:pt x="52" y="71"/>
                  </a:lnTo>
                  <a:lnTo>
                    <a:pt x="142" y="0"/>
                  </a:lnTo>
                  <a:lnTo>
                    <a:pt x="194" y="19"/>
                  </a:lnTo>
                  <a:lnTo>
                    <a:pt x="203" y="80"/>
                  </a:lnTo>
                  <a:lnTo>
                    <a:pt x="248" y="107"/>
                  </a:lnTo>
                  <a:lnTo>
                    <a:pt x="132" y="187"/>
                  </a:lnTo>
                  <a:lnTo>
                    <a:pt x="0" y="13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0" name="Freeform 201">
              <a:extLst>
                <a:ext uri="{FF2B5EF4-FFF2-40B4-BE49-F238E27FC236}">
                  <a16:creationId xmlns:a16="http://schemas.microsoft.com/office/drawing/2014/main" id="{84C88EEB-078B-1FF1-5637-E42D3ACED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" y="2470"/>
              <a:ext cx="203" cy="197"/>
            </a:xfrm>
            <a:custGeom>
              <a:avLst/>
              <a:gdLst>
                <a:gd name="T0" fmla="*/ 61 w 203"/>
                <a:gd name="T1" fmla="*/ 0 h 197"/>
                <a:gd name="T2" fmla="*/ 203 w 203"/>
                <a:gd name="T3" fmla="*/ 97 h 197"/>
                <a:gd name="T4" fmla="*/ 175 w 203"/>
                <a:gd name="T5" fmla="*/ 152 h 197"/>
                <a:gd name="T6" fmla="*/ 97 w 203"/>
                <a:gd name="T7" fmla="*/ 197 h 197"/>
                <a:gd name="T8" fmla="*/ 97 w 203"/>
                <a:gd name="T9" fmla="*/ 170 h 197"/>
                <a:gd name="T10" fmla="*/ 0 w 203"/>
                <a:gd name="T11" fmla="*/ 90 h 197"/>
                <a:gd name="T12" fmla="*/ 52 w 203"/>
                <a:gd name="T13" fmla="*/ 0 h 197"/>
                <a:gd name="T14" fmla="*/ 61 w 203"/>
                <a:gd name="T1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197">
                  <a:moveTo>
                    <a:pt x="61" y="0"/>
                  </a:moveTo>
                  <a:lnTo>
                    <a:pt x="203" y="97"/>
                  </a:lnTo>
                  <a:lnTo>
                    <a:pt x="175" y="152"/>
                  </a:lnTo>
                  <a:lnTo>
                    <a:pt x="97" y="197"/>
                  </a:lnTo>
                  <a:lnTo>
                    <a:pt x="97" y="170"/>
                  </a:lnTo>
                  <a:lnTo>
                    <a:pt x="0" y="90"/>
                  </a:lnTo>
                  <a:lnTo>
                    <a:pt x="52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1" name="Freeform 202">
              <a:extLst>
                <a:ext uri="{FF2B5EF4-FFF2-40B4-BE49-F238E27FC236}">
                  <a16:creationId xmlns:a16="http://schemas.microsoft.com/office/drawing/2014/main" id="{0658EC7C-48E6-4305-06DA-45C85D50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356"/>
              <a:ext cx="206" cy="142"/>
            </a:xfrm>
            <a:custGeom>
              <a:avLst/>
              <a:gdLst>
                <a:gd name="T0" fmla="*/ 0 w 206"/>
                <a:gd name="T1" fmla="*/ 95 h 142"/>
                <a:gd name="T2" fmla="*/ 71 w 206"/>
                <a:gd name="T3" fmla="*/ 140 h 142"/>
                <a:gd name="T4" fmla="*/ 178 w 206"/>
                <a:gd name="T5" fmla="*/ 142 h 142"/>
                <a:gd name="T6" fmla="*/ 206 w 206"/>
                <a:gd name="T7" fmla="*/ 90 h 142"/>
                <a:gd name="T8" fmla="*/ 170 w 206"/>
                <a:gd name="T9" fmla="*/ 0 h 142"/>
                <a:gd name="T10" fmla="*/ 62 w 206"/>
                <a:gd name="T11" fmla="*/ 4 h 142"/>
                <a:gd name="T12" fmla="*/ 0 w 206"/>
                <a:gd name="T1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42">
                  <a:moveTo>
                    <a:pt x="0" y="95"/>
                  </a:moveTo>
                  <a:lnTo>
                    <a:pt x="71" y="140"/>
                  </a:lnTo>
                  <a:lnTo>
                    <a:pt x="178" y="142"/>
                  </a:lnTo>
                  <a:lnTo>
                    <a:pt x="206" y="90"/>
                  </a:lnTo>
                  <a:lnTo>
                    <a:pt x="170" y="0"/>
                  </a:lnTo>
                  <a:lnTo>
                    <a:pt x="62" y="4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2" name="Freeform 203">
              <a:extLst>
                <a:ext uri="{FF2B5EF4-FFF2-40B4-BE49-F238E27FC236}">
                  <a16:creationId xmlns:a16="http://schemas.microsoft.com/office/drawing/2014/main" id="{063961AD-5A3A-D976-C8BB-2CC7036E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1912"/>
              <a:ext cx="123" cy="197"/>
            </a:xfrm>
            <a:custGeom>
              <a:avLst/>
              <a:gdLst>
                <a:gd name="T0" fmla="*/ 106 w 123"/>
                <a:gd name="T1" fmla="*/ 0 h 197"/>
                <a:gd name="T2" fmla="*/ 123 w 123"/>
                <a:gd name="T3" fmla="*/ 109 h 197"/>
                <a:gd name="T4" fmla="*/ 116 w 123"/>
                <a:gd name="T5" fmla="*/ 190 h 197"/>
                <a:gd name="T6" fmla="*/ 71 w 123"/>
                <a:gd name="T7" fmla="*/ 197 h 197"/>
                <a:gd name="T8" fmla="*/ 62 w 123"/>
                <a:gd name="T9" fmla="*/ 126 h 197"/>
                <a:gd name="T10" fmla="*/ 19 w 123"/>
                <a:gd name="T11" fmla="*/ 109 h 197"/>
                <a:gd name="T12" fmla="*/ 0 w 123"/>
                <a:gd name="T13" fmla="*/ 81 h 197"/>
                <a:gd name="T14" fmla="*/ 52 w 123"/>
                <a:gd name="T15" fmla="*/ 10 h 197"/>
                <a:gd name="T16" fmla="*/ 106 w 123"/>
                <a:gd name="T1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97">
                  <a:moveTo>
                    <a:pt x="106" y="0"/>
                  </a:moveTo>
                  <a:lnTo>
                    <a:pt x="123" y="109"/>
                  </a:lnTo>
                  <a:lnTo>
                    <a:pt x="116" y="190"/>
                  </a:lnTo>
                  <a:lnTo>
                    <a:pt x="71" y="197"/>
                  </a:lnTo>
                  <a:lnTo>
                    <a:pt x="62" y="126"/>
                  </a:lnTo>
                  <a:lnTo>
                    <a:pt x="19" y="109"/>
                  </a:lnTo>
                  <a:lnTo>
                    <a:pt x="0" y="81"/>
                  </a:lnTo>
                  <a:lnTo>
                    <a:pt x="52" y="1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3" name="Freeform 204">
              <a:extLst>
                <a:ext uri="{FF2B5EF4-FFF2-40B4-BE49-F238E27FC236}">
                  <a16:creationId xmlns:a16="http://schemas.microsoft.com/office/drawing/2014/main" id="{ECB57CDA-A2F3-04C8-880D-341666AAB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1506"/>
              <a:ext cx="157" cy="192"/>
            </a:xfrm>
            <a:custGeom>
              <a:avLst/>
              <a:gdLst>
                <a:gd name="T0" fmla="*/ 17 w 157"/>
                <a:gd name="T1" fmla="*/ 57 h 192"/>
                <a:gd name="T2" fmla="*/ 34 w 157"/>
                <a:gd name="T3" fmla="*/ 128 h 192"/>
                <a:gd name="T4" fmla="*/ 0 w 157"/>
                <a:gd name="T5" fmla="*/ 192 h 192"/>
                <a:gd name="T6" fmla="*/ 95 w 157"/>
                <a:gd name="T7" fmla="*/ 181 h 192"/>
                <a:gd name="T8" fmla="*/ 157 w 157"/>
                <a:gd name="T9" fmla="*/ 31 h 192"/>
                <a:gd name="T10" fmla="*/ 62 w 157"/>
                <a:gd name="T11" fmla="*/ 0 h 192"/>
                <a:gd name="T12" fmla="*/ 34 w 157"/>
                <a:gd name="T13" fmla="*/ 22 h 192"/>
                <a:gd name="T14" fmla="*/ 17 w 157"/>
                <a:gd name="T15" fmla="*/ 5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92">
                  <a:moveTo>
                    <a:pt x="17" y="57"/>
                  </a:moveTo>
                  <a:lnTo>
                    <a:pt x="34" y="128"/>
                  </a:lnTo>
                  <a:lnTo>
                    <a:pt x="0" y="192"/>
                  </a:lnTo>
                  <a:lnTo>
                    <a:pt x="95" y="181"/>
                  </a:lnTo>
                  <a:lnTo>
                    <a:pt x="157" y="31"/>
                  </a:lnTo>
                  <a:lnTo>
                    <a:pt x="62" y="0"/>
                  </a:lnTo>
                  <a:lnTo>
                    <a:pt x="34" y="22"/>
                  </a:lnTo>
                  <a:lnTo>
                    <a:pt x="17" y="5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4" name="Freeform 205">
              <a:extLst>
                <a:ext uri="{FF2B5EF4-FFF2-40B4-BE49-F238E27FC236}">
                  <a16:creationId xmlns:a16="http://schemas.microsoft.com/office/drawing/2014/main" id="{34CCD7D9-BB8B-243F-B046-AF34A6D47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1589"/>
              <a:ext cx="204" cy="145"/>
            </a:xfrm>
            <a:custGeom>
              <a:avLst/>
              <a:gdLst>
                <a:gd name="T0" fmla="*/ 152 w 204"/>
                <a:gd name="T1" fmla="*/ 36 h 145"/>
                <a:gd name="T2" fmla="*/ 204 w 204"/>
                <a:gd name="T3" fmla="*/ 71 h 145"/>
                <a:gd name="T4" fmla="*/ 176 w 204"/>
                <a:gd name="T5" fmla="*/ 109 h 145"/>
                <a:gd name="T6" fmla="*/ 88 w 204"/>
                <a:gd name="T7" fmla="*/ 145 h 145"/>
                <a:gd name="T8" fmla="*/ 0 w 204"/>
                <a:gd name="T9" fmla="*/ 64 h 145"/>
                <a:gd name="T10" fmla="*/ 0 w 204"/>
                <a:gd name="T11" fmla="*/ 29 h 145"/>
                <a:gd name="T12" fmla="*/ 71 w 204"/>
                <a:gd name="T13" fmla="*/ 0 h 145"/>
                <a:gd name="T14" fmla="*/ 152 w 204"/>
                <a:gd name="T15" fmla="*/ 3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45">
                  <a:moveTo>
                    <a:pt x="152" y="36"/>
                  </a:moveTo>
                  <a:lnTo>
                    <a:pt x="204" y="71"/>
                  </a:lnTo>
                  <a:lnTo>
                    <a:pt x="176" y="109"/>
                  </a:lnTo>
                  <a:lnTo>
                    <a:pt x="88" y="145"/>
                  </a:lnTo>
                  <a:lnTo>
                    <a:pt x="0" y="64"/>
                  </a:lnTo>
                  <a:lnTo>
                    <a:pt x="0" y="29"/>
                  </a:lnTo>
                  <a:lnTo>
                    <a:pt x="71" y="0"/>
                  </a:lnTo>
                  <a:lnTo>
                    <a:pt x="152" y="3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5" name="Freeform 206">
              <a:extLst>
                <a:ext uri="{FF2B5EF4-FFF2-40B4-BE49-F238E27FC236}">
                  <a16:creationId xmlns:a16="http://schemas.microsoft.com/office/drawing/2014/main" id="{67B728A5-4AE2-9B33-83AB-0EBFEF804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012"/>
              <a:ext cx="168" cy="106"/>
            </a:xfrm>
            <a:custGeom>
              <a:avLst/>
              <a:gdLst>
                <a:gd name="T0" fmla="*/ 106 w 168"/>
                <a:gd name="T1" fmla="*/ 16 h 106"/>
                <a:gd name="T2" fmla="*/ 168 w 168"/>
                <a:gd name="T3" fmla="*/ 80 h 106"/>
                <a:gd name="T4" fmla="*/ 168 w 168"/>
                <a:gd name="T5" fmla="*/ 106 h 106"/>
                <a:gd name="T6" fmla="*/ 142 w 168"/>
                <a:gd name="T7" fmla="*/ 97 h 106"/>
                <a:gd name="T8" fmla="*/ 35 w 168"/>
                <a:gd name="T9" fmla="*/ 106 h 106"/>
                <a:gd name="T10" fmla="*/ 0 w 168"/>
                <a:gd name="T11" fmla="*/ 35 h 106"/>
                <a:gd name="T12" fmla="*/ 61 w 168"/>
                <a:gd name="T13" fmla="*/ 0 h 106"/>
                <a:gd name="T14" fmla="*/ 106 w 168"/>
                <a:gd name="T15" fmla="*/ 1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06">
                  <a:moveTo>
                    <a:pt x="106" y="16"/>
                  </a:moveTo>
                  <a:lnTo>
                    <a:pt x="168" y="80"/>
                  </a:lnTo>
                  <a:lnTo>
                    <a:pt x="168" y="106"/>
                  </a:lnTo>
                  <a:lnTo>
                    <a:pt x="142" y="97"/>
                  </a:lnTo>
                  <a:lnTo>
                    <a:pt x="35" y="106"/>
                  </a:lnTo>
                  <a:lnTo>
                    <a:pt x="0" y="35"/>
                  </a:lnTo>
                  <a:lnTo>
                    <a:pt x="61" y="0"/>
                  </a:lnTo>
                  <a:lnTo>
                    <a:pt x="106" y="1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6" name="Freeform 207">
              <a:extLst>
                <a:ext uri="{FF2B5EF4-FFF2-40B4-BE49-F238E27FC236}">
                  <a16:creationId xmlns:a16="http://schemas.microsoft.com/office/drawing/2014/main" id="{238FB677-7739-159A-911B-F69AB4F82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2406"/>
              <a:ext cx="222" cy="216"/>
            </a:xfrm>
            <a:custGeom>
              <a:avLst/>
              <a:gdLst>
                <a:gd name="T0" fmla="*/ 133 w 222"/>
                <a:gd name="T1" fmla="*/ 0 h 216"/>
                <a:gd name="T2" fmla="*/ 222 w 222"/>
                <a:gd name="T3" fmla="*/ 64 h 216"/>
                <a:gd name="T4" fmla="*/ 222 w 222"/>
                <a:gd name="T5" fmla="*/ 170 h 216"/>
                <a:gd name="T6" fmla="*/ 116 w 222"/>
                <a:gd name="T7" fmla="*/ 216 h 216"/>
                <a:gd name="T8" fmla="*/ 54 w 222"/>
                <a:gd name="T9" fmla="*/ 197 h 216"/>
                <a:gd name="T10" fmla="*/ 9 w 222"/>
                <a:gd name="T11" fmla="*/ 170 h 216"/>
                <a:gd name="T12" fmla="*/ 0 w 222"/>
                <a:gd name="T13" fmla="*/ 109 h 216"/>
                <a:gd name="T14" fmla="*/ 133 w 222"/>
                <a:gd name="T1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16">
                  <a:moveTo>
                    <a:pt x="133" y="0"/>
                  </a:moveTo>
                  <a:lnTo>
                    <a:pt x="222" y="64"/>
                  </a:lnTo>
                  <a:lnTo>
                    <a:pt x="222" y="170"/>
                  </a:lnTo>
                  <a:lnTo>
                    <a:pt x="116" y="216"/>
                  </a:lnTo>
                  <a:lnTo>
                    <a:pt x="54" y="197"/>
                  </a:lnTo>
                  <a:lnTo>
                    <a:pt x="9" y="170"/>
                  </a:lnTo>
                  <a:lnTo>
                    <a:pt x="0" y="109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7" name="Freeform 208">
              <a:extLst>
                <a:ext uri="{FF2B5EF4-FFF2-40B4-BE49-F238E27FC236}">
                  <a16:creationId xmlns:a16="http://schemas.microsoft.com/office/drawing/2014/main" id="{BA08DD38-FE1F-A9F6-9946-2D5786E27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1779"/>
              <a:ext cx="220" cy="268"/>
            </a:xfrm>
            <a:custGeom>
              <a:avLst/>
              <a:gdLst>
                <a:gd name="T0" fmla="*/ 0 w 220"/>
                <a:gd name="T1" fmla="*/ 71 h 268"/>
                <a:gd name="T2" fmla="*/ 71 w 220"/>
                <a:gd name="T3" fmla="*/ 0 h 268"/>
                <a:gd name="T4" fmla="*/ 132 w 220"/>
                <a:gd name="T5" fmla="*/ 17 h 268"/>
                <a:gd name="T6" fmla="*/ 168 w 220"/>
                <a:gd name="T7" fmla="*/ 45 h 268"/>
                <a:gd name="T8" fmla="*/ 220 w 220"/>
                <a:gd name="T9" fmla="*/ 214 h 268"/>
                <a:gd name="T10" fmla="*/ 168 w 220"/>
                <a:gd name="T11" fmla="*/ 223 h 268"/>
                <a:gd name="T12" fmla="*/ 35 w 220"/>
                <a:gd name="T13" fmla="*/ 268 h 268"/>
                <a:gd name="T14" fmla="*/ 0 w 220"/>
                <a:gd name="T15" fmla="*/ 242 h 268"/>
                <a:gd name="T16" fmla="*/ 45 w 220"/>
                <a:gd name="T17" fmla="*/ 188 h 268"/>
                <a:gd name="T18" fmla="*/ 0 w 220"/>
                <a:gd name="T19" fmla="*/ 7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268">
                  <a:moveTo>
                    <a:pt x="0" y="71"/>
                  </a:moveTo>
                  <a:lnTo>
                    <a:pt x="71" y="0"/>
                  </a:lnTo>
                  <a:lnTo>
                    <a:pt x="132" y="17"/>
                  </a:lnTo>
                  <a:lnTo>
                    <a:pt x="168" y="45"/>
                  </a:lnTo>
                  <a:lnTo>
                    <a:pt x="220" y="214"/>
                  </a:lnTo>
                  <a:lnTo>
                    <a:pt x="168" y="223"/>
                  </a:lnTo>
                  <a:lnTo>
                    <a:pt x="35" y="268"/>
                  </a:lnTo>
                  <a:lnTo>
                    <a:pt x="0" y="242"/>
                  </a:lnTo>
                  <a:lnTo>
                    <a:pt x="45" y="188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8" name="Freeform 209">
              <a:extLst>
                <a:ext uri="{FF2B5EF4-FFF2-40B4-BE49-F238E27FC236}">
                  <a16:creationId xmlns:a16="http://schemas.microsoft.com/office/drawing/2014/main" id="{D2524CFC-2966-27CE-B705-08C3310DF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1392"/>
              <a:ext cx="272" cy="252"/>
            </a:xfrm>
            <a:custGeom>
              <a:avLst/>
              <a:gdLst>
                <a:gd name="T0" fmla="*/ 104 w 272"/>
                <a:gd name="T1" fmla="*/ 252 h 252"/>
                <a:gd name="T2" fmla="*/ 147 w 272"/>
                <a:gd name="T3" fmla="*/ 242 h 252"/>
                <a:gd name="T4" fmla="*/ 139 w 272"/>
                <a:gd name="T5" fmla="*/ 171 h 252"/>
                <a:gd name="T6" fmla="*/ 227 w 272"/>
                <a:gd name="T7" fmla="*/ 171 h 252"/>
                <a:gd name="T8" fmla="*/ 244 w 272"/>
                <a:gd name="T9" fmla="*/ 136 h 252"/>
                <a:gd name="T10" fmla="*/ 272 w 272"/>
                <a:gd name="T11" fmla="*/ 114 h 252"/>
                <a:gd name="T12" fmla="*/ 258 w 272"/>
                <a:gd name="T13" fmla="*/ 45 h 252"/>
                <a:gd name="T14" fmla="*/ 161 w 272"/>
                <a:gd name="T15" fmla="*/ 0 h 252"/>
                <a:gd name="T16" fmla="*/ 106 w 272"/>
                <a:gd name="T17" fmla="*/ 10 h 252"/>
                <a:gd name="T18" fmla="*/ 45 w 272"/>
                <a:gd name="T19" fmla="*/ 36 h 252"/>
                <a:gd name="T20" fmla="*/ 0 w 272"/>
                <a:gd name="T21" fmla="*/ 131 h 252"/>
                <a:gd name="T22" fmla="*/ 68 w 272"/>
                <a:gd name="T23" fmla="*/ 181 h 252"/>
                <a:gd name="T24" fmla="*/ 104 w 272"/>
                <a:gd name="T2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252">
                  <a:moveTo>
                    <a:pt x="104" y="252"/>
                  </a:moveTo>
                  <a:lnTo>
                    <a:pt x="147" y="242"/>
                  </a:lnTo>
                  <a:lnTo>
                    <a:pt x="139" y="171"/>
                  </a:lnTo>
                  <a:lnTo>
                    <a:pt x="227" y="171"/>
                  </a:lnTo>
                  <a:lnTo>
                    <a:pt x="244" y="136"/>
                  </a:lnTo>
                  <a:lnTo>
                    <a:pt x="272" y="114"/>
                  </a:lnTo>
                  <a:lnTo>
                    <a:pt x="258" y="45"/>
                  </a:lnTo>
                  <a:lnTo>
                    <a:pt x="161" y="0"/>
                  </a:lnTo>
                  <a:lnTo>
                    <a:pt x="106" y="10"/>
                  </a:lnTo>
                  <a:lnTo>
                    <a:pt x="45" y="36"/>
                  </a:lnTo>
                  <a:lnTo>
                    <a:pt x="0" y="131"/>
                  </a:lnTo>
                  <a:lnTo>
                    <a:pt x="68" y="181"/>
                  </a:lnTo>
                  <a:lnTo>
                    <a:pt x="104" y="25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09" name="Freeform 210">
              <a:extLst>
                <a:ext uri="{FF2B5EF4-FFF2-40B4-BE49-F238E27FC236}">
                  <a16:creationId xmlns:a16="http://schemas.microsoft.com/office/drawing/2014/main" id="{F95DAE6D-52C2-3785-844B-328CF8D86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805"/>
              <a:ext cx="255" cy="297"/>
            </a:xfrm>
            <a:custGeom>
              <a:avLst/>
              <a:gdLst>
                <a:gd name="T0" fmla="*/ 0 w 255"/>
                <a:gd name="T1" fmla="*/ 36 h 297"/>
                <a:gd name="T2" fmla="*/ 97 w 255"/>
                <a:gd name="T3" fmla="*/ 0 h 297"/>
                <a:gd name="T4" fmla="*/ 229 w 255"/>
                <a:gd name="T5" fmla="*/ 62 h 297"/>
                <a:gd name="T6" fmla="*/ 255 w 255"/>
                <a:gd name="T7" fmla="*/ 117 h 297"/>
                <a:gd name="T8" fmla="*/ 255 w 255"/>
                <a:gd name="T9" fmla="*/ 171 h 297"/>
                <a:gd name="T10" fmla="*/ 211 w 255"/>
                <a:gd name="T11" fmla="*/ 252 h 297"/>
                <a:gd name="T12" fmla="*/ 158 w 255"/>
                <a:gd name="T13" fmla="*/ 297 h 297"/>
                <a:gd name="T14" fmla="*/ 114 w 255"/>
                <a:gd name="T15" fmla="*/ 287 h 297"/>
                <a:gd name="T16" fmla="*/ 61 w 255"/>
                <a:gd name="T17" fmla="*/ 207 h 297"/>
                <a:gd name="T18" fmla="*/ 0 w 255"/>
                <a:gd name="T19" fmla="*/ 36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297">
                  <a:moveTo>
                    <a:pt x="0" y="36"/>
                  </a:moveTo>
                  <a:lnTo>
                    <a:pt x="97" y="0"/>
                  </a:lnTo>
                  <a:lnTo>
                    <a:pt x="229" y="62"/>
                  </a:lnTo>
                  <a:lnTo>
                    <a:pt x="255" y="117"/>
                  </a:lnTo>
                  <a:lnTo>
                    <a:pt x="255" y="171"/>
                  </a:lnTo>
                  <a:lnTo>
                    <a:pt x="211" y="252"/>
                  </a:lnTo>
                  <a:lnTo>
                    <a:pt x="158" y="297"/>
                  </a:lnTo>
                  <a:lnTo>
                    <a:pt x="114" y="287"/>
                  </a:lnTo>
                  <a:lnTo>
                    <a:pt x="61" y="207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0" name="Freeform 211">
              <a:extLst>
                <a:ext uri="{FF2B5EF4-FFF2-40B4-BE49-F238E27FC236}">
                  <a16:creationId xmlns:a16="http://schemas.microsoft.com/office/drawing/2014/main" id="{951A9FE0-A3D5-4DB9-9C22-487E8ACD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1404"/>
              <a:ext cx="291" cy="221"/>
            </a:xfrm>
            <a:custGeom>
              <a:avLst/>
              <a:gdLst>
                <a:gd name="T0" fmla="*/ 0 w 291"/>
                <a:gd name="T1" fmla="*/ 33 h 221"/>
                <a:gd name="T2" fmla="*/ 106 w 291"/>
                <a:gd name="T3" fmla="*/ 7 h 221"/>
                <a:gd name="T4" fmla="*/ 168 w 291"/>
                <a:gd name="T5" fmla="*/ 14 h 221"/>
                <a:gd name="T6" fmla="*/ 234 w 291"/>
                <a:gd name="T7" fmla="*/ 0 h 221"/>
                <a:gd name="T8" fmla="*/ 291 w 291"/>
                <a:gd name="T9" fmla="*/ 79 h 221"/>
                <a:gd name="T10" fmla="*/ 116 w 291"/>
                <a:gd name="T11" fmla="*/ 221 h 221"/>
                <a:gd name="T12" fmla="*/ 35 w 291"/>
                <a:gd name="T13" fmla="*/ 185 h 221"/>
                <a:gd name="T14" fmla="*/ 0 w 291"/>
                <a:gd name="T15" fmla="*/ 3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221">
                  <a:moveTo>
                    <a:pt x="0" y="33"/>
                  </a:moveTo>
                  <a:lnTo>
                    <a:pt x="106" y="7"/>
                  </a:lnTo>
                  <a:lnTo>
                    <a:pt x="168" y="14"/>
                  </a:lnTo>
                  <a:lnTo>
                    <a:pt x="234" y="0"/>
                  </a:lnTo>
                  <a:lnTo>
                    <a:pt x="291" y="79"/>
                  </a:lnTo>
                  <a:lnTo>
                    <a:pt x="116" y="221"/>
                  </a:lnTo>
                  <a:lnTo>
                    <a:pt x="35" y="185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1" name="Freeform 212">
              <a:extLst>
                <a:ext uri="{FF2B5EF4-FFF2-40B4-BE49-F238E27FC236}">
                  <a16:creationId xmlns:a16="http://schemas.microsoft.com/office/drawing/2014/main" id="{38A37B6A-B1B3-969E-33E8-2490CFB09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1770"/>
              <a:ext cx="284" cy="268"/>
            </a:xfrm>
            <a:custGeom>
              <a:avLst/>
              <a:gdLst>
                <a:gd name="T0" fmla="*/ 284 w 284"/>
                <a:gd name="T1" fmla="*/ 170 h 268"/>
                <a:gd name="T2" fmla="*/ 284 w 284"/>
                <a:gd name="T3" fmla="*/ 178 h 268"/>
                <a:gd name="T4" fmla="*/ 168 w 284"/>
                <a:gd name="T5" fmla="*/ 232 h 268"/>
                <a:gd name="T6" fmla="*/ 158 w 284"/>
                <a:gd name="T7" fmla="*/ 268 h 268"/>
                <a:gd name="T8" fmla="*/ 149 w 284"/>
                <a:gd name="T9" fmla="*/ 268 h 268"/>
                <a:gd name="T10" fmla="*/ 147 w 284"/>
                <a:gd name="T11" fmla="*/ 251 h 268"/>
                <a:gd name="T12" fmla="*/ 106 w 284"/>
                <a:gd name="T13" fmla="*/ 223 h 268"/>
                <a:gd name="T14" fmla="*/ 61 w 284"/>
                <a:gd name="T15" fmla="*/ 125 h 268"/>
                <a:gd name="T16" fmla="*/ 0 w 284"/>
                <a:gd name="T17" fmla="*/ 71 h 268"/>
                <a:gd name="T18" fmla="*/ 52 w 284"/>
                <a:gd name="T19" fmla="*/ 0 h 268"/>
                <a:gd name="T20" fmla="*/ 142 w 284"/>
                <a:gd name="T21" fmla="*/ 54 h 268"/>
                <a:gd name="T22" fmla="*/ 284 w 284"/>
                <a:gd name="T23" fmla="*/ 17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268">
                  <a:moveTo>
                    <a:pt x="284" y="170"/>
                  </a:moveTo>
                  <a:lnTo>
                    <a:pt x="284" y="178"/>
                  </a:lnTo>
                  <a:lnTo>
                    <a:pt x="168" y="232"/>
                  </a:lnTo>
                  <a:lnTo>
                    <a:pt x="158" y="268"/>
                  </a:lnTo>
                  <a:lnTo>
                    <a:pt x="149" y="268"/>
                  </a:lnTo>
                  <a:lnTo>
                    <a:pt x="147" y="251"/>
                  </a:lnTo>
                  <a:lnTo>
                    <a:pt x="106" y="223"/>
                  </a:lnTo>
                  <a:lnTo>
                    <a:pt x="61" y="125"/>
                  </a:lnTo>
                  <a:lnTo>
                    <a:pt x="0" y="71"/>
                  </a:lnTo>
                  <a:lnTo>
                    <a:pt x="52" y="0"/>
                  </a:lnTo>
                  <a:lnTo>
                    <a:pt x="142" y="54"/>
                  </a:lnTo>
                  <a:lnTo>
                    <a:pt x="284" y="17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2" name="Freeform 213">
              <a:extLst>
                <a:ext uri="{FF2B5EF4-FFF2-40B4-BE49-F238E27FC236}">
                  <a16:creationId xmlns:a16="http://schemas.microsoft.com/office/drawing/2014/main" id="{2B075244-FC91-9CB3-C511-F67E3BD0F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263"/>
              <a:ext cx="345" cy="297"/>
            </a:xfrm>
            <a:custGeom>
              <a:avLst/>
              <a:gdLst>
                <a:gd name="T0" fmla="*/ 0 w 345"/>
                <a:gd name="T1" fmla="*/ 143 h 297"/>
                <a:gd name="T2" fmla="*/ 9 w 345"/>
                <a:gd name="T3" fmla="*/ 197 h 297"/>
                <a:gd name="T4" fmla="*/ 71 w 345"/>
                <a:gd name="T5" fmla="*/ 188 h 297"/>
                <a:gd name="T6" fmla="*/ 142 w 345"/>
                <a:gd name="T7" fmla="*/ 214 h 297"/>
                <a:gd name="T8" fmla="*/ 158 w 345"/>
                <a:gd name="T9" fmla="*/ 278 h 297"/>
                <a:gd name="T10" fmla="*/ 203 w 345"/>
                <a:gd name="T11" fmla="*/ 297 h 297"/>
                <a:gd name="T12" fmla="*/ 345 w 345"/>
                <a:gd name="T13" fmla="*/ 71 h 297"/>
                <a:gd name="T14" fmla="*/ 241 w 345"/>
                <a:gd name="T15" fmla="*/ 0 h 297"/>
                <a:gd name="T16" fmla="*/ 220 w 345"/>
                <a:gd name="T17" fmla="*/ 0 h 297"/>
                <a:gd name="T18" fmla="*/ 88 w 345"/>
                <a:gd name="T19" fmla="*/ 97 h 297"/>
                <a:gd name="T20" fmla="*/ 0 w 345"/>
                <a:gd name="T21" fmla="*/ 1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" h="297">
                  <a:moveTo>
                    <a:pt x="0" y="143"/>
                  </a:moveTo>
                  <a:lnTo>
                    <a:pt x="9" y="197"/>
                  </a:lnTo>
                  <a:lnTo>
                    <a:pt x="71" y="188"/>
                  </a:lnTo>
                  <a:lnTo>
                    <a:pt x="142" y="214"/>
                  </a:lnTo>
                  <a:lnTo>
                    <a:pt x="158" y="278"/>
                  </a:lnTo>
                  <a:lnTo>
                    <a:pt x="203" y="297"/>
                  </a:lnTo>
                  <a:lnTo>
                    <a:pt x="345" y="71"/>
                  </a:lnTo>
                  <a:lnTo>
                    <a:pt x="241" y="0"/>
                  </a:lnTo>
                  <a:lnTo>
                    <a:pt x="220" y="0"/>
                  </a:lnTo>
                  <a:lnTo>
                    <a:pt x="88" y="9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3" name="Freeform 214">
              <a:extLst>
                <a:ext uri="{FF2B5EF4-FFF2-40B4-BE49-F238E27FC236}">
                  <a16:creationId xmlns:a16="http://schemas.microsoft.com/office/drawing/2014/main" id="{951A32AE-8079-AF9C-5562-1C8BADF67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028"/>
              <a:ext cx="185" cy="155"/>
            </a:xfrm>
            <a:custGeom>
              <a:avLst/>
              <a:gdLst>
                <a:gd name="T0" fmla="*/ 0 w 185"/>
                <a:gd name="T1" fmla="*/ 81 h 155"/>
                <a:gd name="T2" fmla="*/ 17 w 185"/>
                <a:gd name="T3" fmla="*/ 55 h 155"/>
                <a:gd name="T4" fmla="*/ 123 w 185"/>
                <a:gd name="T5" fmla="*/ 0 h 155"/>
                <a:gd name="T6" fmla="*/ 176 w 185"/>
                <a:gd name="T7" fmla="*/ 38 h 155"/>
                <a:gd name="T8" fmla="*/ 150 w 185"/>
                <a:gd name="T9" fmla="*/ 90 h 155"/>
                <a:gd name="T10" fmla="*/ 185 w 185"/>
                <a:gd name="T11" fmla="*/ 126 h 155"/>
                <a:gd name="T12" fmla="*/ 142 w 185"/>
                <a:gd name="T13" fmla="*/ 155 h 155"/>
                <a:gd name="T14" fmla="*/ 0 w 185"/>
                <a:gd name="T15" fmla="*/ 8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155">
                  <a:moveTo>
                    <a:pt x="0" y="81"/>
                  </a:moveTo>
                  <a:lnTo>
                    <a:pt x="17" y="55"/>
                  </a:lnTo>
                  <a:lnTo>
                    <a:pt x="123" y="0"/>
                  </a:lnTo>
                  <a:lnTo>
                    <a:pt x="176" y="38"/>
                  </a:lnTo>
                  <a:lnTo>
                    <a:pt x="150" y="90"/>
                  </a:lnTo>
                  <a:lnTo>
                    <a:pt x="185" y="126"/>
                  </a:lnTo>
                  <a:lnTo>
                    <a:pt x="142" y="155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4" name="Freeform 215">
              <a:extLst>
                <a:ext uri="{FF2B5EF4-FFF2-40B4-BE49-F238E27FC236}">
                  <a16:creationId xmlns:a16="http://schemas.microsoft.com/office/drawing/2014/main" id="{A529718D-1E21-8FC7-8A2F-F6F82383C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171"/>
              <a:ext cx="248" cy="182"/>
            </a:xfrm>
            <a:custGeom>
              <a:avLst/>
              <a:gdLst>
                <a:gd name="T0" fmla="*/ 0 w 248"/>
                <a:gd name="T1" fmla="*/ 137 h 182"/>
                <a:gd name="T2" fmla="*/ 54 w 248"/>
                <a:gd name="T3" fmla="*/ 182 h 182"/>
                <a:gd name="T4" fmla="*/ 248 w 248"/>
                <a:gd name="T5" fmla="*/ 61 h 182"/>
                <a:gd name="T6" fmla="*/ 248 w 248"/>
                <a:gd name="T7" fmla="*/ 33 h 182"/>
                <a:gd name="T8" fmla="*/ 231 w 248"/>
                <a:gd name="T9" fmla="*/ 0 h 182"/>
                <a:gd name="T10" fmla="*/ 89 w 248"/>
                <a:gd name="T11" fmla="*/ 0 h 182"/>
                <a:gd name="T12" fmla="*/ 19 w 248"/>
                <a:gd name="T13" fmla="*/ 92 h 182"/>
                <a:gd name="T14" fmla="*/ 0 w 248"/>
                <a:gd name="T15" fmla="*/ 13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82">
                  <a:moveTo>
                    <a:pt x="0" y="137"/>
                  </a:moveTo>
                  <a:lnTo>
                    <a:pt x="54" y="182"/>
                  </a:lnTo>
                  <a:lnTo>
                    <a:pt x="248" y="61"/>
                  </a:lnTo>
                  <a:lnTo>
                    <a:pt x="248" y="33"/>
                  </a:lnTo>
                  <a:lnTo>
                    <a:pt x="231" y="0"/>
                  </a:lnTo>
                  <a:lnTo>
                    <a:pt x="89" y="0"/>
                  </a:lnTo>
                  <a:lnTo>
                    <a:pt x="19" y="92"/>
                  </a:lnTo>
                  <a:lnTo>
                    <a:pt x="0" y="13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5" name="Freeform 216">
              <a:extLst>
                <a:ext uri="{FF2B5EF4-FFF2-40B4-BE49-F238E27FC236}">
                  <a16:creationId xmlns:a16="http://schemas.microsoft.com/office/drawing/2014/main" id="{4B2948F2-ABE7-C841-3CAB-161307730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1841"/>
              <a:ext cx="345" cy="171"/>
            </a:xfrm>
            <a:custGeom>
              <a:avLst/>
              <a:gdLst>
                <a:gd name="T0" fmla="*/ 90 w 345"/>
                <a:gd name="T1" fmla="*/ 0 h 171"/>
                <a:gd name="T2" fmla="*/ 284 w 345"/>
                <a:gd name="T3" fmla="*/ 0 h 171"/>
                <a:gd name="T4" fmla="*/ 345 w 345"/>
                <a:gd name="T5" fmla="*/ 171 h 171"/>
                <a:gd name="T6" fmla="*/ 248 w 345"/>
                <a:gd name="T7" fmla="*/ 145 h 171"/>
                <a:gd name="T8" fmla="*/ 213 w 345"/>
                <a:gd name="T9" fmla="*/ 152 h 171"/>
                <a:gd name="T10" fmla="*/ 177 w 345"/>
                <a:gd name="T11" fmla="*/ 116 h 171"/>
                <a:gd name="T12" fmla="*/ 45 w 345"/>
                <a:gd name="T13" fmla="*/ 99 h 171"/>
                <a:gd name="T14" fmla="*/ 0 w 345"/>
                <a:gd name="T15" fmla="*/ 35 h 171"/>
                <a:gd name="T16" fmla="*/ 90 w 345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71">
                  <a:moveTo>
                    <a:pt x="90" y="0"/>
                  </a:moveTo>
                  <a:lnTo>
                    <a:pt x="284" y="0"/>
                  </a:lnTo>
                  <a:lnTo>
                    <a:pt x="345" y="171"/>
                  </a:lnTo>
                  <a:lnTo>
                    <a:pt x="248" y="145"/>
                  </a:lnTo>
                  <a:lnTo>
                    <a:pt x="213" y="152"/>
                  </a:lnTo>
                  <a:lnTo>
                    <a:pt x="177" y="116"/>
                  </a:lnTo>
                  <a:lnTo>
                    <a:pt x="45" y="99"/>
                  </a:lnTo>
                  <a:lnTo>
                    <a:pt x="0" y="35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6" name="Freeform 217">
              <a:extLst>
                <a:ext uri="{FF2B5EF4-FFF2-40B4-BE49-F238E27FC236}">
                  <a16:creationId xmlns:a16="http://schemas.microsoft.com/office/drawing/2014/main" id="{138D44D3-7642-2FA6-3682-266C22F0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986"/>
              <a:ext cx="221" cy="187"/>
            </a:xfrm>
            <a:custGeom>
              <a:avLst/>
              <a:gdLst>
                <a:gd name="T0" fmla="*/ 0 w 221"/>
                <a:gd name="T1" fmla="*/ 42 h 187"/>
                <a:gd name="T2" fmla="*/ 36 w 221"/>
                <a:gd name="T3" fmla="*/ 7 h 187"/>
                <a:gd name="T4" fmla="*/ 71 w 221"/>
                <a:gd name="T5" fmla="*/ 0 h 187"/>
                <a:gd name="T6" fmla="*/ 168 w 221"/>
                <a:gd name="T7" fmla="*/ 26 h 187"/>
                <a:gd name="T8" fmla="*/ 221 w 221"/>
                <a:gd name="T9" fmla="*/ 106 h 187"/>
                <a:gd name="T10" fmla="*/ 168 w 221"/>
                <a:gd name="T11" fmla="*/ 142 h 187"/>
                <a:gd name="T12" fmla="*/ 152 w 221"/>
                <a:gd name="T13" fmla="*/ 187 h 187"/>
                <a:gd name="T14" fmla="*/ 133 w 221"/>
                <a:gd name="T15" fmla="*/ 187 h 187"/>
                <a:gd name="T16" fmla="*/ 62 w 221"/>
                <a:gd name="T17" fmla="*/ 168 h 187"/>
                <a:gd name="T18" fmla="*/ 27 w 221"/>
                <a:gd name="T19" fmla="*/ 132 h 187"/>
                <a:gd name="T20" fmla="*/ 53 w 221"/>
                <a:gd name="T21" fmla="*/ 80 h 187"/>
                <a:gd name="T22" fmla="*/ 0 w 221"/>
                <a:gd name="T23" fmla="*/ 4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1" h="187">
                  <a:moveTo>
                    <a:pt x="0" y="42"/>
                  </a:moveTo>
                  <a:lnTo>
                    <a:pt x="36" y="7"/>
                  </a:lnTo>
                  <a:lnTo>
                    <a:pt x="71" y="0"/>
                  </a:lnTo>
                  <a:lnTo>
                    <a:pt x="168" y="26"/>
                  </a:lnTo>
                  <a:lnTo>
                    <a:pt x="221" y="106"/>
                  </a:lnTo>
                  <a:lnTo>
                    <a:pt x="168" y="142"/>
                  </a:lnTo>
                  <a:lnTo>
                    <a:pt x="152" y="187"/>
                  </a:lnTo>
                  <a:lnTo>
                    <a:pt x="133" y="187"/>
                  </a:lnTo>
                  <a:lnTo>
                    <a:pt x="62" y="168"/>
                  </a:lnTo>
                  <a:lnTo>
                    <a:pt x="27" y="132"/>
                  </a:lnTo>
                  <a:lnTo>
                    <a:pt x="53" y="8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7" name="Freeform 218">
              <a:extLst>
                <a:ext uri="{FF2B5EF4-FFF2-40B4-BE49-F238E27FC236}">
                  <a16:creationId xmlns:a16="http://schemas.microsoft.com/office/drawing/2014/main" id="{1F0E09F0-938B-87F3-D7A2-CAFFE8EAA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" y="2676"/>
              <a:ext cx="133" cy="88"/>
            </a:xfrm>
            <a:custGeom>
              <a:avLst/>
              <a:gdLst>
                <a:gd name="T0" fmla="*/ 0 w 133"/>
                <a:gd name="T1" fmla="*/ 62 h 88"/>
                <a:gd name="T2" fmla="*/ 54 w 133"/>
                <a:gd name="T3" fmla="*/ 0 h 88"/>
                <a:gd name="T4" fmla="*/ 133 w 133"/>
                <a:gd name="T5" fmla="*/ 0 h 88"/>
                <a:gd name="T6" fmla="*/ 116 w 133"/>
                <a:gd name="T7" fmla="*/ 52 h 88"/>
                <a:gd name="T8" fmla="*/ 54 w 133"/>
                <a:gd name="T9" fmla="*/ 88 h 88"/>
                <a:gd name="T10" fmla="*/ 0 w 133"/>
                <a:gd name="T11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88">
                  <a:moveTo>
                    <a:pt x="0" y="62"/>
                  </a:moveTo>
                  <a:lnTo>
                    <a:pt x="54" y="0"/>
                  </a:lnTo>
                  <a:lnTo>
                    <a:pt x="133" y="0"/>
                  </a:lnTo>
                  <a:lnTo>
                    <a:pt x="116" y="52"/>
                  </a:lnTo>
                  <a:lnTo>
                    <a:pt x="54" y="88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8" name="Freeform 219">
              <a:extLst>
                <a:ext uri="{FF2B5EF4-FFF2-40B4-BE49-F238E27FC236}">
                  <a16:creationId xmlns:a16="http://schemas.microsoft.com/office/drawing/2014/main" id="{F3EEDD7D-750B-3D33-6BEA-E58C9F6E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" y="2560"/>
              <a:ext cx="177" cy="178"/>
            </a:xfrm>
            <a:custGeom>
              <a:avLst/>
              <a:gdLst>
                <a:gd name="T0" fmla="*/ 177 w 177"/>
                <a:gd name="T1" fmla="*/ 107 h 178"/>
                <a:gd name="T2" fmla="*/ 151 w 177"/>
                <a:gd name="T3" fmla="*/ 178 h 178"/>
                <a:gd name="T4" fmla="*/ 87 w 177"/>
                <a:gd name="T5" fmla="*/ 168 h 178"/>
                <a:gd name="T6" fmla="*/ 70 w 177"/>
                <a:gd name="T7" fmla="*/ 116 h 178"/>
                <a:gd name="T8" fmla="*/ 0 w 177"/>
                <a:gd name="T9" fmla="*/ 71 h 178"/>
                <a:gd name="T10" fmla="*/ 80 w 177"/>
                <a:gd name="T11" fmla="*/ 0 h 178"/>
                <a:gd name="T12" fmla="*/ 177 w 177"/>
                <a:gd name="T13" fmla="*/ 80 h 178"/>
                <a:gd name="T14" fmla="*/ 177 w 177"/>
                <a:gd name="T15" fmla="*/ 10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178">
                  <a:moveTo>
                    <a:pt x="177" y="107"/>
                  </a:moveTo>
                  <a:lnTo>
                    <a:pt x="151" y="178"/>
                  </a:lnTo>
                  <a:lnTo>
                    <a:pt x="87" y="168"/>
                  </a:lnTo>
                  <a:lnTo>
                    <a:pt x="70" y="116"/>
                  </a:lnTo>
                  <a:lnTo>
                    <a:pt x="0" y="71"/>
                  </a:lnTo>
                  <a:lnTo>
                    <a:pt x="80" y="0"/>
                  </a:lnTo>
                  <a:lnTo>
                    <a:pt x="177" y="80"/>
                  </a:lnTo>
                  <a:lnTo>
                    <a:pt x="177" y="10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19" name="Freeform 220">
              <a:extLst>
                <a:ext uri="{FF2B5EF4-FFF2-40B4-BE49-F238E27FC236}">
                  <a16:creationId xmlns:a16="http://schemas.microsoft.com/office/drawing/2014/main" id="{18D93458-3C4A-1C87-DFD1-24BA7F685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" y="2728"/>
              <a:ext cx="194" cy="207"/>
            </a:xfrm>
            <a:custGeom>
              <a:avLst/>
              <a:gdLst>
                <a:gd name="T0" fmla="*/ 26 w 194"/>
                <a:gd name="T1" fmla="*/ 36 h 207"/>
                <a:gd name="T2" fmla="*/ 88 w 194"/>
                <a:gd name="T3" fmla="*/ 0 h 207"/>
                <a:gd name="T4" fmla="*/ 133 w 194"/>
                <a:gd name="T5" fmla="*/ 10 h 207"/>
                <a:gd name="T6" fmla="*/ 194 w 194"/>
                <a:gd name="T7" fmla="*/ 55 h 207"/>
                <a:gd name="T8" fmla="*/ 97 w 194"/>
                <a:gd name="T9" fmla="*/ 207 h 207"/>
                <a:gd name="T10" fmla="*/ 17 w 194"/>
                <a:gd name="T11" fmla="*/ 181 h 207"/>
                <a:gd name="T12" fmla="*/ 0 w 194"/>
                <a:gd name="T13" fmla="*/ 162 h 207"/>
                <a:gd name="T14" fmla="*/ 26 w 194"/>
                <a:gd name="T15" fmla="*/ 3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207">
                  <a:moveTo>
                    <a:pt x="26" y="36"/>
                  </a:moveTo>
                  <a:lnTo>
                    <a:pt x="88" y="0"/>
                  </a:lnTo>
                  <a:lnTo>
                    <a:pt x="133" y="10"/>
                  </a:lnTo>
                  <a:lnTo>
                    <a:pt x="194" y="55"/>
                  </a:lnTo>
                  <a:lnTo>
                    <a:pt x="97" y="207"/>
                  </a:lnTo>
                  <a:lnTo>
                    <a:pt x="17" y="181"/>
                  </a:lnTo>
                  <a:lnTo>
                    <a:pt x="0" y="162"/>
                  </a:lnTo>
                  <a:lnTo>
                    <a:pt x="26" y="3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0" name="Freeform 221">
              <a:extLst>
                <a:ext uri="{FF2B5EF4-FFF2-40B4-BE49-F238E27FC236}">
                  <a16:creationId xmlns:a16="http://schemas.microsoft.com/office/drawing/2014/main" id="{33CD8774-2A64-DFDA-DEFC-6A4EBA71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" y="1872"/>
              <a:ext cx="222" cy="130"/>
            </a:xfrm>
            <a:custGeom>
              <a:avLst/>
              <a:gdLst>
                <a:gd name="T0" fmla="*/ 222 w 222"/>
                <a:gd name="T1" fmla="*/ 33 h 130"/>
                <a:gd name="T2" fmla="*/ 194 w 222"/>
                <a:gd name="T3" fmla="*/ 130 h 130"/>
                <a:gd name="T4" fmla="*/ 52 w 222"/>
                <a:gd name="T5" fmla="*/ 95 h 130"/>
                <a:gd name="T6" fmla="*/ 9 w 222"/>
                <a:gd name="T7" fmla="*/ 104 h 130"/>
                <a:gd name="T8" fmla="*/ 0 w 222"/>
                <a:gd name="T9" fmla="*/ 95 h 130"/>
                <a:gd name="T10" fmla="*/ 9 w 222"/>
                <a:gd name="T11" fmla="*/ 57 h 130"/>
                <a:gd name="T12" fmla="*/ 154 w 222"/>
                <a:gd name="T13" fmla="*/ 0 h 130"/>
                <a:gd name="T14" fmla="*/ 222 w 222"/>
                <a:gd name="T15" fmla="*/ 3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130">
                  <a:moveTo>
                    <a:pt x="222" y="33"/>
                  </a:moveTo>
                  <a:lnTo>
                    <a:pt x="194" y="130"/>
                  </a:lnTo>
                  <a:lnTo>
                    <a:pt x="52" y="95"/>
                  </a:lnTo>
                  <a:lnTo>
                    <a:pt x="9" y="104"/>
                  </a:lnTo>
                  <a:lnTo>
                    <a:pt x="0" y="95"/>
                  </a:lnTo>
                  <a:lnTo>
                    <a:pt x="9" y="57"/>
                  </a:lnTo>
                  <a:lnTo>
                    <a:pt x="154" y="0"/>
                  </a:lnTo>
                  <a:lnTo>
                    <a:pt x="222" y="3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1" name="Freeform 222">
              <a:extLst>
                <a:ext uri="{FF2B5EF4-FFF2-40B4-BE49-F238E27FC236}">
                  <a16:creationId xmlns:a16="http://schemas.microsoft.com/office/drawing/2014/main" id="{F4823660-ED0E-F08B-31AA-65F9C043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164"/>
              <a:ext cx="176" cy="125"/>
            </a:xfrm>
            <a:custGeom>
              <a:avLst/>
              <a:gdLst>
                <a:gd name="T0" fmla="*/ 0 w 176"/>
                <a:gd name="T1" fmla="*/ 99 h 125"/>
                <a:gd name="T2" fmla="*/ 26 w 176"/>
                <a:gd name="T3" fmla="*/ 125 h 125"/>
                <a:gd name="T4" fmla="*/ 53 w 176"/>
                <a:gd name="T5" fmla="*/ 125 h 125"/>
                <a:gd name="T6" fmla="*/ 159 w 176"/>
                <a:gd name="T7" fmla="*/ 99 h 125"/>
                <a:gd name="T8" fmla="*/ 176 w 176"/>
                <a:gd name="T9" fmla="*/ 54 h 125"/>
                <a:gd name="T10" fmla="*/ 140 w 176"/>
                <a:gd name="T11" fmla="*/ 0 h 125"/>
                <a:gd name="T12" fmla="*/ 0 w 176"/>
                <a:gd name="T13" fmla="*/ 9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25">
                  <a:moveTo>
                    <a:pt x="0" y="99"/>
                  </a:moveTo>
                  <a:lnTo>
                    <a:pt x="26" y="125"/>
                  </a:lnTo>
                  <a:lnTo>
                    <a:pt x="53" y="125"/>
                  </a:lnTo>
                  <a:lnTo>
                    <a:pt x="159" y="99"/>
                  </a:lnTo>
                  <a:lnTo>
                    <a:pt x="176" y="54"/>
                  </a:lnTo>
                  <a:lnTo>
                    <a:pt x="140" y="0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2" name="Freeform 223">
              <a:extLst>
                <a:ext uri="{FF2B5EF4-FFF2-40B4-BE49-F238E27FC236}">
                  <a16:creationId xmlns:a16="http://schemas.microsoft.com/office/drawing/2014/main" id="{20543D0F-E910-76FB-804B-70544098F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118"/>
              <a:ext cx="204" cy="145"/>
            </a:xfrm>
            <a:custGeom>
              <a:avLst/>
              <a:gdLst>
                <a:gd name="T0" fmla="*/ 50 w 204"/>
                <a:gd name="T1" fmla="*/ 129 h 145"/>
                <a:gd name="T2" fmla="*/ 0 w 204"/>
                <a:gd name="T3" fmla="*/ 81 h 145"/>
                <a:gd name="T4" fmla="*/ 133 w 204"/>
                <a:gd name="T5" fmla="*/ 0 h 145"/>
                <a:gd name="T6" fmla="*/ 204 w 204"/>
                <a:gd name="T7" fmla="*/ 55 h 145"/>
                <a:gd name="T8" fmla="*/ 152 w 204"/>
                <a:gd name="T9" fmla="*/ 110 h 145"/>
                <a:gd name="T10" fmla="*/ 83 w 204"/>
                <a:gd name="T11" fmla="*/ 145 h 145"/>
                <a:gd name="T12" fmla="*/ 62 w 204"/>
                <a:gd name="T13" fmla="*/ 145 h 145"/>
                <a:gd name="T14" fmla="*/ 50 w 204"/>
                <a:gd name="T15" fmla="*/ 12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45">
                  <a:moveTo>
                    <a:pt x="50" y="129"/>
                  </a:moveTo>
                  <a:lnTo>
                    <a:pt x="0" y="81"/>
                  </a:lnTo>
                  <a:lnTo>
                    <a:pt x="133" y="0"/>
                  </a:lnTo>
                  <a:lnTo>
                    <a:pt x="204" y="55"/>
                  </a:lnTo>
                  <a:lnTo>
                    <a:pt x="152" y="110"/>
                  </a:lnTo>
                  <a:lnTo>
                    <a:pt x="83" y="145"/>
                  </a:lnTo>
                  <a:lnTo>
                    <a:pt x="62" y="145"/>
                  </a:lnTo>
                  <a:lnTo>
                    <a:pt x="50" y="12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3" name="Freeform 224">
              <a:extLst>
                <a:ext uri="{FF2B5EF4-FFF2-40B4-BE49-F238E27FC236}">
                  <a16:creationId xmlns:a16="http://schemas.microsoft.com/office/drawing/2014/main" id="{A2564784-759A-8E0A-1168-17E1BFA18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1573"/>
              <a:ext cx="168" cy="161"/>
            </a:xfrm>
            <a:custGeom>
              <a:avLst/>
              <a:gdLst>
                <a:gd name="T0" fmla="*/ 0 w 168"/>
                <a:gd name="T1" fmla="*/ 133 h 161"/>
                <a:gd name="T2" fmla="*/ 45 w 168"/>
                <a:gd name="T3" fmla="*/ 61 h 161"/>
                <a:gd name="T4" fmla="*/ 98 w 168"/>
                <a:gd name="T5" fmla="*/ 0 h 161"/>
                <a:gd name="T6" fmla="*/ 168 w 168"/>
                <a:gd name="T7" fmla="*/ 80 h 161"/>
                <a:gd name="T8" fmla="*/ 71 w 168"/>
                <a:gd name="T9" fmla="*/ 152 h 161"/>
                <a:gd name="T10" fmla="*/ 45 w 168"/>
                <a:gd name="T11" fmla="*/ 161 h 161"/>
                <a:gd name="T12" fmla="*/ 0 w 168"/>
                <a:gd name="T13" fmla="*/ 13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61">
                  <a:moveTo>
                    <a:pt x="0" y="133"/>
                  </a:moveTo>
                  <a:lnTo>
                    <a:pt x="45" y="61"/>
                  </a:lnTo>
                  <a:lnTo>
                    <a:pt x="98" y="0"/>
                  </a:lnTo>
                  <a:lnTo>
                    <a:pt x="168" y="80"/>
                  </a:lnTo>
                  <a:lnTo>
                    <a:pt x="71" y="152"/>
                  </a:lnTo>
                  <a:lnTo>
                    <a:pt x="45" y="161"/>
                  </a:lnTo>
                  <a:lnTo>
                    <a:pt x="0" y="13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4" name="Freeform 225">
              <a:extLst>
                <a:ext uri="{FF2B5EF4-FFF2-40B4-BE49-F238E27FC236}">
                  <a16:creationId xmlns:a16="http://schemas.microsoft.com/office/drawing/2014/main" id="{F505B2F1-59D9-E5A3-6824-D533F3867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5" y="2308"/>
              <a:ext cx="187" cy="233"/>
            </a:xfrm>
            <a:custGeom>
              <a:avLst/>
              <a:gdLst>
                <a:gd name="T0" fmla="*/ 133 w 187"/>
                <a:gd name="T1" fmla="*/ 0 h 233"/>
                <a:gd name="T2" fmla="*/ 187 w 187"/>
                <a:gd name="T3" fmla="*/ 45 h 233"/>
                <a:gd name="T4" fmla="*/ 187 w 187"/>
                <a:gd name="T5" fmla="*/ 52 h 233"/>
                <a:gd name="T6" fmla="*/ 64 w 187"/>
                <a:gd name="T7" fmla="*/ 188 h 233"/>
                <a:gd name="T8" fmla="*/ 45 w 187"/>
                <a:gd name="T9" fmla="*/ 233 h 233"/>
                <a:gd name="T10" fmla="*/ 0 w 187"/>
                <a:gd name="T11" fmla="*/ 233 h 233"/>
                <a:gd name="T12" fmla="*/ 19 w 187"/>
                <a:gd name="T13" fmla="*/ 152 h 233"/>
                <a:gd name="T14" fmla="*/ 133 w 187"/>
                <a:gd name="T1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233">
                  <a:moveTo>
                    <a:pt x="133" y="0"/>
                  </a:moveTo>
                  <a:lnTo>
                    <a:pt x="187" y="45"/>
                  </a:lnTo>
                  <a:lnTo>
                    <a:pt x="187" y="52"/>
                  </a:lnTo>
                  <a:lnTo>
                    <a:pt x="64" y="188"/>
                  </a:lnTo>
                  <a:lnTo>
                    <a:pt x="45" y="233"/>
                  </a:lnTo>
                  <a:lnTo>
                    <a:pt x="0" y="233"/>
                  </a:lnTo>
                  <a:lnTo>
                    <a:pt x="19" y="152"/>
                  </a:lnTo>
                  <a:lnTo>
                    <a:pt x="13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5" name="Freeform 226">
              <a:extLst>
                <a:ext uri="{FF2B5EF4-FFF2-40B4-BE49-F238E27FC236}">
                  <a16:creationId xmlns:a16="http://schemas.microsoft.com/office/drawing/2014/main" id="{023549B6-0C09-8B94-B57F-E267C619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1831"/>
              <a:ext cx="272" cy="136"/>
            </a:xfrm>
            <a:custGeom>
              <a:avLst/>
              <a:gdLst>
                <a:gd name="T0" fmla="*/ 203 w 272"/>
                <a:gd name="T1" fmla="*/ 0 h 136"/>
                <a:gd name="T2" fmla="*/ 272 w 272"/>
                <a:gd name="T3" fmla="*/ 36 h 136"/>
                <a:gd name="T4" fmla="*/ 265 w 272"/>
                <a:gd name="T5" fmla="*/ 64 h 136"/>
                <a:gd name="T6" fmla="*/ 7 w 272"/>
                <a:gd name="T7" fmla="*/ 136 h 136"/>
                <a:gd name="T8" fmla="*/ 0 w 272"/>
                <a:gd name="T9" fmla="*/ 91 h 136"/>
                <a:gd name="T10" fmla="*/ 26 w 272"/>
                <a:gd name="T11" fmla="*/ 91 h 136"/>
                <a:gd name="T12" fmla="*/ 104 w 272"/>
                <a:gd name="T13" fmla="*/ 45 h 136"/>
                <a:gd name="T14" fmla="*/ 114 w 272"/>
                <a:gd name="T15" fmla="*/ 0 h 136"/>
                <a:gd name="T16" fmla="*/ 203 w 272"/>
                <a:gd name="T1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36">
                  <a:moveTo>
                    <a:pt x="203" y="0"/>
                  </a:moveTo>
                  <a:lnTo>
                    <a:pt x="272" y="36"/>
                  </a:lnTo>
                  <a:lnTo>
                    <a:pt x="265" y="64"/>
                  </a:lnTo>
                  <a:lnTo>
                    <a:pt x="7" y="136"/>
                  </a:lnTo>
                  <a:lnTo>
                    <a:pt x="0" y="91"/>
                  </a:lnTo>
                  <a:lnTo>
                    <a:pt x="26" y="91"/>
                  </a:lnTo>
                  <a:lnTo>
                    <a:pt x="104" y="45"/>
                  </a:lnTo>
                  <a:lnTo>
                    <a:pt x="114" y="0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6" name="Freeform 227">
              <a:extLst>
                <a:ext uri="{FF2B5EF4-FFF2-40B4-BE49-F238E27FC236}">
                  <a16:creationId xmlns:a16="http://schemas.microsoft.com/office/drawing/2014/main" id="{5E84767E-52A4-A631-C86A-28B94D32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9" y="2102"/>
              <a:ext cx="248" cy="287"/>
            </a:xfrm>
            <a:custGeom>
              <a:avLst/>
              <a:gdLst>
                <a:gd name="T0" fmla="*/ 239 w 248"/>
                <a:gd name="T1" fmla="*/ 7 h 287"/>
                <a:gd name="T2" fmla="*/ 248 w 248"/>
                <a:gd name="T3" fmla="*/ 107 h 287"/>
                <a:gd name="T4" fmla="*/ 186 w 248"/>
                <a:gd name="T5" fmla="*/ 152 h 287"/>
                <a:gd name="T6" fmla="*/ 151 w 248"/>
                <a:gd name="T7" fmla="*/ 287 h 287"/>
                <a:gd name="T8" fmla="*/ 142 w 248"/>
                <a:gd name="T9" fmla="*/ 268 h 287"/>
                <a:gd name="T10" fmla="*/ 54 w 248"/>
                <a:gd name="T11" fmla="*/ 206 h 287"/>
                <a:gd name="T12" fmla="*/ 28 w 248"/>
                <a:gd name="T13" fmla="*/ 171 h 287"/>
                <a:gd name="T14" fmla="*/ 0 w 248"/>
                <a:gd name="T15" fmla="*/ 90 h 287"/>
                <a:gd name="T16" fmla="*/ 18 w 248"/>
                <a:gd name="T17" fmla="*/ 35 h 287"/>
                <a:gd name="T18" fmla="*/ 151 w 248"/>
                <a:gd name="T19" fmla="*/ 7 h 287"/>
                <a:gd name="T20" fmla="*/ 196 w 248"/>
                <a:gd name="T21" fmla="*/ 0 h 287"/>
                <a:gd name="T22" fmla="*/ 239 w 248"/>
                <a:gd name="T23" fmla="*/ 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287">
                  <a:moveTo>
                    <a:pt x="239" y="7"/>
                  </a:moveTo>
                  <a:lnTo>
                    <a:pt x="248" y="107"/>
                  </a:lnTo>
                  <a:lnTo>
                    <a:pt x="186" y="152"/>
                  </a:lnTo>
                  <a:lnTo>
                    <a:pt x="151" y="287"/>
                  </a:lnTo>
                  <a:lnTo>
                    <a:pt x="142" y="268"/>
                  </a:lnTo>
                  <a:lnTo>
                    <a:pt x="54" y="206"/>
                  </a:lnTo>
                  <a:lnTo>
                    <a:pt x="28" y="171"/>
                  </a:lnTo>
                  <a:lnTo>
                    <a:pt x="0" y="90"/>
                  </a:lnTo>
                  <a:lnTo>
                    <a:pt x="18" y="35"/>
                  </a:lnTo>
                  <a:lnTo>
                    <a:pt x="151" y="7"/>
                  </a:lnTo>
                  <a:lnTo>
                    <a:pt x="196" y="0"/>
                  </a:lnTo>
                  <a:lnTo>
                    <a:pt x="239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7" name="Freeform 228">
              <a:extLst>
                <a:ext uri="{FF2B5EF4-FFF2-40B4-BE49-F238E27FC236}">
                  <a16:creationId xmlns:a16="http://schemas.microsoft.com/office/drawing/2014/main" id="{8AFFA2B2-FE8C-B7BC-1113-721481B5D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1815"/>
              <a:ext cx="168" cy="178"/>
            </a:xfrm>
            <a:custGeom>
              <a:avLst/>
              <a:gdLst>
                <a:gd name="T0" fmla="*/ 59 w 168"/>
                <a:gd name="T1" fmla="*/ 0 h 178"/>
                <a:gd name="T2" fmla="*/ 168 w 168"/>
                <a:gd name="T3" fmla="*/ 107 h 178"/>
                <a:gd name="T4" fmla="*/ 142 w 168"/>
                <a:gd name="T5" fmla="*/ 107 h 178"/>
                <a:gd name="T6" fmla="*/ 149 w 168"/>
                <a:gd name="T7" fmla="*/ 152 h 178"/>
                <a:gd name="T8" fmla="*/ 116 w 168"/>
                <a:gd name="T9" fmla="*/ 171 h 178"/>
                <a:gd name="T10" fmla="*/ 52 w 168"/>
                <a:gd name="T11" fmla="*/ 178 h 178"/>
                <a:gd name="T12" fmla="*/ 0 w 168"/>
                <a:gd name="T13" fmla="*/ 9 h 178"/>
                <a:gd name="T14" fmla="*/ 61 w 168"/>
                <a:gd name="T15" fmla="*/ 0 h 178"/>
                <a:gd name="T16" fmla="*/ 59 w 168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78">
                  <a:moveTo>
                    <a:pt x="59" y="0"/>
                  </a:moveTo>
                  <a:lnTo>
                    <a:pt x="168" y="107"/>
                  </a:lnTo>
                  <a:lnTo>
                    <a:pt x="142" y="107"/>
                  </a:lnTo>
                  <a:lnTo>
                    <a:pt x="149" y="152"/>
                  </a:lnTo>
                  <a:lnTo>
                    <a:pt x="116" y="171"/>
                  </a:lnTo>
                  <a:lnTo>
                    <a:pt x="52" y="178"/>
                  </a:lnTo>
                  <a:lnTo>
                    <a:pt x="0" y="9"/>
                  </a:lnTo>
                  <a:lnTo>
                    <a:pt x="61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8" name="Freeform 229">
              <a:extLst>
                <a:ext uri="{FF2B5EF4-FFF2-40B4-BE49-F238E27FC236}">
                  <a16:creationId xmlns:a16="http://schemas.microsoft.com/office/drawing/2014/main" id="{AFC99078-C9E6-9DA5-80FF-8E2CFFC51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352"/>
              <a:ext cx="353" cy="221"/>
            </a:xfrm>
            <a:custGeom>
              <a:avLst/>
              <a:gdLst>
                <a:gd name="T0" fmla="*/ 0 w 353"/>
                <a:gd name="T1" fmla="*/ 66 h 221"/>
                <a:gd name="T2" fmla="*/ 88 w 353"/>
                <a:gd name="T3" fmla="*/ 131 h 221"/>
                <a:gd name="T4" fmla="*/ 282 w 353"/>
                <a:gd name="T5" fmla="*/ 202 h 221"/>
                <a:gd name="T6" fmla="*/ 282 w 353"/>
                <a:gd name="T7" fmla="*/ 221 h 221"/>
                <a:gd name="T8" fmla="*/ 353 w 353"/>
                <a:gd name="T9" fmla="*/ 192 h 221"/>
                <a:gd name="T10" fmla="*/ 308 w 353"/>
                <a:gd name="T11" fmla="*/ 50 h 221"/>
                <a:gd name="T12" fmla="*/ 109 w 353"/>
                <a:gd name="T13" fmla="*/ 0 h 221"/>
                <a:gd name="T14" fmla="*/ 0 w 353"/>
                <a:gd name="T15" fmla="*/ 6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3" h="221">
                  <a:moveTo>
                    <a:pt x="0" y="66"/>
                  </a:moveTo>
                  <a:lnTo>
                    <a:pt x="88" y="131"/>
                  </a:lnTo>
                  <a:lnTo>
                    <a:pt x="282" y="202"/>
                  </a:lnTo>
                  <a:lnTo>
                    <a:pt x="282" y="221"/>
                  </a:lnTo>
                  <a:lnTo>
                    <a:pt x="353" y="192"/>
                  </a:lnTo>
                  <a:lnTo>
                    <a:pt x="308" y="50"/>
                  </a:lnTo>
                  <a:lnTo>
                    <a:pt x="109" y="0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29" name="Freeform 230">
              <a:extLst>
                <a:ext uri="{FF2B5EF4-FFF2-40B4-BE49-F238E27FC236}">
                  <a16:creationId xmlns:a16="http://schemas.microsoft.com/office/drawing/2014/main" id="{70A91527-361A-0B16-90C8-FCCE0FBD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451"/>
              <a:ext cx="194" cy="161"/>
            </a:xfrm>
            <a:custGeom>
              <a:avLst/>
              <a:gdLst>
                <a:gd name="T0" fmla="*/ 0 w 194"/>
                <a:gd name="T1" fmla="*/ 54 h 161"/>
                <a:gd name="T2" fmla="*/ 45 w 194"/>
                <a:gd name="T3" fmla="*/ 9 h 161"/>
                <a:gd name="T4" fmla="*/ 107 w 194"/>
                <a:gd name="T5" fmla="*/ 0 h 161"/>
                <a:gd name="T6" fmla="*/ 178 w 194"/>
                <a:gd name="T7" fmla="*/ 26 h 161"/>
                <a:gd name="T8" fmla="*/ 194 w 194"/>
                <a:gd name="T9" fmla="*/ 90 h 161"/>
                <a:gd name="T10" fmla="*/ 152 w 194"/>
                <a:gd name="T11" fmla="*/ 99 h 161"/>
                <a:gd name="T12" fmla="*/ 133 w 194"/>
                <a:gd name="T13" fmla="*/ 152 h 161"/>
                <a:gd name="T14" fmla="*/ 116 w 194"/>
                <a:gd name="T15" fmla="*/ 161 h 161"/>
                <a:gd name="T16" fmla="*/ 0 w 194"/>
                <a:gd name="T17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61">
                  <a:moveTo>
                    <a:pt x="0" y="54"/>
                  </a:moveTo>
                  <a:lnTo>
                    <a:pt x="45" y="9"/>
                  </a:lnTo>
                  <a:lnTo>
                    <a:pt x="107" y="0"/>
                  </a:lnTo>
                  <a:lnTo>
                    <a:pt x="178" y="26"/>
                  </a:lnTo>
                  <a:lnTo>
                    <a:pt x="194" y="90"/>
                  </a:lnTo>
                  <a:lnTo>
                    <a:pt x="152" y="99"/>
                  </a:lnTo>
                  <a:lnTo>
                    <a:pt x="133" y="152"/>
                  </a:lnTo>
                  <a:lnTo>
                    <a:pt x="116" y="161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0" name="Freeform 231">
              <a:extLst>
                <a:ext uri="{FF2B5EF4-FFF2-40B4-BE49-F238E27FC236}">
                  <a16:creationId xmlns:a16="http://schemas.microsoft.com/office/drawing/2014/main" id="{25AD1CC7-90D7-ED09-E70A-011874BB9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631"/>
              <a:ext cx="211" cy="133"/>
            </a:xfrm>
            <a:custGeom>
              <a:avLst/>
              <a:gdLst>
                <a:gd name="T0" fmla="*/ 0 w 211"/>
                <a:gd name="T1" fmla="*/ 90 h 133"/>
                <a:gd name="T2" fmla="*/ 17 w 211"/>
                <a:gd name="T3" fmla="*/ 45 h 133"/>
                <a:gd name="T4" fmla="*/ 124 w 211"/>
                <a:gd name="T5" fmla="*/ 0 h 133"/>
                <a:gd name="T6" fmla="*/ 194 w 211"/>
                <a:gd name="T7" fmla="*/ 45 h 133"/>
                <a:gd name="T8" fmla="*/ 211 w 211"/>
                <a:gd name="T9" fmla="*/ 97 h 133"/>
                <a:gd name="T10" fmla="*/ 53 w 211"/>
                <a:gd name="T11" fmla="*/ 133 h 133"/>
                <a:gd name="T12" fmla="*/ 0 w 211"/>
                <a:gd name="T13" fmla="*/ 9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33">
                  <a:moveTo>
                    <a:pt x="0" y="90"/>
                  </a:moveTo>
                  <a:lnTo>
                    <a:pt x="17" y="45"/>
                  </a:lnTo>
                  <a:lnTo>
                    <a:pt x="124" y="0"/>
                  </a:lnTo>
                  <a:lnTo>
                    <a:pt x="194" y="45"/>
                  </a:lnTo>
                  <a:lnTo>
                    <a:pt x="211" y="97"/>
                  </a:lnTo>
                  <a:lnTo>
                    <a:pt x="53" y="133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1" name="Freeform 232">
              <a:extLst>
                <a:ext uri="{FF2B5EF4-FFF2-40B4-BE49-F238E27FC236}">
                  <a16:creationId xmlns:a16="http://schemas.microsoft.com/office/drawing/2014/main" id="{5AD5D88E-FAE5-E21C-FBC3-86E49E24D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" y="1563"/>
              <a:ext cx="105" cy="143"/>
            </a:xfrm>
            <a:custGeom>
              <a:avLst/>
              <a:gdLst>
                <a:gd name="T0" fmla="*/ 88 w 105"/>
                <a:gd name="T1" fmla="*/ 0 h 143"/>
                <a:gd name="T2" fmla="*/ 105 w 105"/>
                <a:gd name="T3" fmla="*/ 71 h 143"/>
                <a:gd name="T4" fmla="*/ 71 w 105"/>
                <a:gd name="T5" fmla="*/ 135 h 143"/>
                <a:gd name="T6" fmla="*/ 62 w 105"/>
                <a:gd name="T7" fmla="*/ 143 h 143"/>
                <a:gd name="T8" fmla="*/ 8 w 105"/>
                <a:gd name="T9" fmla="*/ 71 h 143"/>
                <a:gd name="T10" fmla="*/ 0 w 105"/>
                <a:gd name="T11" fmla="*/ 0 h 143"/>
                <a:gd name="T12" fmla="*/ 88 w 105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43">
                  <a:moveTo>
                    <a:pt x="88" y="0"/>
                  </a:moveTo>
                  <a:lnTo>
                    <a:pt x="105" y="71"/>
                  </a:lnTo>
                  <a:lnTo>
                    <a:pt x="71" y="135"/>
                  </a:lnTo>
                  <a:lnTo>
                    <a:pt x="62" y="143"/>
                  </a:lnTo>
                  <a:lnTo>
                    <a:pt x="8" y="7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2" name="Freeform 233">
              <a:extLst>
                <a:ext uri="{FF2B5EF4-FFF2-40B4-BE49-F238E27FC236}">
                  <a16:creationId xmlns:a16="http://schemas.microsoft.com/office/drawing/2014/main" id="{3FF18769-D5B8-F259-16BF-683E408B2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505"/>
              <a:ext cx="293" cy="197"/>
            </a:xfrm>
            <a:custGeom>
              <a:avLst/>
              <a:gdLst>
                <a:gd name="T0" fmla="*/ 274 w 293"/>
                <a:gd name="T1" fmla="*/ 10 h 197"/>
                <a:gd name="T2" fmla="*/ 293 w 293"/>
                <a:gd name="T3" fmla="*/ 17 h 197"/>
                <a:gd name="T4" fmla="*/ 265 w 293"/>
                <a:gd name="T5" fmla="*/ 126 h 197"/>
                <a:gd name="T6" fmla="*/ 177 w 293"/>
                <a:gd name="T7" fmla="*/ 178 h 197"/>
                <a:gd name="T8" fmla="*/ 125 w 293"/>
                <a:gd name="T9" fmla="*/ 162 h 197"/>
                <a:gd name="T10" fmla="*/ 54 w 293"/>
                <a:gd name="T11" fmla="*/ 197 h 197"/>
                <a:gd name="T12" fmla="*/ 0 w 293"/>
                <a:gd name="T13" fmla="*/ 117 h 197"/>
                <a:gd name="T14" fmla="*/ 44 w 293"/>
                <a:gd name="T15" fmla="*/ 55 h 197"/>
                <a:gd name="T16" fmla="*/ 196 w 293"/>
                <a:gd name="T17" fmla="*/ 55 h 197"/>
                <a:gd name="T18" fmla="*/ 229 w 293"/>
                <a:gd name="T19" fmla="*/ 0 h 197"/>
                <a:gd name="T20" fmla="*/ 274 w 293"/>
                <a:gd name="T21" fmla="*/ 1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197">
                  <a:moveTo>
                    <a:pt x="274" y="10"/>
                  </a:moveTo>
                  <a:lnTo>
                    <a:pt x="293" y="17"/>
                  </a:lnTo>
                  <a:lnTo>
                    <a:pt x="265" y="126"/>
                  </a:lnTo>
                  <a:lnTo>
                    <a:pt x="177" y="178"/>
                  </a:lnTo>
                  <a:lnTo>
                    <a:pt x="125" y="162"/>
                  </a:lnTo>
                  <a:lnTo>
                    <a:pt x="54" y="197"/>
                  </a:lnTo>
                  <a:lnTo>
                    <a:pt x="0" y="117"/>
                  </a:lnTo>
                  <a:lnTo>
                    <a:pt x="44" y="55"/>
                  </a:lnTo>
                  <a:lnTo>
                    <a:pt x="196" y="55"/>
                  </a:lnTo>
                  <a:lnTo>
                    <a:pt x="229" y="0"/>
                  </a:lnTo>
                  <a:lnTo>
                    <a:pt x="274" y="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3" name="Freeform 234">
              <a:extLst>
                <a:ext uri="{FF2B5EF4-FFF2-40B4-BE49-F238E27FC236}">
                  <a16:creationId xmlns:a16="http://schemas.microsoft.com/office/drawing/2014/main" id="{76274CD4-5579-55EF-2460-5276A920C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2360"/>
              <a:ext cx="230" cy="207"/>
            </a:xfrm>
            <a:custGeom>
              <a:avLst/>
              <a:gdLst>
                <a:gd name="T0" fmla="*/ 0 w 230"/>
                <a:gd name="T1" fmla="*/ 181 h 207"/>
                <a:gd name="T2" fmla="*/ 19 w 230"/>
                <a:gd name="T3" fmla="*/ 136 h 207"/>
                <a:gd name="T4" fmla="*/ 142 w 230"/>
                <a:gd name="T5" fmla="*/ 0 h 207"/>
                <a:gd name="T6" fmla="*/ 230 w 230"/>
                <a:gd name="T7" fmla="*/ 91 h 207"/>
                <a:gd name="T8" fmla="*/ 222 w 230"/>
                <a:gd name="T9" fmla="*/ 181 h 207"/>
                <a:gd name="T10" fmla="*/ 194 w 230"/>
                <a:gd name="T11" fmla="*/ 200 h 207"/>
                <a:gd name="T12" fmla="*/ 133 w 230"/>
                <a:gd name="T13" fmla="*/ 162 h 207"/>
                <a:gd name="T14" fmla="*/ 88 w 230"/>
                <a:gd name="T15" fmla="*/ 181 h 207"/>
                <a:gd name="T16" fmla="*/ 26 w 230"/>
                <a:gd name="T17" fmla="*/ 207 h 207"/>
                <a:gd name="T18" fmla="*/ 0 w 230"/>
                <a:gd name="T19" fmla="*/ 18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07">
                  <a:moveTo>
                    <a:pt x="0" y="181"/>
                  </a:moveTo>
                  <a:lnTo>
                    <a:pt x="19" y="136"/>
                  </a:lnTo>
                  <a:lnTo>
                    <a:pt x="142" y="0"/>
                  </a:lnTo>
                  <a:lnTo>
                    <a:pt x="230" y="91"/>
                  </a:lnTo>
                  <a:lnTo>
                    <a:pt x="222" y="181"/>
                  </a:lnTo>
                  <a:lnTo>
                    <a:pt x="194" y="200"/>
                  </a:lnTo>
                  <a:lnTo>
                    <a:pt x="133" y="162"/>
                  </a:lnTo>
                  <a:lnTo>
                    <a:pt x="88" y="181"/>
                  </a:lnTo>
                  <a:lnTo>
                    <a:pt x="26" y="207"/>
                  </a:lnTo>
                  <a:lnTo>
                    <a:pt x="0" y="1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4" name="Freeform 235">
              <a:extLst>
                <a:ext uri="{FF2B5EF4-FFF2-40B4-BE49-F238E27FC236}">
                  <a16:creationId xmlns:a16="http://schemas.microsoft.com/office/drawing/2014/main" id="{6F72C1BF-3FC7-AF7E-B2E9-47C2A4A60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" y="2254"/>
              <a:ext cx="283" cy="216"/>
            </a:xfrm>
            <a:custGeom>
              <a:avLst/>
              <a:gdLst>
                <a:gd name="T0" fmla="*/ 0 w 283"/>
                <a:gd name="T1" fmla="*/ 152 h 216"/>
                <a:gd name="T2" fmla="*/ 222 w 283"/>
                <a:gd name="T3" fmla="*/ 0 h 216"/>
                <a:gd name="T4" fmla="*/ 257 w 283"/>
                <a:gd name="T5" fmla="*/ 9 h 216"/>
                <a:gd name="T6" fmla="*/ 283 w 283"/>
                <a:gd name="T7" fmla="*/ 35 h 216"/>
                <a:gd name="T8" fmla="*/ 132 w 283"/>
                <a:gd name="T9" fmla="*/ 216 h 216"/>
                <a:gd name="T10" fmla="*/ 0 w 283"/>
                <a:gd name="T11" fmla="*/ 15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216">
                  <a:moveTo>
                    <a:pt x="0" y="152"/>
                  </a:moveTo>
                  <a:lnTo>
                    <a:pt x="222" y="0"/>
                  </a:lnTo>
                  <a:lnTo>
                    <a:pt x="257" y="9"/>
                  </a:lnTo>
                  <a:lnTo>
                    <a:pt x="283" y="35"/>
                  </a:lnTo>
                  <a:lnTo>
                    <a:pt x="132" y="216"/>
                  </a:lnTo>
                  <a:lnTo>
                    <a:pt x="0" y="15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5" name="Freeform 236">
              <a:extLst>
                <a:ext uri="{FF2B5EF4-FFF2-40B4-BE49-F238E27FC236}">
                  <a16:creationId xmlns:a16="http://schemas.microsoft.com/office/drawing/2014/main" id="{A8346995-B145-8A62-6190-58E6F069D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483"/>
              <a:ext cx="274" cy="170"/>
            </a:xfrm>
            <a:custGeom>
              <a:avLst/>
              <a:gdLst>
                <a:gd name="T0" fmla="*/ 0 w 274"/>
                <a:gd name="T1" fmla="*/ 90 h 170"/>
                <a:gd name="T2" fmla="*/ 35 w 274"/>
                <a:gd name="T3" fmla="*/ 35 h 170"/>
                <a:gd name="T4" fmla="*/ 80 w 274"/>
                <a:gd name="T5" fmla="*/ 0 h 170"/>
                <a:gd name="T6" fmla="*/ 274 w 274"/>
                <a:gd name="T7" fmla="*/ 71 h 170"/>
                <a:gd name="T8" fmla="*/ 274 w 274"/>
                <a:gd name="T9" fmla="*/ 87 h 170"/>
                <a:gd name="T10" fmla="*/ 70 w 274"/>
                <a:gd name="T11" fmla="*/ 170 h 170"/>
                <a:gd name="T12" fmla="*/ 0 w 274"/>
                <a:gd name="T13" fmla="*/ 9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170">
                  <a:moveTo>
                    <a:pt x="0" y="90"/>
                  </a:moveTo>
                  <a:lnTo>
                    <a:pt x="35" y="35"/>
                  </a:lnTo>
                  <a:lnTo>
                    <a:pt x="80" y="0"/>
                  </a:lnTo>
                  <a:lnTo>
                    <a:pt x="274" y="71"/>
                  </a:lnTo>
                  <a:lnTo>
                    <a:pt x="274" y="87"/>
                  </a:lnTo>
                  <a:lnTo>
                    <a:pt x="70" y="170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6" name="Freeform 237">
              <a:extLst>
                <a:ext uri="{FF2B5EF4-FFF2-40B4-BE49-F238E27FC236}">
                  <a16:creationId xmlns:a16="http://schemas.microsoft.com/office/drawing/2014/main" id="{3CDE0C98-5D16-F6B0-C0FE-B08A81D11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631"/>
              <a:ext cx="142" cy="133"/>
            </a:xfrm>
            <a:custGeom>
              <a:avLst/>
              <a:gdLst>
                <a:gd name="T0" fmla="*/ 88 w 142"/>
                <a:gd name="T1" fmla="*/ 0 h 133"/>
                <a:gd name="T2" fmla="*/ 142 w 142"/>
                <a:gd name="T3" fmla="*/ 17 h 133"/>
                <a:gd name="T4" fmla="*/ 132 w 142"/>
                <a:gd name="T5" fmla="*/ 133 h 133"/>
                <a:gd name="T6" fmla="*/ 35 w 142"/>
                <a:gd name="T7" fmla="*/ 126 h 133"/>
                <a:gd name="T8" fmla="*/ 0 w 142"/>
                <a:gd name="T9" fmla="*/ 52 h 133"/>
                <a:gd name="T10" fmla="*/ 88 w 142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133">
                  <a:moveTo>
                    <a:pt x="88" y="0"/>
                  </a:moveTo>
                  <a:lnTo>
                    <a:pt x="142" y="17"/>
                  </a:lnTo>
                  <a:lnTo>
                    <a:pt x="132" y="133"/>
                  </a:lnTo>
                  <a:lnTo>
                    <a:pt x="35" y="126"/>
                  </a:lnTo>
                  <a:lnTo>
                    <a:pt x="0" y="5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7" name="Freeform 238">
              <a:extLst>
                <a:ext uri="{FF2B5EF4-FFF2-40B4-BE49-F238E27FC236}">
                  <a16:creationId xmlns:a16="http://schemas.microsoft.com/office/drawing/2014/main" id="{B764D2C4-1396-B151-0E54-DB14E22A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1895"/>
              <a:ext cx="336" cy="214"/>
            </a:xfrm>
            <a:custGeom>
              <a:avLst/>
              <a:gdLst>
                <a:gd name="T0" fmla="*/ 35 w 336"/>
                <a:gd name="T1" fmla="*/ 72 h 214"/>
                <a:gd name="T2" fmla="*/ 293 w 336"/>
                <a:gd name="T3" fmla="*/ 0 h 214"/>
                <a:gd name="T4" fmla="*/ 336 w 336"/>
                <a:gd name="T5" fmla="*/ 17 h 214"/>
                <a:gd name="T6" fmla="*/ 293 w 336"/>
                <a:gd name="T7" fmla="*/ 143 h 214"/>
                <a:gd name="T8" fmla="*/ 196 w 336"/>
                <a:gd name="T9" fmla="*/ 214 h 214"/>
                <a:gd name="T10" fmla="*/ 106 w 336"/>
                <a:gd name="T11" fmla="*/ 171 h 214"/>
                <a:gd name="T12" fmla="*/ 63 w 336"/>
                <a:gd name="T13" fmla="*/ 178 h 214"/>
                <a:gd name="T14" fmla="*/ 0 w 336"/>
                <a:gd name="T15" fmla="*/ 91 h 214"/>
                <a:gd name="T16" fmla="*/ 35 w 336"/>
                <a:gd name="T17" fmla="*/ 7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214">
                  <a:moveTo>
                    <a:pt x="35" y="72"/>
                  </a:moveTo>
                  <a:lnTo>
                    <a:pt x="293" y="0"/>
                  </a:lnTo>
                  <a:lnTo>
                    <a:pt x="336" y="17"/>
                  </a:lnTo>
                  <a:lnTo>
                    <a:pt x="293" y="143"/>
                  </a:lnTo>
                  <a:lnTo>
                    <a:pt x="196" y="214"/>
                  </a:lnTo>
                  <a:lnTo>
                    <a:pt x="106" y="171"/>
                  </a:lnTo>
                  <a:lnTo>
                    <a:pt x="63" y="178"/>
                  </a:lnTo>
                  <a:lnTo>
                    <a:pt x="0" y="91"/>
                  </a:lnTo>
                  <a:lnTo>
                    <a:pt x="35" y="7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8" name="Freeform 239">
              <a:extLst>
                <a:ext uri="{FF2B5EF4-FFF2-40B4-BE49-F238E27FC236}">
                  <a16:creationId xmlns:a16="http://schemas.microsoft.com/office/drawing/2014/main" id="{88395254-6CD6-FFDA-916E-0702FD19E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199"/>
              <a:ext cx="414" cy="207"/>
            </a:xfrm>
            <a:custGeom>
              <a:avLst/>
              <a:gdLst>
                <a:gd name="T0" fmla="*/ 0 w 414"/>
                <a:gd name="T1" fmla="*/ 81 h 207"/>
                <a:gd name="T2" fmla="*/ 17 w 414"/>
                <a:gd name="T3" fmla="*/ 64 h 207"/>
                <a:gd name="T4" fmla="*/ 132 w 414"/>
                <a:gd name="T5" fmla="*/ 45 h 207"/>
                <a:gd name="T6" fmla="*/ 274 w 414"/>
                <a:gd name="T7" fmla="*/ 55 h 207"/>
                <a:gd name="T8" fmla="*/ 352 w 414"/>
                <a:gd name="T9" fmla="*/ 0 h 207"/>
                <a:gd name="T10" fmla="*/ 402 w 414"/>
                <a:gd name="T11" fmla="*/ 48 h 207"/>
                <a:gd name="T12" fmla="*/ 414 w 414"/>
                <a:gd name="T13" fmla="*/ 64 h 207"/>
                <a:gd name="T14" fmla="*/ 282 w 414"/>
                <a:gd name="T15" fmla="*/ 161 h 207"/>
                <a:gd name="T16" fmla="*/ 194 w 414"/>
                <a:gd name="T17" fmla="*/ 207 h 207"/>
                <a:gd name="T18" fmla="*/ 114 w 414"/>
                <a:gd name="T19" fmla="*/ 161 h 207"/>
                <a:gd name="T20" fmla="*/ 61 w 414"/>
                <a:gd name="T21" fmla="*/ 190 h 207"/>
                <a:gd name="T22" fmla="*/ 0 w 414"/>
                <a:gd name="T23" fmla="*/ 8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207">
                  <a:moveTo>
                    <a:pt x="0" y="81"/>
                  </a:moveTo>
                  <a:lnTo>
                    <a:pt x="17" y="64"/>
                  </a:lnTo>
                  <a:lnTo>
                    <a:pt x="132" y="45"/>
                  </a:lnTo>
                  <a:lnTo>
                    <a:pt x="274" y="55"/>
                  </a:lnTo>
                  <a:lnTo>
                    <a:pt x="352" y="0"/>
                  </a:lnTo>
                  <a:lnTo>
                    <a:pt x="402" y="48"/>
                  </a:lnTo>
                  <a:lnTo>
                    <a:pt x="414" y="64"/>
                  </a:lnTo>
                  <a:lnTo>
                    <a:pt x="282" y="161"/>
                  </a:lnTo>
                  <a:lnTo>
                    <a:pt x="194" y="207"/>
                  </a:lnTo>
                  <a:lnTo>
                    <a:pt x="114" y="161"/>
                  </a:lnTo>
                  <a:lnTo>
                    <a:pt x="61" y="190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39" name="Freeform 240">
              <a:extLst>
                <a:ext uri="{FF2B5EF4-FFF2-40B4-BE49-F238E27FC236}">
                  <a16:creationId xmlns:a16="http://schemas.microsoft.com/office/drawing/2014/main" id="{441F7E46-6891-D345-3AE3-59FBA66E0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228"/>
              <a:ext cx="114" cy="125"/>
            </a:xfrm>
            <a:custGeom>
              <a:avLst/>
              <a:gdLst>
                <a:gd name="T0" fmla="*/ 53 w 114"/>
                <a:gd name="T1" fmla="*/ 0 h 125"/>
                <a:gd name="T2" fmla="*/ 114 w 114"/>
                <a:gd name="T3" fmla="*/ 87 h 125"/>
                <a:gd name="T4" fmla="*/ 97 w 114"/>
                <a:gd name="T5" fmla="*/ 125 h 125"/>
                <a:gd name="T6" fmla="*/ 45 w 114"/>
                <a:gd name="T7" fmla="*/ 116 h 125"/>
                <a:gd name="T8" fmla="*/ 17 w 114"/>
                <a:gd name="T9" fmla="*/ 45 h 125"/>
                <a:gd name="T10" fmla="*/ 0 w 114"/>
                <a:gd name="T11" fmla="*/ 7 h 125"/>
                <a:gd name="T12" fmla="*/ 53 w 114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25">
                  <a:moveTo>
                    <a:pt x="53" y="0"/>
                  </a:moveTo>
                  <a:lnTo>
                    <a:pt x="114" y="87"/>
                  </a:lnTo>
                  <a:lnTo>
                    <a:pt x="97" y="125"/>
                  </a:lnTo>
                  <a:lnTo>
                    <a:pt x="45" y="116"/>
                  </a:lnTo>
                  <a:lnTo>
                    <a:pt x="17" y="45"/>
                  </a:lnTo>
                  <a:lnTo>
                    <a:pt x="0" y="7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0" name="Freeform 241">
              <a:extLst>
                <a:ext uri="{FF2B5EF4-FFF2-40B4-BE49-F238E27FC236}">
                  <a16:creationId xmlns:a16="http://schemas.microsoft.com/office/drawing/2014/main" id="{96C2B8D7-D52E-21CB-7E96-AD006D7C4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1687"/>
              <a:ext cx="158" cy="137"/>
            </a:xfrm>
            <a:custGeom>
              <a:avLst/>
              <a:gdLst>
                <a:gd name="T0" fmla="*/ 0 w 158"/>
                <a:gd name="T1" fmla="*/ 92 h 137"/>
                <a:gd name="T2" fmla="*/ 0 w 158"/>
                <a:gd name="T3" fmla="*/ 19 h 137"/>
                <a:gd name="T4" fmla="*/ 9 w 158"/>
                <a:gd name="T5" fmla="*/ 11 h 137"/>
                <a:gd name="T6" fmla="*/ 104 w 158"/>
                <a:gd name="T7" fmla="*/ 0 h 137"/>
                <a:gd name="T8" fmla="*/ 140 w 158"/>
                <a:gd name="T9" fmla="*/ 45 h 137"/>
                <a:gd name="T10" fmla="*/ 158 w 158"/>
                <a:gd name="T11" fmla="*/ 128 h 137"/>
                <a:gd name="T12" fmla="*/ 97 w 158"/>
                <a:gd name="T13" fmla="*/ 137 h 137"/>
                <a:gd name="T14" fmla="*/ 61 w 158"/>
                <a:gd name="T15" fmla="*/ 109 h 137"/>
                <a:gd name="T16" fmla="*/ 0 w 158"/>
                <a:gd name="T17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37">
                  <a:moveTo>
                    <a:pt x="0" y="92"/>
                  </a:moveTo>
                  <a:lnTo>
                    <a:pt x="0" y="19"/>
                  </a:lnTo>
                  <a:lnTo>
                    <a:pt x="9" y="11"/>
                  </a:lnTo>
                  <a:lnTo>
                    <a:pt x="104" y="0"/>
                  </a:lnTo>
                  <a:lnTo>
                    <a:pt x="140" y="45"/>
                  </a:lnTo>
                  <a:lnTo>
                    <a:pt x="158" y="128"/>
                  </a:lnTo>
                  <a:lnTo>
                    <a:pt x="97" y="137"/>
                  </a:lnTo>
                  <a:lnTo>
                    <a:pt x="61" y="109"/>
                  </a:lnTo>
                  <a:lnTo>
                    <a:pt x="0" y="9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1" name="Freeform 242">
              <a:extLst>
                <a:ext uri="{FF2B5EF4-FFF2-40B4-BE49-F238E27FC236}">
                  <a16:creationId xmlns:a16="http://schemas.microsoft.com/office/drawing/2014/main" id="{9A9F4AC7-5149-0726-2192-F263AE99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2289"/>
              <a:ext cx="364" cy="333"/>
            </a:xfrm>
            <a:custGeom>
              <a:avLst/>
              <a:gdLst>
                <a:gd name="T0" fmla="*/ 186 w 364"/>
                <a:gd name="T1" fmla="*/ 0 h 333"/>
                <a:gd name="T2" fmla="*/ 213 w 364"/>
                <a:gd name="T3" fmla="*/ 0 h 333"/>
                <a:gd name="T4" fmla="*/ 257 w 364"/>
                <a:gd name="T5" fmla="*/ 107 h 333"/>
                <a:gd name="T6" fmla="*/ 364 w 364"/>
                <a:gd name="T7" fmla="*/ 162 h 333"/>
                <a:gd name="T8" fmla="*/ 231 w 364"/>
                <a:gd name="T9" fmla="*/ 297 h 333"/>
                <a:gd name="T10" fmla="*/ 196 w 364"/>
                <a:gd name="T11" fmla="*/ 323 h 333"/>
                <a:gd name="T12" fmla="*/ 99 w 364"/>
                <a:gd name="T13" fmla="*/ 333 h 333"/>
                <a:gd name="T14" fmla="*/ 0 w 364"/>
                <a:gd name="T15" fmla="*/ 271 h 333"/>
                <a:gd name="T16" fmla="*/ 35 w 364"/>
                <a:gd name="T17" fmla="*/ 181 h 333"/>
                <a:gd name="T18" fmla="*/ 186 w 364"/>
                <a:gd name="T1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4" h="333">
                  <a:moveTo>
                    <a:pt x="186" y="0"/>
                  </a:moveTo>
                  <a:lnTo>
                    <a:pt x="213" y="0"/>
                  </a:lnTo>
                  <a:lnTo>
                    <a:pt x="257" y="107"/>
                  </a:lnTo>
                  <a:lnTo>
                    <a:pt x="364" y="162"/>
                  </a:lnTo>
                  <a:lnTo>
                    <a:pt x="231" y="297"/>
                  </a:lnTo>
                  <a:lnTo>
                    <a:pt x="196" y="323"/>
                  </a:lnTo>
                  <a:lnTo>
                    <a:pt x="99" y="333"/>
                  </a:lnTo>
                  <a:lnTo>
                    <a:pt x="0" y="271"/>
                  </a:lnTo>
                  <a:lnTo>
                    <a:pt x="35" y="181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2" name="Freeform 243">
              <a:extLst>
                <a:ext uri="{FF2B5EF4-FFF2-40B4-BE49-F238E27FC236}">
                  <a16:creationId xmlns:a16="http://schemas.microsoft.com/office/drawing/2014/main" id="{065EF5DC-8AC4-4681-0843-4509F3FAD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757"/>
              <a:ext cx="177" cy="178"/>
            </a:xfrm>
            <a:custGeom>
              <a:avLst/>
              <a:gdLst>
                <a:gd name="T0" fmla="*/ 0 w 177"/>
                <a:gd name="T1" fmla="*/ 154 h 178"/>
                <a:gd name="T2" fmla="*/ 80 w 177"/>
                <a:gd name="T3" fmla="*/ 0 h 178"/>
                <a:gd name="T4" fmla="*/ 177 w 177"/>
                <a:gd name="T5" fmla="*/ 7 h 178"/>
                <a:gd name="T6" fmla="*/ 177 w 177"/>
                <a:gd name="T7" fmla="*/ 26 h 178"/>
                <a:gd name="T8" fmla="*/ 125 w 177"/>
                <a:gd name="T9" fmla="*/ 178 h 178"/>
                <a:gd name="T10" fmla="*/ 0 w 177"/>
                <a:gd name="T11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78">
                  <a:moveTo>
                    <a:pt x="0" y="154"/>
                  </a:moveTo>
                  <a:lnTo>
                    <a:pt x="80" y="0"/>
                  </a:lnTo>
                  <a:lnTo>
                    <a:pt x="177" y="7"/>
                  </a:lnTo>
                  <a:lnTo>
                    <a:pt x="177" y="26"/>
                  </a:lnTo>
                  <a:lnTo>
                    <a:pt x="125" y="178"/>
                  </a:lnTo>
                  <a:lnTo>
                    <a:pt x="0" y="15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3" name="Freeform 244">
              <a:extLst>
                <a:ext uri="{FF2B5EF4-FFF2-40B4-BE49-F238E27FC236}">
                  <a16:creationId xmlns:a16="http://schemas.microsoft.com/office/drawing/2014/main" id="{AEE5A65E-4E47-253F-8091-BA80BE034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6" y="2757"/>
              <a:ext cx="123" cy="97"/>
            </a:xfrm>
            <a:custGeom>
              <a:avLst/>
              <a:gdLst>
                <a:gd name="T0" fmla="*/ 114 w 123"/>
                <a:gd name="T1" fmla="*/ 7 h 97"/>
                <a:gd name="T2" fmla="*/ 123 w 123"/>
                <a:gd name="T3" fmla="*/ 61 h 97"/>
                <a:gd name="T4" fmla="*/ 71 w 123"/>
                <a:gd name="T5" fmla="*/ 97 h 97"/>
                <a:gd name="T6" fmla="*/ 0 w 123"/>
                <a:gd name="T7" fmla="*/ 35 h 97"/>
                <a:gd name="T8" fmla="*/ 79 w 123"/>
                <a:gd name="T9" fmla="*/ 0 h 97"/>
                <a:gd name="T10" fmla="*/ 114 w 123"/>
                <a:gd name="T11" fmla="*/ 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7">
                  <a:moveTo>
                    <a:pt x="114" y="7"/>
                  </a:moveTo>
                  <a:lnTo>
                    <a:pt x="123" y="61"/>
                  </a:lnTo>
                  <a:lnTo>
                    <a:pt x="71" y="97"/>
                  </a:lnTo>
                  <a:lnTo>
                    <a:pt x="0" y="35"/>
                  </a:lnTo>
                  <a:lnTo>
                    <a:pt x="79" y="0"/>
                  </a:lnTo>
                  <a:lnTo>
                    <a:pt x="114" y="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4" name="Freeform 245">
              <a:extLst>
                <a:ext uri="{FF2B5EF4-FFF2-40B4-BE49-F238E27FC236}">
                  <a16:creationId xmlns:a16="http://schemas.microsoft.com/office/drawing/2014/main" id="{1219A5B9-C37C-DBDF-CF49-F21E890AD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2541"/>
              <a:ext cx="149" cy="197"/>
            </a:xfrm>
            <a:custGeom>
              <a:avLst/>
              <a:gdLst>
                <a:gd name="T0" fmla="*/ 78 w 149"/>
                <a:gd name="T1" fmla="*/ 0 h 197"/>
                <a:gd name="T2" fmla="*/ 123 w 149"/>
                <a:gd name="T3" fmla="*/ 0 h 197"/>
                <a:gd name="T4" fmla="*/ 149 w 149"/>
                <a:gd name="T5" fmla="*/ 26 h 197"/>
                <a:gd name="T6" fmla="*/ 142 w 149"/>
                <a:gd name="T7" fmla="*/ 126 h 197"/>
                <a:gd name="T8" fmla="*/ 114 w 149"/>
                <a:gd name="T9" fmla="*/ 152 h 197"/>
                <a:gd name="T10" fmla="*/ 97 w 149"/>
                <a:gd name="T11" fmla="*/ 142 h 197"/>
                <a:gd name="T12" fmla="*/ 62 w 149"/>
                <a:gd name="T13" fmla="*/ 152 h 197"/>
                <a:gd name="T14" fmla="*/ 45 w 149"/>
                <a:gd name="T15" fmla="*/ 197 h 197"/>
                <a:gd name="T16" fmla="*/ 0 w 149"/>
                <a:gd name="T17" fmla="*/ 187 h 197"/>
                <a:gd name="T18" fmla="*/ 17 w 149"/>
                <a:gd name="T19" fmla="*/ 135 h 197"/>
                <a:gd name="T20" fmla="*/ 52 w 149"/>
                <a:gd name="T21" fmla="*/ 81 h 197"/>
                <a:gd name="T22" fmla="*/ 78 w 149"/>
                <a:gd name="T2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97">
                  <a:moveTo>
                    <a:pt x="78" y="0"/>
                  </a:moveTo>
                  <a:lnTo>
                    <a:pt x="123" y="0"/>
                  </a:lnTo>
                  <a:lnTo>
                    <a:pt x="149" y="26"/>
                  </a:lnTo>
                  <a:lnTo>
                    <a:pt x="142" y="126"/>
                  </a:lnTo>
                  <a:lnTo>
                    <a:pt x="114" y="152"/>
                  </a:lnTo>
                  <a:lnTo>
                    <a:pt x="97" y="142"/>
                  </a:lnTo>
                  <a:lnTo>
                    <a:pt x="62" y="152"/>
                  </a:lnTo>
                  <a:lnTo>
                    <a:pt x="45" y="197"/>
                  </a:lnTo>
                  <a:lnTo>
                    <a:pt x="0" y="187"/>
                  </a:lnTo>
                  <a:lnTo>
                    <a:pt x="17" y="135"/>
                  </a:lnTo>
                  <a:lnTo>
                    <a:pt x="52" y="81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5" name="Freeform 246">
              <a:extLst>
                <a:ext uri="{FF2B5EF4-FFF2-40B4-BE49-F238E27FC236}">
                  <a16:creationId xmlns:a16="http://schemas.microsoft.com/office/drawing/2014/main" id="{985EA947-9126-1AA9-AD67-618854398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957"/>
              <a:ext cx="371" cy="316"/>
            </a:xfrm>
            <a:custGeom>
              <a:avLst/>
              <a:gdLst>
                <a:gd name="T0" fmla="*/ 45 w 371"/>
                <a:gd name="T1" fmla="*/ 100 h 316"/>
                <a:gd name="T2" fmla="*/ 168 w 371"/>
                <a:gd name="T3" fmla="*/ 100 h 316"/>
                <a:gd name="T4" fmla="*/ 177 w 371"/>
                <a:gd name="T5" fmla="*/ 109 h 316"/>
                <a:gd name="T6" fmla="*/ 168 w 371"/>
                <a:gd name="T7" fmla="*/ 161 h 316"/>
                <a:gd name="T8" fmla="*/ 239 w 371"/>
                <a:gd name="T9" fmla="*/ 216 h 316"/>
                <a:gd name="T10" fmla="*/ 187 w 371"/>
                <a:gd name="T11" fmla="*/ 271 h 316"/>
                <a:gd name="T12" fmla="*/ 284 w 371"/>
                <a:gd name="T13" fmla="*/ 316 h 316"/>
                <a:gd name="T14" fmla="*/ 329 w 371"/>
                <a:gd name="T15" fmla="*/ 261 h 316"/>
                <a:gd name="T16" fmla="*/ 345 w 371"/>
                <a:gd name="T17" fmla="*/ 161 h 316"/>
                <a:gd name="T18" fmla="*/ 310 w 371"/>
                <a:gd name="T19" fmla="*/ 90 h 316"/>
                <a:gd name="T20" fmla="*/ 371 w 371"/>
                <a:gd name="T21" fmla="*/ 55 h 316"/>
                <a:gd name="T22" fmla="*/ 319 w 371"/>
                <a:gd name="T23" fmla="*/ 10 h 316"/>
                <a:gd name="T24" fmla="*/ 168 w 371"/>
                <a:gd name="T25" fmla="*/ 45 h 316"/>
                <a:gd name="T26" fmla="*/ 97 w 371"/>
                <a:gd name="T27" fmla="*/ 0 h 316"/>
                <a:gd name="T28" fmla="*/ 0 w 371"/>
                <a:gd name="T29" fmla="*/ 45 h 316"/>
                <a:gd name="T30" fmla="*/ 0 w 371"/>
                <a:gd name="T31" fmla="*/ 71 h 316"/>
                <a:gd name="T32" fmla="*/ 45 w 371"/>
                <a:gd name="T33" fmla="*/ 10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316">
                  <a:moveTo>
                    <a:pt x="45" y="100"/>
                  </a:moveTo>
                  <a:lnTo>
                    <a:pt x="168" y="100"/>
                  </a:lnTo>
                  <a:lnTo>
                    <a:pt x="177" y="109"/>
                  </a:lnTo>
                  <a:lnTo>
                    <a:pt x="168" y="161"/>
                  </a:lnTo>
                  <a:lnTo>
                    <a:pt x="239" y="216"/>
                  </a:lnTo>
                  <a:lnTo>
                    <a:pt x="187" y="271"/>
                  </a:lnTo>
                  <a:lnTo>
                    <a:pt x="284" y="316"/>
                  </a:lnTo>
                  <a:lnTo>
                    <a:pt x="329" y="261"/>
                  </a:lnTo>
                  <a:lnTo>
                    <a:pt x="345" y="161"/>
                  </a:lnTo>
                  <a:lnTo>
                    <a:pt x="310" y="90"/>
                  </a:lnTo>
                  <a:lnTo>
                    <a:pt x="371" y="55"/>
                  </a:lnTo>
                  <a:lnTo>
                    <a:pt x="319" y="10"/>
                  </a:lnTo>
                  <a:lnTo>
                    <a:pt x="168" y="45"/>
                  </a:lnTo>
                  <a:lnTo>
                    <a:pt x="97" y="0"/>
                  </a:lnTo>
                  <a:lnTo>
                    <a:pt x="0" y="45"/>
                  </a:lnTo>
                  <a:lnTo>
                    <a:pt x="0" y="71"/>
                  </a:lnTo>
                  <a:lnTo>
                    <a:pt x="45" y="10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6" name="Freeform 247">
              <a:extLst>
                <a:ext uri="{FF2B5EF4-FFF2-40B4-BE49-F238E27FC236}">
                  <a16:creationId xmlns:a16="http://schemas.microsoft.com/office/drawing/2014/main" id="{B800026A-773F-7BBE-A3B6-4BE8BD219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" y="2244"/>
              <a:ext cx="441" cy="368"/>
            </a:xfrm>
            <a:custGeom>
              <a:avLst/>
              <a:gdLst>
                <a:gd name="T0" fmla="*/ 362 w 441"/>
                <a:gd name="T1" fmla="*/ 0 h 368"/>
                <a:gd name="T2" fmla="*/ 441 w 441"/>
                <a:gd name="T3" fmla="*/ 29 h 368"/>
                <a:gd name="T4" fmla="*/ 433 w 441"/>
                <a:gd name="T5" fmla="*/ 64 h 368"/>
                <a:gd name="T6" fmla="*/ 308 w 441"/>
                <a:gd name="T7" fmla="*/ 242 h 368"/>
                <a:gd name="T8" fmla="*/ 230 w 441"/>
                <a:gd name="T9" fmla="*/ 278 h 368"/>
                <a:gd name="T10" fmla="*/ 52 w 441"/>
                <a:gd name="T11" fmla="*/ 368 h 368"/>
                <a:gd name="T12" fmla="*/ 0 w 441"/>
                <a:gd name="T13" fmla="*/ 342 h 368"/>
                <a:gd name="T14" fmla="*/ 133 w 441"/>
                <a:gd name="T15" fmla="*/ 207 h 368"/>
                <a:gd name="T16" fmla="*/ 185 w 441"/>
                <a:gd name="T17" fmla="*/ 152 h 368"/>
                <a:gd name="T18" fmla="*/ 308 w 441"/>
                <a:gd name="T19" fmla="*/ 90 h 368"/>
                <a:gd name="T20" fmla="*/ 362 w 441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1" h="368">
                  <a:moveTo>
                    <a:pt x="362" y="0"/>
                  </a:moveTo>
                  <a:lnTo>
                    <a:pt x="441" y="29"/>
                  </a:lnTo>
                  <a:lnTo>
                    <a:pt x="433" y="64"/>
                  </a:lnTo>
                  <a:lnTo>
                    <a:pt x="308" y="242"/>
                  </a:lnTo>
                  <a:lnTo>
                    <a:pt x="230" y="278"/>
                  </a:lnTo>
                  <a:lnTo>
                    <a:pt x="52" y="368"/>
                  </a:lnTo>
                  <a:lnTo>
                    <a:pt x="0" y="342"/>
                  </a:lnTo>
                  <a:lnTo>
                    <a:pt x="133" y="207"/>
                  </a:lnTo>
                  <a:lnTo>
                    <a:pt x="185" y="152"/>
                  </a:lnTo>
                  <a:lnTo>
                    <a:pt x="308" y="90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7" name="Freeform 248">
              <a:extLst>
                <a:ext uri="{FF2B5EF4-FFF2-40B4-BE49-F238E27FC236}">
                  <a16:creationId xmlns:a16="http://schemas.microsoft.com/office/drawing/2014/main" id="{93D6A234-E4D4-1510-2AFA-ED7C14FEB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1976"/>
              <a:ext cx="204" cy="161"/>
            </a:xfrm>
            <a:custGeom>
              <a:avLst/>
              <a:gdLst>
                <a:gd name="T0" fmla="*/ 97 w 204"/>
                <a:gd name="T1" fmla="*/ 0 h 161"/>
                <a:gd name="T2" fmla="*/ 133 w 204"/>
                <a:gd name="T3" fmla="*/ 17 h 161"/>
                <a:gd name="T4" fmla="*/ 152 w 204"/>
                <a:gd name="T5" fmla="*/ 45 h 161"/>
                <a:gd name="T6" fmla="*/ 195 w 204"/>
                <a:gd name="T7" fmla="*/ 62 h 161"/>
                <a:gd name="T8" fmla="*/ 204 w 204"/>
                <a:gd name="T9" fmla="*/ 133 h 161"/>
                <a:gd name="T10" fmla="*/ 71 w 204"/>
                <a:gd name="T11" fmla="*/ 161 h 161"/>
                <a:gd name="T12" fmla="*/ 0 w 204"/>
                <a:gd name="T13" fmla="*/ 126 h 161"/>
                <a:gd name="T14" fmla="*/ 53 w 204"/>
                <a:gd name="T15" fmla="*/ 81 h 161"/>
                <a:gd name="T16" fmla="*/ 97 w 204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161">
                  <a:moveTo>
                    <a:pt x="97" y="0"/>
                  </a:moveTo>
                  <a:lnTo>
                    <a:pt x="133" y="17"/>
                  </a:lnTo>
                  <a:lnTo>
                    <a:pt x="152" y="45"/>
                  </a:lnTo>
                  <a:lnTo>
                    <a:pt x="195" y="62"/>
                  </a:lnTo>
                  <a:lnTo>
                    <a:pt x="204" y="133"/>
                  </a:lnTo>
                  <a:lnTo>
                    <a:pt x="71" y="161"/>
                  </a:lnTo>
                  <a:lnTo>
                    <a:pt x="0" y="126"/>
                  </a:lnTo>
                  <a:lnTo>
                    <a:pt x="53" y="81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8" name="Freeform 249">
              <a:extLst>
                <a:ext uri="{FF2B5EF4-FFF2-40B4-BE49-F238E27FC236}">
                  <a16:creationId xmlns:a16="http://schemas.microsoft.com/office/drawing/2014/main" id="{AB7CB4F8-A3FC-0964-CAD5-62889533F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" y="2683"/>
              <a:ext cx="97" cy="100"/>
            </a:xfrm>
            <a:custGeom>
              <a:avLst/>
              <a:gdLst>
                <a:gd name="T0" fmla="*/ 69 w 97"/>
                <a:gd name="T1" fmla="*/ 10 h 100"/>
                <a:gd name="T2" fmla="*/ 97 w 97"/>
                <a:gd name="T3" fmla="*/ 74 h 100"/>
                <a:gd name="T4" fmla="*/ 78 w 97"/>
                <a:gd name="T5" fmla="*/ 90 h 100"/>
                <a:gd name="T6" fmla="*/ 61 w 97"/>
                <a:gd name="T7" fmla="*/ 100 h 100"/>
                <a:gd name="T8" fmla="*/ 0 w 97"/>
                <a:gd name="T9" fmla="*/ 55 h 100"/>
                <a:gd name="T10" fmla="*/ 17 w 97"/>
                <a:gd name="T11" fmla="*/ 10 h 100"/>
                <a:gd name="T12" fmla="*/ 52 w 97"/>
                <a:gd name="T13" fmla="*/ 0 h 100"/>
                <a:gd name="T14" fmla="*/ 69 w 97"/>
                <a:gd name="T15" fmla="*/ 1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100">
                  <a:moveTo>
                    <a:pt x="69" y="10"/>
                  </a:moveTo>
                  <a:lnTo>
                    <a:pt x="97" y="74"/>
                  </a:lnTo>
                  <a:lnTo>
                    <a:pt x="78" y="90"/>
                  </a:lnTo>
                  <a:lnTo>
                    <a:pt x="61" y="100"/>
                  </a:lnTo>
                  <a:lnTo>
                    <a:pt x="0" y="55"/>
                  </a:lnTo>
                  <a:lnTo>
                    <a:pt x="17" y="10"/>
                  </a:lnTo>
                  <a:lnTo>
                    <a:pt x="52" y="0"/>
                  </a:lnTo>
                  <a:lnTo>
                    <a:pt x="69" y="1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49" name="Freeform 250">
              <a:extLst>
                <a:ext uri="{FF2B5EF4-FFF2-40B4-BE49-F238E27FC236}">
                  <a16:creationId xmlns:a16="http://schemas.microsoft.com/office/drawing/2014/main" id="{C7B8A074-80E3-6680-A39C-F3A328CF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1373"/>
              <a:ext cx="149" cy="245"/>
            </a:xfrm>
            <a:custGeom>
              <a:avLst/>
              <a:gdLst>
                <a:gd name="T0" fmla="*/ 62 w 149"/>
                <a:gd name="T1" fmla="*/ 0 h 245"/>
                <a:gd name="T2" fmla="*/ 114 w 149"/>
                <a:gd name="T3" fmla="*/ 64 h 245"/>
                <a:gd name="T4" fmla="*/ 149 w 149"/>
                <a:gd name="T5" fmla="*/ 216 h 245"/>
                <a:gd name="T6" fmla="*/ 78 w 149"/>
                <a:gd name="T7" fmla="*/ 245 h 245"/>
                <a:gd name="T8" fmla="*/ 52 w 149"/>
                <a:gd name="T9" fmla="*/ 226 h 245"/>
                <a:gd name="T10" fmla="*/ 0 w 149"/>
                <a:gd name="T11" fmla="*/ 136 h 245"/>
                <a:gd name="T12" fmla="*/ 62 w 149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245">
                  <a:moveTo>
                    <a:pt x="62" y="0"/>
                  </a:moveTo>
                  <a:lnTo>
                    <a:pt x="114" y="64"/>
                  </a:lnTo>
                  <a:lnTo>
                    <a:pt x="149" y="216"/>
                  </a:lnTo>
                  <a:lnTo>
                    <a:pt x="78" y="245"/>
                  </a:lnTo>
                  <a:lnTo>
                    <a:pt x="52" y="226"/>
                  </a:lnTo>
                  <a:lnTo>
                    <a:pt x="0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0" name="Freeform 251">
              <a:extLst>
                <a:ext uri="{FF2B5EF4-FFF2-40B4-BE49-F238E27FC236}">
                  <a16:creationId xmlns:a16="http://schemas.microsoft.com/office/drawing/2014/main" id="{D659B1E1-D5D3-1D1F-497B-D1FB61DBB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721"/>
              <a:ext cx="256" cy="223"/>
            </a:xfrm>
            <a:custGeom>
              <a:avLst/>
              <a:gdLst>
                <a:gd name="T0" fmla="*/ 97 w 256"/>
                <a:gd name="T1" fmla="*/ 207 h 223"/>
                <a:gd name="T2" fmla="*/ 211 w 256"/>
                <a:gd name="T3" fmla="*/ 81 h 223"/>
                <a:gd name="T4" fmla="*/ 256 w 256"/>
                <a:gd name="T5" fmla="*/ 71 h 223"/>
                <a:gd name="T6" fmla="*/ 220 w 256"/>
                <a:gd name="T7" fmla="*/ 7 h 223"/>
                <a:gd name="T8" fmla="*/ 194 w 256"/>
                <a:gd name="T9" fmla="*/ 0 h 223"/>
                <a:gd name="T10" fmla="*/ 52 w 256"/>
                <a:gd name="T11" fmla="*/ 62 h 223"/>
                <a:gd name="T12" fmla="*/ 0 w 256"/>
                <a:gd name="T13" fmla="*/ 214 h 223"/>
                <a:gd name="T14" fmla="*/ 36 w 256"/>
                <a:gd name="T15" fmla="*/ 223 h 223"/>
                <a:gd name="T16" fmla="*/ 97 w 256"/>
                <a:gd name="T17" fmla="*/ 20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23">
                  <a:moveTo>
                    <a:pt x="97" y="207"/>
                  </a:moveTo>
                  <a:lnTo>
                    <a:pt x="211" y="81"/>
                  </a:lnTo>
                  <a:lnTo>
                    <a:pt x="256" y="71"/>
                  </a:lnTo>
                  <a:lnTo>
                    <a:pt x="220" y="7"/>
                  </a:lnTo>
                  <a:lnTo>
                    <a:pt x="194" y="0"/>
                  </a:lnTo>
                  <a:lnTo>
                    <a:pt x="52" y="62"/>
                  </a:lnTo>
                  <a:lnTo>
                    <a:pt x="0" y="214"/>
                  </a:lnTo>
                  <a:lnTo>
                    <a:pt x="36" y="223"/>
                  </a:lnTo>
                  <a:lnTo>
                    <a:pt x="97" y="207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1" name="Freeform 252">
              <a:extLst>
                <a:ext uri="{FF2B5EF4-FFF2-40B4-BE49-F238E27FC236}">
                  <a16:creationId xmlns:a16="http://schemas.microsoft.com/office/drawing/2014/main" id="{CE9FBD09-2755-77EE-3DF7-26E1CEC4A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706"/>
              <a:ext cx="142" cy="135"/>
            </a:xfrm>
            <a:custGeom>
              <a:avLst/>
              <a:gdLst>
                <a:gd name="T0" fmla="*/ 0 w 142"/>
                <a:gd name="T1" fmla="*/ 99 h 135"/>
                <a:gd name="T2" fmla="*/ 19 w 142"/>
                <a:gd name="T3" fmla="*/ 28 h 135"/>
                <a:gd name="T4" fmla="*/ 97 w 142"/>
                <a:gd name="T5" fmla="*/ 0 h 135"/>
                <a:gd name="T6" fmla="*/ 142 w 142"/>
                <a:gd name="T7" fmla="*/ 28 h 135"/>
                <a:gd name="T8" fmla="*/ 124 w 142"/>
                <a:gd name="T9" fmla="*/ 118 h 135"/>
                <a:gd name="T10" fmla="*/ 81 w 142"/>
                <a:gd name="T11" fmla="*/ 135 h 135"/>
                <a:gd name="T12" fmla="*/ 0 w 142"/>
                <a:gd name="T13" fmla="*/ 9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35">
                  <a:moveTo>
                    <a:pt x="0" y="99"/>
                  </a:moveTo>
                  <a:lnTo>
                    <a:pt x="19" y="28"/>
                  </a:lnTo>
                  <a:lnTo>
                    <a:pt x="97" y="0"/>
                  </a:lnTo>
                  <a:lnTo>
                    <a:pt x="142" y="28"/>
                  </a:lnTo>
                  <a:lnTo>
                    <a:pt x="124" y="118"/>
                  </a:lnTo>
                  <a:lnTo>
                    <a:pt x="81" y="135"/>
                  </a:lnTo>
                  <a:lnTo>
                    <a:pt x="0" y="9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2" name="Freeform 253">
              <a:extLst>
                <a:ext uri="{FF2B5EF4-FFF2-40B4-BE49-F238E27FC236}">
                  <a16:creationId xmlns:a16="http://schemas.microsoft.com/office/drawing/2014/main" id="{1B61A4E2-6289-701D-B50D-19D8DCD8C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415"/>
              <a:ext cx="176" cy="145"/>
            </a:xfrm>
            <a:custGeom>
              <a:avLst/>
              <a:gdLst>
                <a:gd name="T0" fmla="*/ 176 w 176"/>
                <a:gd name="T1" fmla="*/ 55 h 145"/>
                <a:gd name="T2" fmla="*/ 142 w 176"/>
                <a:gd name="T3" fmla="*/ 145 h 145"/>
                <a:gd name="T4" fmla="*/ 71 w 176"/>
                <a:gd name="T5" fmla="*/ 116 h 145"/>
                <a:gd name="T6" fmla="*/ 8 w 176"/>
                <a:gd name="T7" fmla="*/ 116 h 145"/>
                <a:gd name="T8" fmla="*/ 0 w 176"/>
                <a:gd name="T9" fmla="*/ 107 h 145"/>
                <a:gd name="T10" fmla="*/ 62 w 176"/>
                <a:gd name="T11" fmla="*/ 0 h 145"/>
                <a:gd name="T12" fmla="*/ 176 w 176"/>
                <a:gd name="T13" fmla="*/ 5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45">
                  <a:moveTo>
                    <a:pt x="176" y="55"/>
                  </a:moveTo>
                  <a:lnTo>
                    <a:pt x="142" y="145"/>
                  </a:lnTo>
                  <a:lnTo>
                    <a:pt x="71" y="116"/>
                  </a:lnTo>
                  <a:lnTo>
                    <a:pt x="8" y="116"/>
                  </a:lnTo>
                  <a:lnTo>
                    <a:pt x="0" y="107"/>
                  </a:lnTo>
                  <a:lnTo>
                    <a:pt x="62" y="0"/>
                  </a:lnTo>
                  <a:lnTo>
                    <a:pt x="176" y="5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3" name="Freeform 254">
              <a:extLst>
                <a:ext uri="{FF2B5EF4-FFF2-40B4-BE49-F238E27FC236}">
                  <a16:creationId xmlns:a16="http://schemas.microsoft.com/office/drawing/2014/main" id="{F2A2B649-3615-B3AD-EBB9-D1F0C7BBB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805"/>
              <a:ext cx="556" cy="223"/>
            </a:xfrm>
            <a:custGeom>
              <a:avLst/>
              <a:gdLst>
                <a:gd name="T0" fmla="*/ 0 w 556"/>
                <a:gd name="T1" fmla="*/ 143 h 223"/>
                <a:gd name="T2" fmla="*/ 184 w 556"/>
                <a:gd name="T3" fmla="*/ 0 h 223"/>
                <a:gd name="T4" fmla="*/ 265 w 556"/>
                <a:gd name="T5" fmla="*/ 36 h 223"/>
                <a:gd name="T6" fmla="*/ 308 w 556"/>
                <a:gd name="T7" fmla="*/ 19 h 223"/>
                <a:gd name="T8" fmla="*/ 511 w 556"/>
                <a:gd name="T9" fmla="*/ 71 h 223"/>
                <a:gd name="T10" fmla="*/ 556 w 556"/>
                <a:gd name="T11" fmla="*/ 135 h 223"/>
                <a:gd name="T12" fmla="*/ 494 w 556"/>
                <a:gd name="T13" fmla="*/ 223 h 223"/>
                <a:gd name="T14" fmla="*/ 449 w 556"/>
                <a:gd name="T15" fmla="*/ 207 h 223"/>
                <a:gd name="T16" fmla="*/ 397 w 556"/>
                <a:gd name="T17" fmla="*/ 162 h 223"/>
                <a:gd name="T18" fmla="*/ 246 w 556"/>
                <a:gd name="T19" fmla="*/ 197 h 223"/>
                <a:gd name="T20" fmla="*/ 175 w 556"/>
                <a:gd name="T21" fmla="*/ 152 h 223"/>
                <a:gd name="T22" fmla="*/ 78 w 556"/>
                <a:gd name="T23" fmla="*/ 197 h 223"/>
                <a:gd name="T24" fmla="*/ 0 w 556"/>
                <a:gd name="T25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6" h="223">
                  <a:moveTo>
                    <a:pt x="0" y="143"/>
                  </a:moveTo>
                  <a:lnTo>
                    <a:pt x="184" y="0"/>
                  </a:lnTo>
                  <a:lnTo>
                    <a:pt x="265" y="36"/>
                  </a:lnTo>
                  <a:lnTo>
                    <a:pt x="308" y="19"/>
                  </a:lnTo>
                  <a:lnTo>
                    <a:pt x="511" y="71"/>
                  </a:lnTo>
                  <a:lnTo>
                    <a:pt x="556" y="135"/>
                  </a:lnTo>
                  <a:lnTo>
                    <a:pt x="494" y="223"/>
                  </a:lnTo>
                  <a:lnTo>
                    <a:pt x="449" y="207"/>
                  </a:lnTo>
                  <a:lnTo>
                    <a:pt x="397" y="162"/>
                  </a:lnTo>
                  <a:lnTo>
                    <a:pt x="246" y="197"/>
                  </a:lnTo>
                  <a:lnTo>
                    <a:pt x="175" y="152"/>
                  </a:lnTo>
                  <a:lnTo>
                    <a:pt x="78" y="197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4" name="Freeform 255">
              <a:extLst>
                <a:ext uri="{FF2B5EF4-FFF2-40B4-BE49-F238E27FC236}">
                  <a16:creationId xmlns:a16="http://schemas.microsoft.com/office/drawing/2014/main" id="{EA19C49D-557B-FFD7-5179-835235F76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1523"/>
              <a:ext cx="187" cy="183"/>
            </a:xfrm>
            <a:custGeom>
              <a:avLst/>
              <a:gdLst>
                <a:gd name="T0" fmla="*/ 59 w 187"/>
                <a:gd name="T1" fmla="*/ 24 h 183"/>
                <a:gd name="T2" fmla="*/ 57 w 187"/>
                <a:gd name="T3" fmla="*/ 9 h 183"/>
                <a:gd name="T4" fmla="*/ 83 w 187"/>
                <a:gd name="T5" fmla="*/ 0 h 183"/>
                <a:gd name="T6" fmla="*/ 151 w 187"/>
                <a:gd name="T7" fmla="*/ 50 h 183"/>
                <a:gd name="T8" fmla="*/ 187 w 187"/>
                <a:gd name="T9" fmla="*/ 121 h 183"/>
                <a:gd name="T10" fmla="*/ 133 w 187"/>
                <a:gd name="T11" fmla="*/ 175 h 183"/>
                <a:gd name="T12" fmla="*/ 80 w 187"/>
                <a:gd name="T13" fmla="*/ 175 h 183"/>
                <a:gd name="T14" fmla="*/ 45 w 187"/>
                <a:gd name="T15" fmla="*/ 183 h 183"/>
                <a:gd name="T16" fmla="*/ 0 w 187"/>
                <a:gd name="T17" fmla="*/ 121 h 183"/>
                <a:gd name="T18" fmla="*/ 59 w 187"/>
                <a:gd name="T19" fmla="*/ 2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3">
                  <a:moveTo>
                    <a:pt x="59" y="24"/>
                  </a:moveTo>
                  <a:lnTo>
                    <a:pt x="57" y="9"/>
                  </a:lnTo>
                  <a:lnTo>
                    <a:pt x="83" y="0"/>
                  </a:lnTo>
                  <a:lnTo>
                    <a:pt x="151" y="50"/>
                  </a:lnTo>
                  <a:lnTo>
                    <a:pt x="187" y="121"/>
                  </a:lnTo>
                  <a:lnTo>
                    <a:pt x="133" y="175"/>
                  </a:lnTo>
                  <a:lnTo>
                    <a:pt x="80" y="175"/>
                  </a:lnTo>
                  <a:lnTo>
                    <a:pt x="45" y="183"/>
                  </a:lnTo>
                  <a:lnTo>
                    <a:pt x="0" y="121"/>
                  </a:lnTo>
                  <a:lnTo>
                    <a:pt x="59" y="2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5" name="Freeform 256">
              <a:extLst>
                <a:ext uri="{FF2B5EF4-FFF2-40B4-BE49-F238E27FC236}">
                  <a16:creationId xmlns:a16="http://schemas.microsoft.com/office/drawing/2014/main" id="{BFCC5A76-87D1-5A6F-47CF-9D8945A52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" y="2028"/>
              <a:ext cx="663" cy="648"/>
            </a:xfrm>
            <a:custGeom>
              <a:avLst/>
              <a:gdLst>
                <a:gd name="T0" fmla="*/ 289 w 663"/>
                <a:gd name="T1" fmla="*/ 513 h 648"/>
                <a:gd name="T2" fmla="*/ 263 w 663"/>
                <a:gd name="T3" fmla="*/ 594 h 648"/>
                <a:gd name="T4" fmla="*/ 228 w 663"/>
                <a:gd name="T5" fmla="*/ 648 h 648"/>
                <a:gd name="T6" fmla="*/ 149 w 663"/>
                <a:gd name="T7" fmla="*/ 648 h 648"/>
                <a:gd name="T8" fmla="*/ 67 w 663"/>
                <a:gd name="T9" fmla="*/ 582 h 648"/>
                <a:gd name="T10" fmla="*/ 0 w 663"/>
                <a:gd name="T11" fmla="*/ 461 h 648"/>
                <a:gd name="T12" fmla="*/ 123 w 663"/>
                <a:gd name="T13" fmla="*/ 280 h 648"/>
                <a:gd name="T14" fmla="*/ 131 w 663"/>
                <a:gd name="T15" fmla="*/ 245 h 648"/>
                <a:gd name="T16" fmla="*/ 256 w 663"/>
                <a:gd name="T17" fmla="*/ 19 h 648"/>
                <a:gd name="T18" fmla="*/ 424 w 663"/>
                <a:gd name="T19" fmla="*/ 0 h 648"/>
                <a:gd name="T20" fmla="*/ 571 w 663"/>
                <a:gd name="T21" fmla="*/ 34 h 648"/>
                <a:gd name="T22" fmla="*/ 580 w 663"/>
                <a:gd name="T23" fmla="*/ 34 h 648"/>
                <a:gd name="T24" fmla="*/ 637 w 663"/>
                <a:gd name="T25" fmla="*/ 55 h 648"/>
                <a:gd name="T26" fmla="*/ 663 w 663"/>
                <a:gd name="T27" fmla="*/ 100 h 648"/>
                <a:gd name="T28" fmla="*/ 653 w 663"/>
                <a:gd name="T29" fmla="*/ 143 h 648"/>
                <a:gd name="T30" fmla="*/ 511 w 663"/>
                <a:gd name="T31" fmla="*/ 143 h 648"/>
                <a:gd name="T32" fmla="*/ 441 w 663"/>
                <a:gd name="T33" fmla="*/ 235 h 648"/>
                <a:gd name="T34" fmla="*/ 422 w 663"/>
                <a:gd name="T35" fmla="*/ 280 h 648"/>
                <a:gd name="T36" fmla="*/ 308 w 663"/>
                <a:gd name="T37" fmla="*/ 432 h 648"/>
                <a:gd name="T38" fmla="*/ 289 w 663"/>
                <a:gd name="T39" fmla="*/ 51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648">
                  <a:moveTo>
                    <a:pt x="289" y="513"/>
                  </a:moveTo>
                  <a:lnTo>
                    <a:pt x="263" y="594"/>
                  </a:lnTo>
                  <a:lnTo>
                    <a:pt x="228" y="648"/>
                  </a:lnTo>
                  <a:lnTo>
                    <a:pt x="149" y="648"/>
                  </a:lnTo>
                  <a:lnTo>
                    <a:pt x="67" y="582"/>
                  </a:lnTo>
                  <a:lnTo>
                    <a:pt x="0" y="461"/>
                  </a:lnTo>
                  <a:lnTo>
                    <a:pt x="123" y="280"/>
                  </a:lnTo>
                  <a:lnTo>
                    <a:pt x="131" y="245"/>
                  </a:lnTo>
                  <a:lnTo>
                    <a:pt x="256" y="19"/>
                  </a:lnTo>
                  <a:lnTo>
                    <a:pt x="424" y="0"/>
                  </a:lnTo>
                  <a:lnTo>
                    <a:pt x="571" y="34"/>
                  </a:lnTo>
                  <a:lnTo>
                    <a:pt x="580" y="34"/>
                  </a:lnTo>
                  <a:lnTo>
                    <a:pt x="637" y="55"/>
                  </a:lnTo>
                  <a:lnTo>
                    <a:pt x="663" y="100"/>
                  </a:lnTo>
                  <a:lnTo>
                    <a:pt x="653" y="143"/>
                  </a:lnTo>
                  <a:lnTo>
                    <a:pt x="511" y="143"/>
                  </a:lnTo>
                  <a:lnTo>
                    <a:pt x="441" y="235"/>
                  </a:lnTo>
                  <a:lnTo>
                    <a:pt x="422" y="280"/>
                  </a:lnTo>
                  <a:lnTo>
                    <a:pt x="308" y="432"/>
                  </a:lnTo>
                  <a:lnTo>
                    <a:pt x="289" y="5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6" name="Freeform 257">
              <a:extLst>
                <a:ext uri="{FF2B5EF4-FFF2-40B4-BE49-F238E27FC236}">
                  <a16:creationId xmlns:a16="http://schemas.microsoft.com/office/drawing/2014/main" id="{5B495DBA-1BAC-C539-BA5B-9DF52017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" y="2028"/>
              <a:ext cx="663" cy="648"/>
            </a:xfrm>
            <a:custGeom>
              <a:avLst/>
              <a:gdLst>
                <a:gd name="T0" fmla="*/ 289 w 663"/>
                <a:gd name="T1" fmla="*/ 513 h 648"/>
                <a:gd name="T2" fmla="*/ 263 w 663"/>
                <a:gd name="T3" fmla="*/ 594 h 648"/>
                <a:gd name="T4" fmla="*/ 228 w 663"/>
                <a:gd name="T5" fmla="*/ 648 h 648"/>
                <a:gd name="T6" fmla="*/ 149 w 663"/>
                <a:gd name="T7" fmla="*/ 648 h 648"/>
                <a:gd name="T8" fmla="*/ 67 w 663"/>
                <a:gd name="T9" fmla="*/ 582 h 648"/>
                <a:gd name="T10" fmla="*/ 0 w 663"/>
                <a:gd name="T11" fmla="*/ 461 h 648"/>
                <a:gd name="T12" fmla="*/ 123 w 663"/>
                <a:gd name="T13" fmla="*/ 280 h 648"/>
                <a:gd name="T14" fmla="*/ 131 w 663"/>
                <a:gd name="T15" fmla="*/ 245 h 648"/>
                <a:gd name="T16" fmla="*/ 256 w 663"/>
                <a:gd name="T17" fmla="*/ 19 h 648"/>
                <a:gd name="T18" fmla="*/ 424 w 663"/>
                <a:gd name="T19" fmla="*/ 0 h 648"/>
                <a:gd name="T20" fmla="*/ 571 w 663"/>
                <a:gd name="T21" fmla="*/ 34 h 648"/>
                <a:gd name="T22" fmla="*/ 580 w 663"/>
                <a:gd name="T23" fmla="*/ 34 h 648"/>
                <a:gd name="T24" fmla="*/ 637 w 663"/>
                <a:gd name="T25" fmla="*/ 55 h 648"/>
                <a:gd name="T26" fmla="*/ 663 w 663"/>
                <a:gd name="T27" fmla="*/ 100 h 648"/>
                <a:gd name="T28" fmla="*/ 653 w 663"/>
                <a:gd name="T29" fmla="*/ 143 h 648"/>
                <a:gd name="T30" fmla="*/ 511 w 663"/>
                <a:gd name="T31" fmla="*/ 143 h 648"/>
                <a:gd name="T32" fmla="*/ 441 w 663"/>
                <a:gd name="T33" fmla="*/ 235 h 648"/>
                <a:gd name="T34" fmla="*/ 422 w 663"/>
                <a:gd name="T35" fmla="*/ 280 h 648"/>
                <a:gd name="T36" fmla="*/ 308 w 663"/>
                <a:gd name="T37" fmla="*/ 432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3" h="648">
                  <a:moveTo>
                    <a:pt x="289" y="513"/>
                  </a:moveTo>
                  <a:lnTo>
                    <a:pt x="263" y="594"/>
                  </a:lnTo>
                  <a:lnTo>
                    <a:pt x="228" y="648"/>
                  </a:lnTo>
                  <a:lnTo>
                    <a:pt x="149" y="648"/>
                  </a:lnTo>
                  <a:lnTo>
                    <a:pt x="67" y="582"/>
                  </a:lnTo>
                  <a:lnTo>
                    <a:pt x="0" y="461"/>
                  </a:lnTo>
                  <a:lnTo>
                    <a:pt x="123" y="280"/>
                  </a:lnTo>
                  <a:lnTo>
                    <a:pt x="131" y="245"/>
                  </a:lnTo>
                  <a:lnTo>
                    <a:pt x="256" y="19"/>
                  </a:lnTo>
                  <a:lnTo>
                    <a:pt x="424" y="0"/>
                  </a:lnTo>
                  <a:lnTo>
                    <a:pt x="571" y="34"/>
                  </a:lnTo>
                  <a:lnTo>
                    <a:pt x="580" y="34"/>
                  </a:lnTo>
                  <a:lnTo>
                    <a:pt x="637" y="55"/>
                  </a:lnTo>
                  <a:lnTo>
                    <a:pt x="663" y="100"/>
                  </a:lnTo>
                  <a:lnTo>
                    <a:pt x="653" y="143"/>
                  </a:lnTo>
                  <a:lnTo>
                    <a:pt x="511" y="143"/>
                  </a:lnTo>
                  <a:lnTo>
                    <a:pt x="441" y="235"/>
                  </a:lnTo>
                  <a:lnTo>
                    <a:pt x="422" y="280"/>
                  </a:lnTo>
                  <a:lnTo>
                    <a:pt x="308" y="432"/>
                  </a:lnTo>
                </a:path>
              </a:pathLst>
            </a:custGeom>
            <a:grp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7" name="Freeform 258">
              <a:extLst>
                <a:ext uri="{FF2B5EF4-FFF2-40B4-BE49-F238E27FC236}">
                  <a16:creationId xmlns:a16="http://schemas.microsoft.com/office/drawing/2014/main" id="{7B57483C-A278-665B-50AC-31FF1324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" y="1948"/>
              <a:ext cx="230" cy="154"/>
            </a:xfrm>
            <a:custGeom>
              <a:avLst/>
              <a:gdLst>
                <a:gd name="T0" fmla="*/ 126 w 230"/>
                <a:gd name="T1" fmla="*/ 0 h 154"/>
                <a:gd name="T2" fmla="*/ 152 w 230"/>
                <a:gd name="T3" fmla="*/ 0 h 154"/>
                <a:gd name="T4" fmla="*/ 230 w 230"/>
                <a:gd name="T5" fmla="*/ 54 h 154"/>
                <a:gd name="T6" fmla="*/ 230 w 230"/>
                <a:gd name="T7" fmla="*/ 80 h 154"/>
                <a:gd name="T8" fmla="*/ 133 w 230"/>
                <a:gd name="T9" fmla="*/ 154 h 154"/>
                <a:gd name="T10" fmla="*/ 55 w 230"/>
                <a:gd name="T11" fmla="*/ 144 h 154"/>
                <a:gd name="T12" fmla="*/ 0 w 230"/>
                <a:gd name="T13" fmla="*/ 90 h 154"/>
                <a:gd name="T14" fmla="*/ 10 w 230"/>
                <a:gd name="T15" fmla="*/ 54 h 154"/>
                <a:gd name="T16" fmla="*/ 126 w 230"/>
                <a:gd name="T1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54">
                  <a:moveTo>
                    <a:pt x="126" y="0"/>
                  </a:moveTo>
                  <a:lnTo>
                    <a:pt x="152" y="0"/>
                  </a:lnTo>
                  <a:lnTo>
                    <a:pt x="230" y="54"/>
                  </a:lnTo>
                  <a:lnTo>
                    <a:pt x="230" y="80"/>
                  </a:lnTo>
                  <a:lnTo>
                    <a:pt x="133" y="154"/>
                  </a:lnTo>
                  <a:lnTo>
                    <a:pt x="55" y="144"/>
                  </a:lnTo>
                  <a:lnTo>
                    <a:pt x="0" y="90"/>
                  </a:lnTo>
                  <a:lnTo>
                    <a:pt x="10" y="54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8" name="Freeform 259">
              <a:extLst>
                <a:ext uri="{FF2B5EF4-FFF2-40B4-BE49-F238E27FC236}">
                  <a16:creationId xmlns:a16="http://schemas.microsoft.com/office/drawing/2014/main" id="{F2B4DF18-2DB0-54CC-AD1E-78BF1F7EE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038"/>
              <a:ext cx="178" cy="154"/>
            </a:xfrm>
            <a:custGeom>
              <a:avLst/>
              <a:gdLst>
                <a:gd name="T0" fmla="*/ 71 w 178"/>
                <a:gd name="T1" fmla="*/ 154 h 154"/>
                <a:gd name="T2" fmla="*/ 0 w 178"/>
                <a:gd name="T3" fmla="*/ 80 h 154"/>
                <a:gd name="T4" fmla="*/ 10 w 178"/>
                <a:gd name="T5" fmla="*/ 54 h 154"/>
                <a:gd name="T6" fmla="*/ 116 w 178"/>
                <a:gd name="T7" fmla="*/ 0 h 154"/>
                <a:gd name="T8" fmla="*/ 123 w 178"/>
                <a:gd name="T9" fmla="*/ 0 h 154"/>
                <a:gd name="T10" fmla="*/ 178 w 178"/>
                <a:gd name="T11" fmla="*/ 54 h 154"/>
                <a:gd name="T12" fmla="*/ 116 w 178"/>
                <a:gd name="T13" fmla="*/ 145 h 154"/>
                <a:gd name="T14" fmla="*/ 71 w 178"/>
                <a:gd name="T15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54">
                  <a:moveTo>
                    <a:pt x="71" y="154"/>
                  </a:moveTo>
                  <a:lnTo>
                    <a:pt x="0" y="80"/>
                  </a:lnTo>
                  <a:lnTo>
                    <a:pt x="10" y="54"/>
                  </a:lnTo>
                  <a:lnTo>
                    <a:pt x="116" y="0"/>
                  </a:lnTo>
                  <a:lnTo>
                    <a:pt x="123" y="0"/>
                  </a:lnTo>
                  <a:lnTo>
                    <a:pt x="178" y="54"/>
                  </a:lnTo>
                  <a:lnTo>
                    <a:pt x="116" y="145"/>
                  </a:lnTo>
                  <a:lnTo>
                    <a:pt x="71" y="15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59" name="Freeform 260">
              <a:extLst>
                <a:ext uri="{FF2B5EF4-FFF2-40B4-BE49-F238E27FC236}">
                  <a16:creationId xmlns:a16="http://schemas.microsoft.com/office/drawing/2014/main" id="{6E9EE71B-A4B8-725B-DBF8-130AEF763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2631"/>
              <a:ext cx="265" cy="161"/>
            </a:xfrm>
            <a:custGeom>
              <a:avLst/>
              <a:gdLst>
                <a:gd name="T0" fmla="*/ 116 w 265"/>
                <a:gd name="T1" fmla="*/ 0 h 161"/>
                <a:gd name="T2" fmla="*/ 133 w 265"/>
                <a:gd name="T3" fmla="*/ 0 h 161"/>
                <a:gd name="T4" fmla="*/ 265 w 265"/>
                <a:gd name="T5" fmla="*/ 52 h 161"/>
                <a:gd name="T6" fmla="*/ 256 w 265"/>
                <a:gd name="T7" fmla="*/ 81 h 161"/>
                <a:gd name="T8" fmla="*/ 221 w 265"/>
                <a:gd name="T9" fmla="*/ 107 h 161"/>
                <a:gd name="T10" fmla="*/ 159 w 265"/>
                <a:gd name="T11" fmla="*/ 133 h 161"/>
                <a:gd name="T12" fmla="*/ 124 w 265"/>
                <a:gd name="T13" fmla="*/ 126 h 161"/>
                <a:gd name="T14" fmla="*/ 45 w 265"/>
                <a:gd name="T15" fmla="*/ 161 h 161"/>
                <a:gd name="T16" fmla="*/ 36 w 265"/>
                <a:gd name="T17" fmla="*/ 161 h 161"/>
                <a:gd name="T18" fmla="*/ 0 w 265"/>
                <a:gd name="T19" fmla="*/ 97 h 161"/>
                <a:gd name="T20" fmla="*/ 116 w 265"/>
                <a:gd name="T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161">
                  <a:moveTo>
                    <a:pt x="116" y="0"/>
                  </a:moveTo>
                  <a:lnTo>
                    <a:pt x="133" y="0"/>
                  </a:lnTo>
                  <a:lnTo>
                    <a:pt x="265" y="52"/>
                  </a:lnTo>
                  <a:lnTo>
                    <a:pt x="256" y="81"/>
                  </a:lnTo>
                  <a:lnTo>
                    <a:pt x="221" y="107"/>
                  </a:lnTo>
                  <a:lnTo>
                    <a:pt x="159" y="133"/>
                  </a:lnTo>
                  <a:lnTo>
                    <a:pt x="124" y="126"/>
                  </a:lnTo>
                  <a:lnTo>
                    <a:pt x="45" y="161"/>
                  </a:lnTo>
                  <a:lnTo>
                    <a:pt x="36" y="161"/>
                  </a:lnTo>
                  <a:lnTo>
                    <a:pt x="0" y="97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0" name="Freeform 261">
              <a:extLst>
                <a:ext uri="{FF2B5EF4-FFF2-40B4-BE49-F238E27FC236}">
                  <a16:creationId xmlns:a16="http://schemas.microsoft.com/office/drawing/2014/main" id="{7BC7A406-5D17-FBAB-90B0-883F964A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" y="1544"/>
              <a:ext cx="500" cy="235"/>
            </a:xfrm>
            <a:custGeom>
              <a:avLst/>
              <a:gdLst>
                <a:gd name="T0" fmla="*/ 301 w 500"/>
                <a:gd name="T1" fmla="*/ 29 h 235"/>
                <a:gd name="T2" fmla="*/ 372 w 500"/>
                <a:gd name="T3" fmla="*/ 0 h 235"/>
                <a:gd name="T4" fmla="*/ 500 w 500"/>
                <a:gd name="T5" fmla="*/ 64 h 235"/>
                <a:gd name="T6" fmla="*/ 443 w 500"/>
                <a:gd name="T7" fmla="*/ 171 h 235"/>
                <a:gd name="T8" fmla="*/ 372 w 500"/>
                <a:gd name="T9" fmla="*/ 162 h 235"/>
                <a:gd name="T10" fmla="*/ 256 w 500"/>
                <a:gd name="T11" fmla="*/ 235 h 235"/>
                <a:gd name="T12" fmla="*/ 0 w 500"/>
                <a:gd name="T13" fmla="*/ 181 h 235"/>
                <a:gd name="T14" fmla="*/ 97 w 500"/>
                <a:gd name="T15" fmla="*/ 109 h 235"/>
                <a:gd name="T16" fmla="*/ 301 w 500"/>
                <a:gd name="T17" fmla="*/ 29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0" h="235">
                  <a:moveTo>
                    <a:pt x="301" y="29"/>
                  </a:moveTo>
                  <a:lnTo>
                    <a:pt x="372" y="0"/>
                  </a:lnTo>
                  <a:lnTo>
                    <a:pt x="500" y="64"/>
                  </a:lnTo>
                  <a:lnTo>
                    <a:pt x="443" y="171"/>
                  </a:lnTo>
                  <a:lnTo>
                    <a:pt x="372" y="162"/>
                  </a:lnTo>
                  <a:lnTo>
                    <a:pt x="256" y="235"/>
                  </a:lnTo>
                  <a:lnTo>
                    <a:pt x="0" y="181"/>
                  </a:lnTo>
                  <a:lnTo>
                    <a:pt x="97" y="109"/>
                  </a:lnTo>
                  <a:lnTo>
                    <a:pt x="301" y="2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1" name="Freeform 262">
              <a:extLst>
                <a:ext uri="{FF2B5EF4-FFF2-40B4-BE49-F238E27FC236}">
                  <a16:creationId xmlns:a16="http://schemas.microsoft.com/office/drawing/2014/main" id="{9530AD80-3FA3-0386-2F81-A97457D08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712"/>
              <a:ext cx="292" cy="251"/>
            </a:xfrm>
            <a:custGeom>
              <a:avLst/>
              <a:gdLst>
                <a:gd name="T0" fmla="*/ 159 w 292"/>
                <a:gd name="T1" fmla="*/ 0 h 251"/>
                <a:gd name="T2" fmla="*/ 249 w 292"/>
                <a:gd name="T3" fmla="*/ 19 h 251"/>
                <a:gd name="T4" fmla="*/ 292 w 292"/>
                <a:gd name="T5" fmla="*/ 35 h 251"/>
                <a:gd name="T6" fmla="*/ 265 w 292"/>
                <a:gd name="T7" fmla="*/ 80 h 251"/>
                <a:gd name="T8" fmla="*/ 282 w 292"/>
                <a:gd name="T9" fmla="*/ 135 h 251"/>
                <a:gd name="T10" fmla="*/ 230 w 292"/>
                <a:gd name="T11" fmla="*/ 242 h 251"/>
                <a:gd name="T12" fmla="*/ 159 w 292"/>
                <a:gd name="T13" fmla="*/ 251 h 251"/>
                <a:gd name="T14" fmla="*/ 97 w 292"/>
                <a:gd name="T15" fmla="*/ 216 h 251"/>
                <a:gd name="T16" fmla="*/ 88 w 292"/>
                <a:gd name="T17" fmla="*/ 178 h 251"/>
                <a:gd name="T18" fmla="*/ 0 w 292"/>
                <a:gd name="T19" fmla="*/ 142 h 251"/>
                <a:gd name="T20" fmla="*/ 53 w 292"/>
                <a:gd name="T21" fmla="*/ 26 h 251"/>
                <a:gd name="T22" fmla="*/ 133 w 292"/>
                <a:gd name="T23" fmla="*/ 26 h 251"/>
                <a:gd name="T24" fmla="*/ 159 w 292"/>
                <a:gd name="T2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251">
                  <a:moveTo>
                    <a:pt x="159" y="0"/>
                  </a:moveTo>
                  <a:lnTo>
                    <a:pt x="249" y="19"/>
                  </a:lnTo>
                  <a:lnTo>
                    <a:pt x="292" y="35"/>
                  </a:lnTo>
                  <a:lnTo>
                    <a:pt x="265" y="80"/>
                  </a:lnTo>
                  <a:lnTo>
                    <a:pt x="282" y="135"/>
                  </a:lnTo>
                  <a:lnTo>
                    <a:pt x="230" y="242"/>
                  </a:lnTo>
                  <a:lnTo>
                    <a:pt x="159" y="251"/>
                  </a:lnTo>
                  <a:lnTo>
                    <a:pt x="97" y="216"/>
                  </a:lnTo>
                  <a:lnTo>
                    <a:pt x="88" y="178"/>
                  </a:lnTo>
                  <a:lnTo>
                    <a:pt x="0" y="142"/>
                  </a:lnTo>
                  <a:lnTo>
                    <a:pt x="53" y="26"/>
                  </a:lnTo>
                  <a:lnTo>
                    <a:pt x="133" y="26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2" name="Freeform 263">
              <a:extLst>
                <a:ext uri="{FF2B5EF4-FFF2-40B4-BE49-F238E27FC236}">
                  <a16:creationId xmlns:a16="http://schemas.microsoft.com/office/drawing/2014/main" id="{7541B2AC-5594-9590-51E8-97A3CB229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2237"/>
              <a:ext cx="338" cy="214"/>
            </a:xfrm>
            <a:custGeom>
              <a:avLst/>
              <a:gdLst>
                <a:gd name="T0" fmla="*/ 0 w 338"/>
                <a:gd name="T1" fmla="*/ 116 h 214"/>
                <a:gd name="T2" fmla="*/ 156 w 338"/>
                <a:gd name="T3" fmla="*/ 21 h 214"/>
                <a:gd name="T4" fmla="*/ 194 w 338"/>
                <a:gd name="T5" fmla="*/ 0 h 214"/>
                <a:gd name="T6" fmla="*/ 301 w 338"/>
                <a:gd name="T7" fmla="*/ 24 h 214"/>
                <a:gd name="T8" fmla="*/ 338 w 338"/>
                <a:gd name="T9" fmla="*/ 69 h 214"/>
                <a:gd name="T10" fmla="*/ 331 w 338"/>
                <a:gd name="T11" fmla="*/ 100 h 214"/>
                <a:gd name="T12" fmla="*/ 293 w 338"/>
                <a:gd name="T13" fmla="*/ 119 h 214"/>
                <a:gd name="T14" fmla="*/ 185 w 338"/>
                <a:gd name="T15" fmla="*/ 123 h 214"/>
                <a:gd name="T16" fmla="*/ 123 w 338"/>
                <a:gd name="T17" fmla="*/ 214 h 214"/>
                <a:gd name="T18" fmla="*/ 88 w 338"/>
                <a:gd name="T19" fmla="*/ 214 h 214"/>
                <a:gd name="T20" fmla="*/ 0 w 338"/>
                <a:gd name="T21" fmla="*/ 123 h 214"/>
                <a:gd name="T22" fmla="*/ 0 w 338"/>
                <a:gd name="T23" fmla="*/ 11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214">
                  <a:moveTo>
                    <a:pt x="0" y="116"/>
                  </a:moveTo>
                  <a:lnTo>
                    <a:pt x="156" y="21"/>
                  </a:lnTo>
                  <a:lnTo>
                    <a:pt x="194" y="0"/>
                  </a:lnTo>
                  <a:lnTo>
                    <a:pt x="301" y="24"/>
                  </a:lnTo>
                  <a:lnTo>
                    <a:pt x="338" y="69"/>
                  </a:lnTo>
                  <a:lnTo>
                    <a:pt x="331" y="100"/>
                  </a:lnTo>
                  <a:lnTo>
                    <a:pt x="293" y="119"/>
                  </a:lnTo>
                  <a:lnTo>
                    <a:pt x="185" y="123"/>
                  </a:lnTo>
                  <a:lnTo>
                    <a:pt x="123" y="214"/>
                  </a:lnTo>
                  <a:lnTo>
                    <a:pt x="88" y="214"/>
                  </a:lnTo>
                  <a:lnTo>
                    <a:pt x="0" y="123"/>
                  </a:lnTo>
                  <a:lnTo>
                    <a:pt x="0" y="116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3" name="Freeform 264">
              <a:extLst>
                <a:ext uri="{FF2B5EF4-FFF2-40B4-BE49-F238E27FC236}">
                  <a16:creationId xmlns:a16="http://schemas.microsoft.com/office/drawing/2014/main" id="{EB8D20F1-1DA0-C84D-22A4-376CFDBD6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2531"/>
              <a:ext cx="284" cy="252"/>
            </a:xfrm>
            <a:custGeom>
              <a:avLst/>
              <a:gdLst>
                <a:gd name="T0" fmla="*/ 187 w 284"/>
                <a:gd name="T1" fmla="*/ 29 h 252"/>
                <a:gd name="T2" fmla="*/ 284 w 284"/>
                <a:gd name="T3" fmla="*/ 100 h 252"/>
                <a:gd name="T4" fmla="*/ 168 w 284"/>
                <a:gd name="T5" fmla="*/ 197 h 252"/>
                <a:gd name="T6" fmla="*/ 142 w 284"/>
                <a:gd name="T7" fmla="*/ 190 h 252"/>
                <a:gd name="T8" fmla="*/ 0 w 284"/>
                <a:gd name="T9" fmla="*/ 252 h 252"/>
                <a:gd name="T10" fmla="*/ 0 w 284"/>
                <a:gd name="T11" fmla="*/ 233 h 252"/>
                <a:gd name="T12" fmla="*/ 10 w 284"/>
                <a:gd name="T13" fmla="*/ 117 h 252"/>
                <a:gd name="T14" fmla="*/ 53 w 284"/>
                <a:gd name="T15" fmla="*/ 0 h 252"/>
                <a:gd name="T16" fmla="*/ 116 w 284"/>
                <a:gd name="T17" fmla="*/ 0 h 252"/>
                <a:gd name="T18" fmla="*/ 187 w 284"/>
                <a:gd name="T19" fmla="*/ 2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52">
                  <a:moveTo>
                    <a:pt x="187" y="29"/>
                  </a:moveTo>
                  <a:lnTo>
                    <a:pt x="284" y="100"/>
                  </a:lnTo>
                  <a:lnTo>
                    <a:pt x="168" y="197"/>
                  </a:lnTo>
                  <a:lnTo>
                    <a:pt x="142" y="190"/>
                  </a:lnTo>
                  <a:lnTo>
                    <a:pt x="0" y="252"/>
                  </a:lnTo>
                  <a:lnTo>
                    <a:pt x="0" y="233"/>
                  </a:lnTo>
                  <a:lnTo>
                    <a:pt x="10" y="117"/>
                  </a:lnTo>
                  <a:lnTo>
                    <a:pt x="53" y="0"/>
                  </a:lnTo>
                  <a:lnTo>
                    <a:pt x="116" y="0"/>
                  </a:lnTo>
                  <a:lnTo>
                    <a:pt x="187" y="2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4" name="Freeform 265">
              <a:extLst>
                <a:ext uri="{FF2B5EF4-FFF2-40B4-BE49-F238E27FC236}">
                  <a16:creationId xmlns:a16="http://schemas.microsoft.com/office/drawing/2014/main" id="{67721984-7564-AA37-5F03-20D1825CA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109"/>
              <a:ext cx="213" cy="180"/>
            </a:xfrm>
            <a:custGeom>
              <a:avLst/>
              <a:gdLst>
                <a:gd name="T0" fmla="*/ 62 w 213"/>
                <a:gd name="T1" fmla="*/ 9 h 180"/>
                <a:gd name="T2" fmla="*/ 71 w 213"/>
                <a:gd name="T3" fmla="*/ 0 h 180"/>
                <a:gd name="T4" fmla="*/ 213 w 213"/>
                <a:gd name="T5" fmla="*/ 74 h 180"/>
                <a:gd name="T6" fmla="*/ 194 w 213"/>
                <a:gd name="T7" fmla="*/ 135 h 180"/>
                <a:gd name="T8" fmla="*/ 45 w 213"/>
                <a:gd name="T9" fmla="*/ 180 h 180"/>
                <a:gd name="T10" fmla="*/ 0 w 213"/>
                <a:gd name="T11" fmla="*/ 119 h 180"/>
                <a:gd name="T12" fmla="*/ 62 w 213"/>
                <a:gd name="T13" fmla="*/ 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3" h="180">
                  <a:moveTo>
                    <a:pt x="62" y="9"/>
                  </a:moveTo>
                  <a:lnTo>
                    <a:pt x="71" y="0"/>
                  </a:lnTo>
                  <a:lnTo>
                    <a:pt x="213" y="74"/>
                  </a:lnTo>
                  <a:lnTo>
                    <a:pt x="194" y="135"/>
                  </a:lnTo>
                  <a:lnTo>
                    <a:pt x="45" y="180"/>
                  </a:lnTo>
                  <a:lnTo>
                    <a:pt x="0" y="119"/>
                  </a:lnTo>
                  <a:lnTo>
                    <a:pt x="62" y="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5" name="Freeform 266">
              <a:extLst>
                <a:ext uri="{FF2B5EF4-FFF2-40B4-BE49-F238E27FC236}">
                  <a16:creationId xmlns:a16="http://schemas.microsoft.com/office/drawing/2014/main" id="{FAD3319D-8D22-0539-5FB0-1413973B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228"/>
              <a:ext cx="175" cy="106"/>
            </a:xfrm>
            <a:custGeom>
              <a:avLst/>
              <a:gdLst>
                <a:gd name="T0" fmla="*/ 166 w 175"/>
                <a:gd name="T1" fmla="*/ 45 h 106"/>
                <a:gd name="T2" fmla="*/ 175 w 175"/>
                <a:gd name="T3" fmla="*/ 52 h 106"/>
                <a:gd name="T4" fmla="*/ 147 w 175"/>
                <a:gd name="T5" fmla="*/ 106 h 106"/>
                <a:gd name="T6" fmla="*/ 104 w 175"/>
                <a:gd name="T7" fmla="*/ 106 h 106"/>
                <a:gd name="T8" fmla="*/ 0 w 175"/>
                <a:gd name="T9" fmla="*/ 35 h 106"/>
                <a:gd name="T10" fmla="*/ 69 w 175"/>
                <a:gd name="T11" fmla="*/ 0 h 106"/>
                <a:gd name="T12" fmla="*/ 166 w 175"/>
                <a:gd name="T13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6">
                  <a:moveTo>
                    <a:pt x="166" y="45"/>
                  </a:moveTo>
                  <a:lnTo>
                    <a:pt x="175" y="52"/>
                  </a:lnTo>
                  <a:lnTo>
                    <a:pt x="147" y="106"/>
                  </a:lnTo>
                  <a:lnTo>
                    <a:pt x="104" y="106"/>
                  </a:lnTo>
                  <a:lnTo>
                    <a:pt x="0" y="35"/>
                  </a:lnTo>
                  <a:lnTo>
                    <a:pt x="69" y="0"/>
                  </a:lnTo>
                  <a:lnTo>
                    <a:pt x="166" y="4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6" name="Freeform 267">
              <a:extLst>
                <a:ext uri="{FF2B5EF4-FFF2-40B4-BE49-F238E27FC236}">
                  <a16:creationId xmlns:a16="http://schemas.microsoft.com/office/drawing/2014/main" id="{2FD3A040-3FF2-5F38-D3E7-9987ABF55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1668"/>
              <a:ext cx="163" cy="163"/>
            </a:xfrm>
            <a:custGeom>
              <a:avLst/>
              <a:gdLst>
                <a:gd name="T0" fmla="*/ 0 w 163"/>
                <a:gd name="T1" fmla="*/ 163 h 163"/>
                <a:gd name="T2" fmla="*/ 47 w 163"/>
                <a:gd name="T3" fmla="*/ 0 h 163"/>
                <a:gd name="T4" fmla="*/ 163 w 163"/>
                <a:gd name="T5" fmla="*/ 90 h 163"/>
                <a:gd name="T6" fmla="*/ 89 w 163"/>
                <a:gd name="T7" fmla="*/ 163 h 163"/>
                <a:gd name="T8" fmla="*/ 0 w 163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63">
                  <a:moveTo>
                    <a:pt x="0" y="163"/>
                  </a:moveTo>
                  <a:lnTo>
                    <a:pt x="47" y="0"/>
                  </a:lnTo>
                  <a:lnTo>
                    <a:pt x="163" y="90"/>
                  </a:lnTo>
                  <a:lnTo>
                    <a:pt x="89" y="163"/>
                  </a:lnTo>
                  <a:lnTo>
                    <a:pt x="0" y="16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7" name="Freeform 268">
              <a:extLst>
                <a:ext uri="{FF2B5EF4-FFF2-40B4-BE49-F238E27FC236}">
                  <a16:creationId xmlns:a16="http://schemas.microsoft.com/office/drawing/2014/main" id="{95F9DC6C-312F-3CD8-6E7D-9B4BC999E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2603"/>
              <a:ext cx="310" cy="189"/>
            </a:xfrm>
            <a:custGeom>
              <a:avLst/>
              <a:gdLst>
                <a:gd name="T0" fmla="*/ 0 w 310"/>
                <a:gd name="T1" fmla="*/ 125 h 189"/>
                <a:gd name="T2" fmla="*/ 71 w 310"/>
                <a:gd name="T3" fmla="*/ 45 h 189"/>
                <a:gd name="T4" fmla="*/ 80 w 310"/>
                <a:gd name="T5" fmla="*/ 9 h 189"/>
                <a:gd name="T6" fmla="*/ 97 w 310"/>
                <a:gd name="T7" fmla="*/ 0 h 189"/>
                <a:gd name="T8" fmla="*/ 168 w 310"/>
                <a:gd name="T9" fmla="*/ 37 h 189"/>
                <a:gd name="T10" fmla="*/ 220 w 310"/>
                <a:gd name="T11" fmla="*/ 28 h 189"/>
                <a:gd name="T12" fmla="*/ 256 w 310"/>
                <a:gd name="T13" fmla="*/ 19 h 189"/>
                <a:gd name="T14" fmla="*/ 310 w 310"/>
                <a:gd name="T15" fmla="*/ 99 h 189"/>
                <a:gd name="T16" fmla="*/ 239 w 310"/>
                <a:gd name="T17" fmla="*/ 144 h 189"/>
                <a:gd name="T18" fmla="*/ 168 w 310"/>
                <a:gd name="T19" fmla="*/ 135 h 189"/>
                <a:gd name="T20" fmla="*/ 116 w 310"/>
                <a:gd name="T21" fmla="*/ 189 h 189"/>
                <a:gd name="T22" fmla="*/ 80 w 310"/>
                <a:gd name="T23" fmla="*/ 180 h 189"/>
                <a:gd name="T24" fmla="*/ 0 w 310"/>
                <a:gd name="T25" fmla="*/ 1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0" h="189">
                  <a:moveTo>
                    <a:pt x="0" y="125"/>
                  </a:moveTo>
                  <a:lnTo>
                    <a:pt x="71" y="45"/>
                  </a:lnTo>
                  <a:lnTo>
                    <a:pt x="80" y="9"/>
                  </a:lnTo>
                  <a:lnTo>
                    <a:pt x="97" y="0"/>
                  </a:lnTo>
                  <a:lnTo>
                    <a:pt x="168" y="37"/>
                  </a:lnTo>
                  <a:lnTo>
                    <a:pt x="220" y="28"/>
                  </a:lnTo>
                  <a:lnTo>
                    <a:pt x="256" y="19"/>
                  </a:lnTo>
                  <a:lnTo>
                    <a:pt x="310" y="99"/>
                  </a:lnTo>
                  <a:lnTo>
                    <a:pt x="239" y="144"/>
                  </a:lnTo>
                  <a:lnTo>
                    <a:pt x="168" y="135"/>
                  </a:lnTo>
                  <a:lnTo>
                    <a:pt x="116" y="189"/>
                  </a:lnTo>
                  <a:lnTo>
                    <a:pt x="80" y="180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8" name="Freeform 269">
              <a:extLst>
                <a:ext uri="{FF2B5EF4-FFF2-40B4-BE49-F238E27FC236}">
                  <a16:creationId xmlns:a16="http://schemas.microsoft.com/office/drawing/2014/main" id="{91DD00D9-71FC-0CDF-C569-5AB4372C9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1857"/>
              <a:ext cx="230" cy="451"/>
            </a:xfrm>
            <a:custGeom>
              <a:avLst/>
              <a:gdLst>
                <a:gd name="T0" fmla="*/ 116 w 230"/>
                <a:gd name="T1" fmla="*/ 451 h 451"/>
                <a:gd name="T2" fmla="*/ 230 w 230"/>
                <a:gd name="T3" fmla="*/ 326 h 451"/>
                <a:gd name="T4" fmla="*/ 177 w 230"/>
                <a:gd name="T5" fmla="*/ 110 h 451"/>
                <a:gd name="T6" fmla="*/ 213 w 230"/>
                <a:gd name="T7" fmla="*/ 91 h 451"/>
                <a:gd name="T8" fmla="*/ 133 w 230"/>
                <a:gd name="T9" fmla="*/ 8 h 451"/>
                <a:gd name="T10" fmla="*/ 102 w 230"/>
                <a:gd name="T11" fmla="*/ 0 h 451"/>
                <a:gd name="T12" fmla="*/ 0 w 230"/>
                <a:gd name="T13" fmla="*/ 110 h 451"/>
                <a:gd name="T14" fmla="*/ 45 w 230"/>
                <a:gd name="T15" fmla="*/ 200 h 451"/>
                <a:gd name="T16" fmla="*/ 35 w 230"/>
                <a:gd name="T17" fmla="*/ 209 h 451"/>
                <a:gd name="T18" fmla="*/ 52 w 230"/>
                <a:gd name="T19" fmla="*/ 245 h 451"/>
                <a:gd name="T20" fmla="*/ 52 w 230"/>
                <a:gd name="T21" fmla="*/ 307 h 451"/>
                <a:gd name="T22" fmla="*/ 88 w 230"/>
                <a:gd name="T23" fmla="*/ 361 h 451"/>
                <a:gd name="T24" fmla="*/ 71 w 230"/>
                <a:gd name="T25" fmla="*/ 406 h 451"/>
                <a:gd name="T26" fmla="*/ 116 w 230"/>
                <a:gd name="T27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451">
                  <a:moveTo>
                    <a:pt x="116" y="451"/>
                  </a:moveTo>
                  <a:lnTo>
                    <a:pt x="230" y="326"/>
                  </a:lnTo>
                  <a:lnTo>
                    <a:pt x="177" y="110"/>
                  </a:lnTo>
                  <a:lnTo>
                    <a:pt x="213" y="91"/>
                  </a:lnTo>
                  <a:lnTo>
                    <a:pt x="133" y="8"/>
                  </a:lnTo>
                  <a:lnTo>
                    <a:pt x="102" y="0"/>
                  </a:lnTo>
                  <a:lnTo>
                    <a:pt x="0" y="110"/>
                  </a:lnTo>
                  <a:lnTo>
                    <a:pt x="45" y="200"/>
                  </a:lnTo>
                  <a:lnTo>
                    <a:pt x="35" y="209"/>
                  </a:lnTo>
                  <a:lnTo>
                    <a:pt x="52" y="245"/>
                  </a:lnTo>
                  <a:lnTo>
                    <a:pt x="52" y="307"/>
                  </a:lnTo>
                  <a:lnTo>
                    <a:pt x="88" y="361"/>
                  </a:lnTo>
                  <a:lnTo>
                    <a:pt x="71" y="406"/>
                  </a:lnTo>
                  <a:lnTo>
                    <a:pt x="116" y="451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69" name="Freeform 270">
              <a:extLst>
                <a:ext uri="{FF2B5EF4-FFF2-40B4-BE49-F238E27FC236}">
                  <a16:creationId xmlns:a16="http://schemas.microsoft.com/office/drawing/2014/main" id="{F80CADA7-59DE-0A37-298E-410D4D1F0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1782"/>
              <a:ext cx="324" cy="185"/>
            </a:xfrm>
            <a:custGeom>
              <a:avLst/>
              <a:gdLst>
                <a:gd name="T0" fmla="*/ 7 w 324"/>
                <a:gd name="T1" fmla="*/ 85 h 185"/>
                <a:gd name="T2" fmla="*/ 97 w 324"/>
                <a:gd name="T3" fmla="*/ 42 h 185"/>
                <a:gd name="T4" fmla="*/ 102 w 324"/>
                <a:gd name="T5" fmla="*/ 0 h 185"/>
                <a:gd name="T6" fmla="*/ 265 w 324"/>
                <a:gd name="T7" fmla="*/ 0 h 185"/>
                <a:gd name="T8" fmla="*/ 324 w 324"/>
                <a:gd name="T9" fmla="*/ 75 h 185"/>
                <a:gd name="T10" fmla="*/ 220 w 324"/>
                <a:gd name="T11" fmla="*/ 185 h 185"/>
                <a:gd name="T12" fmla="*/ 71 w 324"/>
                <a:gd name="T13" fmla="*/ 113 h 185"/>
                <a:gd name="T14" fmla="*/ 43 w 324"/>
                <a:gd name="T15" fmla="*/ 130 h 185"/>
                <a:gd name="T16" fmla="*/ 0 w 324"/>
                <a:gd name="T17" fmla="*/ 113 h 185"/>
                <a:gd name="T18" fmla="*/ 7 w 324"/>
                <a:gd name="T19" fmla="*/ 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" h="185">
                  <a:moveTo>
                    <a:pt x="7" y="85"/>
                  </a:moveTo>
                  <a:lnTo>
                    <a:pt x="97" y="42"/>
                  </a:lnTo>
                  <a:lnTo>
                    <a:pt x="102" y="0"/>
                  </a:lnTo>
                  <a:lnTo>
                    <a:pt x="265" y="0"/>
                  </a:lnTo>
                  <a:lnTo>
                    <a:pt x="324" y="75"/>
                  </a:lnTo>
                  <a:lnTo>
                    <a:pt x="220" y="185"/>
                  </a:lnTo>
                  <a:lnTo>
                    <a:pt x="71" y="113"/>
                  </a:lnTo>
                  <a:lnTo>
                    <a:pt x="43" y="130"/>
                  </a:lnTo>
                  <a:lnTo>
                    <a:pt x="0" y="113"/>
                  </a:lnTo>
                  <a:lnTo>
                    <a:pt x="7" y="8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0" name="Freeform 271">
              <a:extLst>
                <a:ext uri="{FF2B5EF4-FFF2-40B4-BE49-F238E27FC236}">
                  <a16:creationId xmlns:a16="http://schemas.microsoft.com/office/drawing/2014/main" id="{BC40A7CC-5BAE-2F17-22B0-7992F2EAC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1895"/>
              <a:ext cx="265" cy="242"/>
            </a:xfrm>
            <a:custGeom>
              <a:avLst/>
              <a:gdLst>
                <a:gd name="T0" fmla="*/ 0 w 265"/>
                <a:gd name="T1" fmla="*/ 143 h 242"/>
                <a:gd name="T2" fmla="*/ 43 w 265"/>
                <a:gd name="T3" fmla="*/ 17 h 242"/>
                <a:gd name="T4" fmla="*/ 71 w 265"/>
                <a:gd name="T5" fmla="*/ 0 h 242"/>
                <a:gd name="T6" fmla="*/ 220 w 265"/>
                <a:gd name="T7" fmla="*/ 72 h 242"/>
                <a:gd name="T8" fmla="*/ 265 w 265"/>
                <a:gd name="T9" fmla="*/ 162 h 242"/>
                <a:gd name="T10" fmla="*/ 255 w 265"/>
                <a:gd name="T11" fmla="*/ 171 h 242"/>
                <a:gd name="T12" fmla="*/ 78 w 265"/>
                <a:gd name="T13" fmla="*/ 242 h 242"/>
                <a:gd name="T14" fmla="*/ 61 w 265"/>
                <a:gd name="T15" fmla="*/ 178 h 242"/>
                <a:gd name="T16" fmla="*/ 0 w 265"/>
                <a:gd name="T17" fmla="*/ 14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242">
                  <a:moveTo>
                    <a:pt x="0" y="143"/>
                  </a:moveTo>
                  <a:lnTo>
                    <a:pt x="43" y="17"/>
                  </a:lnTo>
                  <a:lnTo>
                    <a:pt x="71" y="0"/>
                  </a:lnTo>
                  <a:lnTo>
                    <a:pt x="220" y="72"/>
                  </a:lnTo>
                  <a:lnTo>
                    <a:pt x="265" y="162"/>
                  </a:lnTo>
                  <a:lnTo>
                    <a:pt x="255" y="171"/>
                  </a:lnTo>
                  <a:lnTo>
                    <a:pt x="78" y="242"/>
                  </a:lnTo>
                  <a:lnTo>
                    <a:pt x="61" y="178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1" name="Freeform 272">
              <a:extLst>
                <a:ext uri="{FF2B5EF4-FFF2-40B4-BE49-F238E27FC236}">
                  <a16:creationId xmlns:a16="http://schemas.microsoft.com/office/drawing/2014/main" id="{EFDB5985-2729-C38A-A50C-36CEE7742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" y="2066"/>
              <a:ext cx="211" cy="197"/>
            </a:xfrm>
            <a:custGeom>
              <a:avLst/>
              <a:gdLst>
                <a:gd name="T0" fmla="*/ 0 w 211"/>
                <a:gd name="T1" fmla="*/ 143 h 197"/>
                <a:gd name="T2" fmla="*/ 17 w 211"/>
                <a:gd name="T3" fmla="*/ 71 h 197"/>
                <a:gd name="T4" fmla="*/ 194 w 211"/>
                <a:gd name="T5" fmla="*/ 0 h 197"/>
                <a:gd name="T6" fmla="*/ 211 w 211"/>
                <a:gd name="T7" fmla="*/ 36 h 197"/>
                <a:gd name="T8" fmla="*/ 211 w 211"/>
                <a:gd name="T9" fmla="*/ 98 h 197"/>
                <a:gd name="T10" fmla="*/ 71 w 211"/>
                <a:gd name="T11" fmla="*/ 197 h 197"/>
                <a:gd name="T12" fmla="*/ 36 w 211"/>
                <a:gd name="T13" fmla="*/ 188 h 197"/>
                <a:gd name="T14" fmla="*/ 0 w 211"/>
                <a:gd name="T15" fmla="*/ 14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197">
                  <a:moveTo>
                    <a:pt x="0" y="143"/>
                  </a:moveTo>
                  <a:lnTo>
                    <a:pt x="17" y="71"/>
                  </a:lnTo>
                  <a:lnTo>
                    <a:pt x="194" y="0"/>
                  </a:lnTo>
                  <a:lnTo>
                    <a:pt x="211" y="36"/>
                  </a:lnTo>
                  <a:lnTo>
                    <a:pt x="211" y="98"/>
                  </a:lnTo>
                  <a:lnTo>
                    <a:pt x="71" y="197"/>
                  </a:lnTo>
                  <a:lnTo>
                    <a:pt x="36" y="188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2" name="Freeform 273">
              <a:extLst>
                <a:ext uri="{FF2B5EF4-FFF2-40B4-BE49-F238E27FC236}">
                  <a16:creationId xmlns:a16="http://schemas.microsoft.com/office/drawing/2014/main" id="{8ABE71C2-3313-B167-58CF-7EA238991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244"/>
              <a:ext cx="203" cy="116"/>
            </a:xfrm>
            <a:custGeom>
              <a:avLst/>
              <a:gdLst>
                <a:gd name="T0" fmla="*/ 158 w 203"/>
                <a:gd name="T1" fmla="*/ 0 h 116"/>
                <a:gd name="T2" fmla="*/ 203 w 203"/>
                <a:gd name="T3" fmla="*/ 29 h 116"/>
                <a:gd name="T4" fmla="*/ 203 w 203"/>
                <a:gd name="T5" fmla="*/ 81 h 116"/>
                <a:gd name="T6" fmla="*/ 52 w 203"/>
                <a:gd name="T7" fmla="*/ 116 h 116"/>
                <a:gd name="T8" fmla="*/ 17 w 203"/>
                <a:gd name="T9" fmla="*/ 116 h 116"/>
                <a:gd name="T10" fmla="*/ 0 w 203"/>
                <a:gd name="T11" fmla="*/ 64 h 116"/>
                <a:gd name="T12" fmla="*/ 9 w 203"/>
                <a:gd name="T13" fmla="*/ 45 h 116"/>
                <a:gd name="T14" fmla="*/ 158 w 203"/>
                <a:gd name="T1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116">
                  <a:moveTo>
                    <a:pt x="158" y="0"/>
                  </a:moveTo>
                  <a:lnTo>
                    <a:pt x="203" y="29"/>
                  </a:lnTo>
                  <a:lnTo>
                    <a:pt x="203" y="81"/>
                  </a:lnTo>
                  <a:lnTo>
                    <a:pt x="52" y="116"/>
                  </a:lnTo>
                  <a:lnTo>
                    <a:pt x="17" y="116"/>
                  </a:lnTo>
                  <a:lnTo>
                    <a:pt x="0" y="64"/>
                  </a:lnTo>
                  <a:lnTo>
                    <a:pt x="9" y="45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3" name="Freeform 274">
              <a:extLst>
                <a:ext uri="{FF2B5EF4-FFF2-40B4-BE49-F238E27FC236}">
                  <a16:creationId xmlns:a16="http://schemas.microsoft.com/office/drawing/2014/main" id="{6E246AE6-9D9C-218B-6AB1-38E5C8D63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" y="2541"/>
              <a:ext cx="132" cy="171"/>
            </a:xfrm>
            <a:custGeom>
              <a:avLst/>
              <a:gdLst>
                <a:gd name="T0" fmla="*/ 69 w 132"/>
                <a:gd name="T1" fmla="*/ 0 h 171"/>
                <a:gd name="T2" fmla="*/ 104 w 132"/>
                <a:gd name="T3" fmla="*/ 71 h 171"/>
                <a:gd name="T4" fmla="*/ 132 w 132"/>
                <a:gd name="T5" fmla="*/ 152 h 171"/>
                <a:gd name="T6" fmla="*/ 69 w 132"/>
                <a:gd name="T7" fmla="*/ 171 h 171"/>
                <a:gd name="T8" fmla="*/ 0 w 132"/>
                <a:gd name="T9" fmla="*/ 126 h 171"/>
                <a:gd name="T10" fmla="*/ 7 w 132"/>
                <a:gd name="T11" fmla="*/ 26 h 171"/>
                <a:gd name="T12" fmla="*/ 69 w 132"/>
                <a:gd name="T1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71">
                  <a:moveTo>
                    <a:pt x="69" y="0"/>
                  </a:moveTo>
                  <a:lnTo>
                    <a:pt x="104" y="71"/>
                  </a:lnTo>
                  <a:lnTo>
                    <a:pt x="132" y="152"/>
                  </a:lnTo>
                  <a:lnTo>
                    <a:pt x="69" y="171"/>
                  </a:lnTo>
                  <a:lnTo>
                    <a:pt x="0" y="126"/>
                  </a:lnTo>
                  <a:lnTo>
                    <a:pt x="7" y="26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4" name="Freeform 275">
              <a:extLst>
                <a:ext uri="{FF2B5EF4-FFF2-40B4-BE49-F238E27FC236}">
                  <a16:creationId xmlns:a16="http://schemas.microsoft.com/office/drawing/2014/main" id="{98F2E194-30D9-6768-F96E-F983483B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1653"/>
              <a:ext cx="327" cy="287"/>
            </a:xfrm>
            <a:custGeom>
              <a:avLst/>
              <a:gdLst>
                <a:gd name="T0" fmla="*/ 0 w 327"/>
                <a:gd name="T1" fmla="*/ 62 h 287"/>
                <a:gd name="T2" fmla="*/ 132 w 327"/>
                <a:gd name="T3" fmla="*/ 0 h 287"/>
                <a:gd name="T4" fmla="*/ 220 w 327"/>
                <a:gd name="T5" fmla="*/ 81 h 287"/>
                <a:gd name="T6" fmla="*/ 308 w 327"/>
                <a:gd name="T7" fmla="*/ 45 h 287"/>
                <a:gd name="T8" fmla="*/ 327 w 327"/>
                <a:gd name="T9" fmla="*/ 88 h 287"/>
                <a:gd name="T10" fmla="*/ 310 w 327"/>
                <a:gd name="T11" fmla="*/ 223 h 287"/>
                <a:gd name="T12" fmla="*/ 258 w 327"/>
                <a:gd name="T13" fmla="*/ 287 h 287"/>
                <a:gd name="T14" fmla="*/ 116 w 327"/>
                <a:gd name="T15" fmla="*/ 171 h 287"/>
                <a:gd name="T16" fmla="*/ 26 w 327"/>
                <a:gd name="T17" fmla="*/ 117 h 287"/>
                <a:gd name="T18" fmla="*/ 0 w 327"/>
                <a:gd name="T19" fmla="*/ 6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287">
                  <a:moveTo>
                    <a:pt x="0" y="62"/>
                  </a:moveTo>
                  <a:lnTo>
                    <a:pt x="132" y="0"/>
                  </a:lnTo>
                  <a:lnTo>
                    <a:pt x="220" y="81"/>
                  </a:lnTo>
                  <a:lnTo>
                    <a:pt x="308" y="45"/>
                  </a:lnTo>
                  <a:lnTo>
                    <a:pt x="327" y="88"/>
                  </a:lnTo>
                  <a:lnTo>
                    <a:pt x="310" y="223"/>
                  </a:lnTo>
                  <a:lnTo>
                    <a:pt x="258" y="287"/>
                  </a:lnTo>
                  <a:lnTo>
                    <a:pt x="116" y="171"/>
                  </a:lnTo>
                  <a:lnTo>
                    <a:pt x="26" y="117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5" name="Freeform 276">
              <a:extLst>
                <a:ext uri="{FF2B5EF4-FFF2-40B4-BE49-F238E27FC236}">
                  <a16:creationId xmlns:a16="http://schemas.microsoft.com/office/drawing/2014/main" id="{68C52D2A-A5CE-7D1F-4AC6-BECC24F3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263"/>
              <a:ext cx="203" cy="188"/>
            </a:xfrm>
            <a:custGeom>
              <a:avLst/>
              <a:gdLst>
                <a:gd name="T0" fmla="*/ 151 w 203"/>
                <a:gd name="T1" fmla="*/ 45 h 188"/>
                <a:gd name="T2" fmla="*/ 168 w 203"/>
                <a:gd name="T3" fmla="*/ 97 h 188"/>
                <a:gd name="T4" fmla="*/ 203 w 203"/>
                <a:gd name="T5" fmla="*/ 133 h 188"/>
                <a:gd name="T6" fmla="*/ 151 w 203"/>
                <a:gd name="T7" fmla="*/ 188 h 188"/>
                <a:gd name="T8" fmla="*/ 44 w 203"/>
                <a:gd name="T9" fmla="*/ 133 h 188"/>
                <a:gd name="T10" fmla="*/ 0 w 203"/>
                <a:gd name="T11" fmla="*/ 26 h 188"/>
                <a:gd name="T12" fmla="*/ 106 w 203"/>
                <a:gd name="T13" fmla="*/ 0 h 188"/>
                <a:gd name="T14" fmla="*/ 151 w 203"/>
                <a:gd name="T15" fmla="*/ 4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3" h="188">
                  <a:moveTo>
                    <a:pt x="151" y="45"/>
                  </a:moveTo>
                  <a:lnTo>
                    <a:pt x="168" y="97"/>
                  </a:lnTo>
                  <a:lnTo>
                    <a:pt x="203" y="133"/>
                  </a:lnTo>
                  <a:lnTo>
                    <a:pt x="151" y="188"/>
                  </a:lnTo>
                  <a:lnTo>
                    <a:pt x="44" y="133"/>
                  </a:lnTo>
                  <a:lnTo>
                    <a:pt x="0" y="26"/>
                  </a:lnTo>
                  <a:lnTo>
                    <a:pt x="106" y="0"/>
                  </a:lnTo>
                  <a:lnTo>
                    <a:pt x="151" y="45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6" name="Freeform 277">
              <a:extLst>
                <a:ext uri="{FF2B5EF4-FFF2-40B4-BE49-F238E27FC236}">
                  <a16:creationId xmlns:a16="http://schemas.microsoft.com/office/drawing/2014/main" id="{3B981A08-DEB5-60F2-7D02-E4E24C38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5" y="2325"/>
              <a:ext cx="203" cy="145"/>
            </a:xfrm>
            <a:custGeom>
              <a:avLst/>
              <a:gdLst>
                <a:gd name="T0" fmla="*/ 151 w 203"/>
                <a:gd name="T1" fmla="*/ 0 h 145"/>
                <a:gd name="T2" fmla="*/ 203 w 203"/>
                <a:gd name="T3" fmla="*/ 35 h 145"/>
                <a:gd name="T4" fmla="*/ 159 w 203"/>
                <a:gd name="T5" fmla="*/ 145 h 145"/>
                <a:gd name="T6" fmla="*/ 45 w 203"/>
                <a:gd name="T7" fmla="*/ 90 h 145"/>
                <a:gd name="T8" fmla="*/ 0 w 203"/>
                <a:gd name="T9" fmla="*/ 35 h 145"/>
                <a:gd name="T10" fmla="*/ 151 w 203"/>
                <a:gd name="T1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45">
                  <a:moveTo>
                    <a:pt x="151" y="0"/>
                  </a:moveTo>
                  <a:lnTo>
                    <a:pt x="203" y="35"/>
                  </a:lnTo>
                  <a:lnTo>
                    <a:pt x="159" y="145"/>
                  </a:lnTo>
                  <a:lnTo>
                    <a:pt x="45" y="90"/>
                  </a:lnTo>
                  <a:lnTo>
                    <a:pt x="0" y="3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7" name="Freeform 278">
              <a:extLst>
                <a:ext uri="{FF2B5EF4-FFF2-40B4-BE49-F238E27FC236}">
                  <a16:creationId xmlns:a16="http://schemas.microsoft.com/office/drawing/2014/main" id="{BE939CF6-3A13-7D7C-BD20-9AC3CAB51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2738"/>
              <a:ext cx="149" cy="190"/>
            </a:xfrm>
            <a:custGeom>
              <a:avLst/>
              <a:gdLst>
                <a:gd name="T0" fmla="*/ 0 w 149"/>
                <a:gd name="T1" fmla="*/ 54 h 190"/>
                <a:gd name="T2" fmla="*/ 61 w 149"/>
                <a:gd name="T3" fmla="*/ 99 h 190"/>
                <a:gd name="T4" fmla="*/ 42 w 149"/>
                <a:gd name="T5" fmla="*/ 180 h 190"/>
                <a:gd name="T6" fmla="*/ 97 w 149"/>
                <a:gd name="T7" fmla="*/ 190 h 190"/>
                <a:gd name="T8" fmla="*/ 113 w 149"/>
                <a:gd name="T9" fmla="*/ 161 h 190"/>
                <a:gd name="T10" fmla="*/ 149 w 149"/>
                <a:gd name="T11" fmla="*/ 152 h 190"/>
                <a:gd name="T12" fmla="*/ 123 w 149"/>
                <a:gd name="T13" fmla="*/ 9 h 190"/>
                <a:gd name="T14" fmla="*/ 52 w 149"/>
                <a:gd name="T15" fmla="*/ 0 h 190"/>
                <a:gd name="T16" fmla="*/ 0 w 149"/>
                <a:gd name="T17" fmla="*/ 5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90">
                  <a:moveTo>
                    <a:pt x="0" y="54"/>
                  </a:moveTo>
                  <a:lnTo>
                    <a:pt x="61" y="99"/>
                  </a:lnTo>
                  <a:lnTo>
                    <a:pt x="42" y="180"/>
                  </a:lnTo>
                  <a:lnTo>
                    <a:pt x="97" y="190"/>
                  </a:lnTo>
                  <a:lnTo>
                    <a:pt x="113" y="161"/>
                  </a:lnTo>
                  <a:lnTo>
                    <a:pt x="149" y="152"/>
                  </a:lnTo>
                  <a:lnTo>
                    <a:pt x="123" y="9"/>
                  </a:lnTo>
                  <a:lnTo>
                    <a:pt x="52" y="0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8" name="Freeform 279">
              <a:extLst>
                <a:ext uri="{FF2B5EF4-FFF2-40B4-BE49-F238E27FC236}">
                  <a16:creationId xmlns:a16="http://schemas.microsoft.com/office/drawing/2014/main" id="{22899010-B144-7AA8-CFCB-B90B0A5C6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235"/>
              <a:ext cx="116" cy="190"/>
            </a:xfrm>
            <a:custGeom>
              <a:avLst/>
              <a:gdLst>
                <a:gd name="T0" fmla="*/ 71 w 116"/>
                <a:gd name="T1" fmla="*/ 171 h 190"/>
                <a:gd name="T2" fmla="*/ 116 w 116"/>
                <a:gd name="T3" fmla="*/ 109 h 190"/>
                <a:gd name="T4" fmla="*/ 88 w 116"/>
                <a:gd name="T5" fmla="*/ 38 h 190"/>
                <a:gd name="T6" fmla="*/ 71 w 116"/>
                <a:gd name="T7" fmla="*/ 0 h 190"/>
                <a:gd name="T8" fmla="*/ 36 w 116"/>
                <a:gd name="T9" fmla="*/ 9 h 190"/>
                <a:gd name="T10" fmla="*/ 0 w 116"/>
                <a:gd name="T11" fmla="*/ 190 h 190"/>
                <a:gd name="T12" fmla="*/ 71 w 116"/>
                <a:gd name="T13" fmla="*/ 17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90">
                  <a:moveTo>
                    <a:pt x="71" y="171"/>
                  </a:moveTo>
                  <a:lnTo>
                    <a:pt x="116" y="109"/>
                  </a:lnTo>
                  <a:lnTo>
                    <a:pt x="88" y="38"/>
                  </a:lnTo>
                  <a:lnTo>
                    <a:pt x="71" y="0"/>
                  </a:lnTo>
                  <a:lnTo>
                    <a:pt x="36" y="9"/>
                  </a:lnTo>
                  <a:lnTo>
                    <a:pt x="0" y="190"/>
                  </a:lnTo>
                  <a:lnTo>
                    <a:pt x="71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79" name="Freeform 280">
              <a:extLst>
                <a:ext uri="{FF2B5EF4-FFF2-40B4-BE49-F238E27FC236}">
                  <a16:creationId xmlns:a16="http://schemas.microsoft.com/office/drawing/2014/main" id="{0BC97C4C-1128-FEBB-2EF0-0129628C8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235"/>
              <a:ext cx="116" cy="190"/>
            </a:xfrm>
            <a:custGeom>
              <a:avLst/>
              <a:gdLst>
                <a:gd name="T0" fmla="*/ 71 w 116"/>
                <a:gd name="T1" fmla="*/ 171 h 190"/>
                <a:gd name="T2" fmla="*/ 116 w 116"/>
                <a:gd name="T3" fmla="*/ 109 h 190"/>
                <a:gd name="T4" fmla="*/ 88 w 116"/>
                <a:gd name="T5" fmla="*/ 38 h 190"/>
                <a:gd name="T6" fmla="*/ 71 w 116"/>
                <a:gd name="T7" fmla="*/ 0 h 190"/>
                <a:gd name="T8" fmla="*/ 36 w 116"/>
                <a:gd name="T9" fmla="*/ 9 h 190"/>
                <a:gd name="T10" fmla="*/ 0 w 116"/>
                <a:gd name="T11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190">
                  <a:moveTo>
                    <a:pt x="71" y="171"/>
                  </a:moveTo>
                  <a:lnTo>
                    <a:pt x="116" y="109"/>
                  </a:lnTo>
                  <a:lnTo>
                    <a:pt x="88" y="38"/>
                  </a:lnTo>
                  <a:lnTo>
                    <a:pt x="71" y="0"/>
                  </a:lnTo>
                  <a:lnTo>
                    <a:pt x="36" y="9"/>
                  </a:lnTo>
                  <a:lnTo>
                    <a:pt x="0" y="190"/>
                  </a:lnTo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80" name="Freeform 281">
              <a:extLst>
                <a:ext uri="{FF2B5EF4-FFF2-40B4-BE49-F238E27FC236}">
                  <a16:creationId xmlns:a16="http://schemas.microsoft.com/office/drawing/2014/main" id="{41045576-48C6-27CB-9DED-5E974772F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2406"/>
              <a:ext cx="379" cy="270"/>
            </a:xfrm>
            <a:custGeom>
              <a:avLst/>
              <a:gdLst>
                <a:gd name="T0" fmla="*/ 52 w 379"/>
                <a:gd name="T1" fmla="*/ 19 h 270"/>
                <a:gd name="T2" fmla="*/ 0 w 379"/>
                <a:gd name="T3" fmla="*/ 64 h 270"/>
                <a:gd name="T4" fmla="*/ 0 w 379"/>
                <a:gd name="T5" fmla="*/ 170 h 270"/>
                <a:gd name="T6" fmla="*/ 140 w 379"/>
                <a:gd name="T7" fmla="*/ 270 h 270"/>
                <a:gd name="T8" fmla="*/ 247 w 379"/>
                <a:gd name="T9" fmla="*/ 225 h 270"/>
                <a:gd name="T10" fmla="*/ 327 w 379"/>
                <a:gd name="T11" fmla="*/ 154 h 270"/>
                <a:gd name="T12" fmla="*/ 379 w 379"/>
                <a:gd name="T13" fmla="*/ 64 h 270"/>
                <a:gd name="T14" fmla="*/ 237 w 379"/>
                <a:gd name="T15" fmla="*/ 0 h 270"/>
                <a:gd name="T16" fmla="*/ 123 w 379"/>
                <a:gd name="T17" fmla="*/ 0 h 270"/>
                <a:gd name="T18" fmla="*/ 52 w 379"/>
                <a:gd name="T19" fmla="*/ 19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70">
                  <a:moveTo>
                    <a:pt x="52" y="19"/>
                  </a:moveTo>
                  <a:lnTo>
                    <a:pt x="0" y="64"/>
                  </a:lnTo>
                  <a:lnTo>
                    <a:pt x="0" y="170"/>
                  </a:lnTo>
                  <a:lnTo>
                    <a:pt x="140" y="270"/>
                  </a:lnTo>
                  <a:lnTo>
                    <a:pt x="247" y="225"/>
                  </a:lnTo>
                  <a:lnTo>
                    <a:pt x="327" y="154"/>
                  </a:lnTo>
                  <a:lnTo>
                    <a:pt x="379" y="64"/>
                  </a:lnTo>
                  <a:lnTo>
                    <a:pt x="237" y="0"/>
                  </a:lnTo>
                  <a:lnTo>
                    <a:pt x="123" y="0"/>
                  </a:lnTo>
                  <a:lnTo>
                    <a:pt x="52" y="19"/>
                  </a:ln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681" name="Groupe 685">
            <a:extLst>
              <a:ext uri="{FF2B5EF4-FFF2-40B4-BE49-F238E27FC236}">
                <a16:creationId xmlns:a16="http://schemas.microsoft.com/office/drawing/2014/main" id="{1816F5FB-5E14-5BB5-5BBC-DE77A8E533FA}"/>
              </a:ext>
            </a:extLst>
          </p:cNvPr>
          <p:cNvGrpSpPr>
            <a:grpSpLocks/>
          </p:cNvGrpSpPr>
          <p:nvPr/>
        </p:nvGrpSpPr>
        <p:grpSpPr bwMode="auto">
          <a:xfrm>
            <a:off x="6923088" y="4299382"/>
            <a:ext cx="1150937" cy="220662"/>
            <a:chOff x="10092263" y="542451"/>
            <a:chExt cx="705400" cy="135814"/>
          </a:xfrm>
        </p:grpSpPr>
        <p:sp>
          <p:nvSpPr>
            <p:cNvPr id="682" name="ZoneTexte 14">
              <a:extLst>
                <a:ext uri="{FF2B5EF4-FFF2-40B4-BE49-F238E27FC236}">
                  <a16:creationId xmlns:a16="http://schemas.microsoft.com/office/drawing/2014/main" id="{C3A660A6-0F4D-DB6A-0127-A8794862D7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2263" y="542451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Rambouillet</a:t>
              </a:r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:a16="http://schemas.microsoft.com/office/drawing/2014/main" id="{F5A66A0D-252F-E77B-A68F-37DFB8D68D00}"/>
                </a:ext>
              </a:extLst>
            </p:cNvPr>
            <p:cNvSpPr/>
            <p:nvPr/>
          </p:nvSpPr>
          <p:spPr>
            <a:xfrm>
              <a:off x="10198316" y="633319"/>
              <a:ext cx="43784" cy="4494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84" name="Groupe 685">
            <a:extLst>
              <a:ext uri="{FF2B5EF4-FFF2-40B4-BE49-F238E27FC236}">
                <a16:creationId xmlns:a16="http://schemas.microsoft.com/office/drawing/2014/main" id="{6BB75FA3-86FF-5B55-3EF5-9CB777B1AF8D}"/>
              </a:ext>
            </a:extLst>
          </p:cNvPr>
          <p:cNvGrpSpPr>
            <a:grpSpLocks/>
          </p:cNvGrpSpPr>
          <p:nvPr/>
        </p:nvGrpSpPr>
        <p:grpSpPr bwMode="auto">
          <a:xfrm>
            <a:off x="8053388" y="3294494"/>
            <a:ext cx="1152525" cy="220663"/>
            <a:chOff x="10092267" y="542451"/>
            <a:chExt cx="705400" cy="135814"/>
          </a:xfrm>
        </p:grpSpPr>
        <p:sp>
          <p:nvSpPr>
            <p:cNvPr id="685" name="ZoneTexte 14">
              <a:extLst>
                <a:ext uri="{FF2B5EF4-FFF2-40B4-BE49-F238E27FC236}">
                  <a16:creationId xmlns:a16="http://schemas.microsoft.com/office/drawing/2014/main" id="{21BED93A-A509-AF68-A121-87719A43ED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2267" y="542451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Trappes</a:t>
              </a: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A81BF936-F134-DA20-4397-BF0A948EF756}"/>
                </a:ext>
              </a:extLst>
            </p:cNvPr>
            <p:cNvSpPr/>
            <p:nvPr/>
          </p:nvSpPr>
          <p:spPr>
            <a:xfrm>
              <a:off x="10198174" y="633319"/>
              <a:ext cx="43723" cy="4494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87" name="Groupe 685">
            <a:extLst>
              <a:ext uri="{FF2B5EF4-FFF2-40B4-BE49-F238E27FC236}">
                <a16:creationId xmlns:a16="http://schemas.microsoft.com/office/drawing/2014/main" id="{A0F2B410-6975-C927-37C4-6B179873FB81}"/>
              </a:ext>
            </a:extLst>
          </p:cNvPr>
          <p:cNvGrpSpPr>
            <a:grpSpLocks/>
          </p:cNvGrpSpPr>
          <p:nvPr/>
        </p:nvGrpSpPr>
        <p:grpSpPr bwMode="auto">
          <a:xfrm>
            <a:off x="8556625" y="3332594"/>
            <a:ext cx="1150938" cy="220663"/>
            <a:chOff x="10092256" y="542451"/>
            <a:chExt cx="705400" cy="135814"/>
          </a:xfrm>
        </p:grpSpPr>
        <p:sp>
          <p:nvSpPr>
            <p:cNvPr id="688" name="ZoneTexte 14">
              <a:extLst>
                <a:ext uri="{FF2B5EF4-FFF2-40B4-BE49-F238E27FC236}">
                  <a16:creationId xmlns:a16="http://schemas.microsoft.com/office/drawing/2014/main" id="{C19C1AE1-E0C2-1DE4-B752-1C6A9CB32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2256" y="542451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Guyancourt</a:t>
              </a:r>
            </a:p>
          </p:txBody>
        </p:sp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CD9A0D15-BE6B-4C63-83CB-4545118A7CE7}"/>
                </a:ext>
              </a:extLst>
            </p:cNvPr>
            <p:cNvSpPr/>
            <p:nvPr/>
          </p:nvSpPr>
          <p:spPr>
            <a:xfrm>
              <a:off x="10198310" y="633319"/>
              <a:ext cx="43783" cy="4494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90" name="Groupe 685">
            <a:extLst>
              <a:ext uri="{FF2B5EF4-FFF2-40B4-BE49-F238E27FC236}">
                <a16:creationId xmlns:a16="http://schemas.microsoft.com/office/drawing/2014/main" id="{BD327C42-8F33-DFAE-6711-0C0732E0D0EA}"/>
              </a:ext>
            </a:extLst>
          </p:cNvPr>
          <p:cNvGrpSpPr>
            <a:grpSpLocks/>
          </p:cNvGrpSpPr>
          <p:nvPr/>
        </p:nvGrpSpPr>
        <p:grpSpPr bwMode="auto">
          <a:xfrm>
            <a:off x="8758238" y="3032557"/>
            <a:ext cx="511175" cy="220662"/>
            <a:chOff x="10092257" y="542451"/>
            <a:chExt cx="313458" cy="135814"/>
          </a:xfrm>
        </p:grpSpPr>
        <p:sp>
          <p:nvSpPr>
            <p:cNvPr id="691" name="ZoneTexte 14">
              <a:extLst>
                <a:ext uri="{FF2B5EF4-FFF2-40B4-BE49-F238E27FC236}">
                  <a16:creationId xmlns:a16="http://schemas.microsoft.com/office/drawing/2014/main" id="{5EE83396-2DD6-BFE5-B7EF-7AE3ED3A3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2257" y="542451"/>
              <a:ext cx="313458" cy="7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Versailles</a:t>
              </a:r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2652E755-2919-8D7F-1C4F-12C2782FE8C7}"/>
                </a:ext>
              </a:extLst>
            </p:cNvPr>
            <p:cNvSpPr/>
            <p:nvPr/>
          </p:nvSpPr>
          <p:spPr>
            <a:xfrm>
              <a:off x="10198365" y="633319"/>
              <a:ext cx="43807" cy="4494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93" name="Groupe 685">
            <a:extLst>
              <a:ext uri="{FF2B5EF4-FFF2-40B4-BE49-F238E27FC236}">
                <a16:creationId xmlns:a16="http://schemas.microsoft.com/office/drawing/2014/main" id="{890C3D19-3734-9902-8325-0267977DF068}"/>
              </a:ext>
            </a:extLst>
          </p:cNvPr>
          <p:cNvGrpSpPr>
            <a:grpSpLocks/>
          </p:cNvGrpSpPr>
          <p:nvPr/>
        </p:nvGrpSpPr>
        <p:grpSpPr bwMode="auto">
          <a:xfrm>
            <a:off x="7818438" y="2964294"/>
            <a:ext cx="300037" cy="214313"/>
            <a:chOff x="10124695" y="546710"/>
            <a:chExt cx="184273" cy="131555"/>
          </a:xfrm>
        </p:grpSpPr>
        <p:sp>
          <p:nvSpPr>
            <p:cNvPr id="694" name="ZoneTexte 14">
              <a:extLst>
                <a:ext uri="{FF2B5EF4-FFF2-40B4-BE49-F238E27FC236}">
                  <a16:creationId xmlns:a16="http://schemas.microsoft.com/office/drawing/2014/main" id="{3837509B-27DE-E25E-28D2-EF0745F2C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4695" y="546710"/>
              <a:ext cx="184273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Plaisir</a:t>
              </a:r>
            </a:p>
          </p:txBody>
        </p:sp>
        <p:sp>
          <p:nvSpPr>
            <p:cNvPr id="695" name="Rectangle 694">
              <a:extLst>
                <a:ext uri="{FF2B5EF4-FFF2-40B4-BE49-F238E27FC236}">
                  <a16:creationId xmlns:a16="http://schemas.microsoft.com/office/drawing/2014/main" id="{7D69D815-DD9B-478F-09B0-378A0F25E9DC}"/>
                </a:ext>
              </a:extLst>
            </p:cNvPr>
            <p:cNvSpPr/>
            <p:nvPr/>
          </p:nvSpPr>
          <p:spPr>
            <a:xfrm>
              <a:off x="10198794" y="633439"/>
              <a:ext cx="42900" cy="4482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96" name="Groupe 685">
            <a:extLst>
              <a:ext uri="{FF2B5EF4-FFF2-40B4-BE49-F238E27FC236}">
                <a16:creationId xmlns:a16="http://schemas.microsoft.com/office/drawing/2014/main" id="{2153419D-3DA7-AEB7-2CBB-B8C6EC8163D5}"/>
              </a:ext>
            </a:extLst>
          </p:cNvPr>
          <p:cNvGrpSpPr>
            <a:grpSpLocks/>
          </p:cNvGrpSpPr>
          <p:nvPr/>
        </p:nvGrpSpPr>
        <p:grpSpPr bwMode="auto">
          <a:xfrm>
            <a:off x="8345488" y="2030844"/>
            <a:ext cx="317500" cy="211138"/>
            <a:chOff x="10122147" y="547736"/>
            <a:chExt cx="194552" cy="130529"/>
          </a:xfrm>
        </p:grpSpPr>
        <p:sp>
          <p:nvSpPr>
            <p:cNvPr id="697" name="ZoneTexte 14">
              <a:extLst>
                <a:ext uri="{FF2B5EF4-FFF2-40B4-BE49-F238E27FC236}">
                  <a16:creationId xmlns:a16="http://schemas.microsoft.com/office/drawing/2014/main" id="{B0A1E88D-0A2E-CF91-B2C1-E3B3AD8FD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2147" y="547736"/>
              <a:ext cx="194552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Poissy</a:t>
              </a:r>
            </a:p>
          </p:txBody>
        </p:sp>
        <p:sp>
          <p:nvSpPr>
            <p:cNvPr id="698" name="Rectangle 697">
              <a:extLst>
                <a:ext uri="{FF2B5EF4-FFF2-40B4-BE49-F238E27FC236}">
                  <a16:creationId xmlns:a16="http://schemas.microsoft.com/office/drawing/2014/main" id="{5079B01D-85AA-9943-A2AF-6BA80956A2C1}"/>
                </a:ext>
              </a:extLst>
            </p:cNvPr>
            <p:cNvSpPr/>
            <p:nvPr/>
          </p:nvSpPr>
          <p:spPr>
            <a:xfrm>
              <a:off x="10198022" y="633120"/>
              <a:ext cx="43774" cy="45145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99" name="Groupe 685">
            <a:extLst>
              <a:ext uri="{FF2B5EF4-FFF2-40B4-BE49-F238E27FC236}">
                <a16:creationId xmlns:a16="http://schemas.microsoft.com/office/drawing/2014/main" id="{3AD2EF64-B433-7DB7-1972-0EE3EE829FA1}"/>
              </a:ext>
            </a:extLst>
          </p:cNvPr>
          <p:cNvGrpSpPr>
            <a:grpSpLocks/>
          </p:cNvGrpSpPr>
          <p:nvPr/>
        </p:nvGrpSpPr>
        <p:grpSpPr bwMode="auto">
          <a:xfrm>
            <a:off x="9347200" y="1978457"/>
            <a:ext cx="647700" cy="123825"/>
            <a:chOff x="10198317" y="615830"/>
            <a:chExt cx="396681" cy="75970"/>
          </a:xfrm>
        </p:grpSpPr>
        <p:sp>
          <p:nvSpPr>
            <p:cNvPr id="700" name="ZoneTexte 14">
              <a:extLst>
                <a:ext uri="{FF2B5EF4-FFF2-40B4-BE49-F238E27FC236}">
                  <a16:creationId xmlns:a16="http://schemas.microsoft.com/office/drawing/2014/main" id="{05187F1F-9AC7-C1F7-CA22-32BFBA89C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8369" y="615830"/>
              <a:ext cx="326629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Sartrouville</a:t>
              </a:r>
            </a:p>
          </p:txBody>
        </p:sp>
        <p:sp>
          <p:nvSpPr>
            <p:cNvPr id="701" name="Rectangle 700">
              <a:extLst>
                <a:ext uri="{FF2B5EF4-FFF2-40B4-BE49-F238E27FC236}">
                  <a16:creationId xmlns:a16="http://schemas.microsoft.com/office/drawing/2014/main" id="{4D71F403-B5E7-779D-A8F6-1F17AE2762FB}"/>
                </a:ext>
              </a:extLst>
            </p:cNvPr>
            <p:cNvSpPr/>
            <p:nvPr/>
          </p:nvSpPr>
          <p:spPr>
            <a:xfrm>
              <a:off x="10198317" y="633362"/>
              <a:ext cx="43752" cy="4480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02" name="Groupe 685">
            <a:extLst>
              <a:ext uri="{FF2B5EF4-FFF2-40B4-BE49-F238E27FC236}">
                <a16:creationId xmlns:a16="http://schemas.microsoft.com/office/drawing/2014/main" id="{38506D05-2772-5127-0649-92D6680DA11A}"/>
              </a:ext>
            </a:extLst>
          </p:cNvPr>
          <p:cNvGrpSpPr>
            <a:grpSpLocks/>
          </p:cNvGrpSpPr>
          <p:nvPr/>
        </p:nvGrpSpPr>
        <p:grpSpPr bwMode="auto">
          <a:xfrm>
            <a:off x="8715375" y="1837169"/>
            <a:ext cx="685800" cy="225425"/>
            <a:chOff x="10084021" y="539204"/>
            <a:chExt cx="420204" cy="139061"/>
          </a:xfrm>
        </p:grpSpPr>
        <p:sp>
          <p:nvSpPr>
            <p:cNvPr id="703" name="ZoneTexte 14">
              <a:extLst>
                <a:ext uri="{FF2B5EF4-FFF2-40B4-BE49-F238E27FC236}">
                  <a16:creationId xmlns:a16="http://schemas.microsoft.com/office/drawing/2014/main" id="{F08BB6B1-C983-83D9-4D35-769CB335E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4021" y="539204"/>
              <a:ext cx="420204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Saint-Germain</a:t>
              </a:r>
            </a:p>
          </p:txBody>
        </p:sp>
        <p:sp>
          <p:nvSpPr>
            <p:cNvPr id="704" name="Rectangle 703">
              <a:extLst>
                <a:ext uri="{FF2B5EF4-FFF2-40B4-BE49-F238E27FC236}">
                  <a16:creationId xmlns:a16="http://schemas.microsoft.com/office/drawing/2014/main" id="{1787F469-32E8-E692-CD0B-150F140E804B}"/>
                </a:ext>
              </a:extLst>
            </p:cNvPr>
            <p:cNvSpPr/>
            <p:nvPr/>
          </p:nvSpPr>
          <p:spPr>
            <a:xfrm>
              <a:off x="10198799" y="633217"/>
              <a:ext cx="43772" cy="45048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05" name="Groupe 685">
            <a:extLst>
              <a:ext uri="{FF2B5EF4-FFF2-40B4-BE49-F238E27FC236}">
                <a16:creationId xmlns:a16="http://schemas.microsoft.com/office/drawing/2014/main" id="{9788780B-211C-5436-5832-7AF05F187ADD}"/>
              </a:ext>
            </a:extLst>
          </p:cNvPr>
          <p:cNvGrpSpPr>
            <a:grpSpLocks/>
          </p:cNvGrpSpPr>
          <p:nvPr/>
        </p:nvGrpSpPr>
        <p:grpSpPr bwMode="auto">
          <a:xfrm>
            <a:off x="8475663" y="1335519"/>
            <a:ext cx="1246187" cy="223838"/>
            <a:chOff x="9924666" y="540811"/>
            <a:chExt cx="763801" cy="137454"/>
          </a:xfrm>
        </p:grpSpPr>
        <p:sp>
          <p:nvSpPr>
            <p:cNvPr id="706" name="ZoneTexte 14">
              <a:extLst>
                <a:ext uri="{FF2B5EF4-FFF2-40B4-BE49-F238E27FC236}">
                  <a16:creationId xmlns:a16="http://schemas.microsoft.com/office/drawing/2014/main" id="{EC4941E1-DA61-AE73-E46A-EC229E774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24666" y="540811"/>
              <a:ext cx="763801" cy="7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Conflans-Sainte-Honorine</a:t>
              </a:r>
            </a:p>
          </p:txBody>
        </p:sp>
        <p:sp>
          <p:nvSpPr>
            <p:cNvPr id="707" name="Rectangle 706">
              <a:extLst>
                <a:ext uri="{FF2B5EF4-FFF2-40B4-BE49-F238E27FC236}">
                  <a16:creationId xmlns:a16="http://schemas.microsoft.com/office/drawing/2014/main" id="{6AF3E324-A8EF-67EB-F5BA-347269760BDF}"/>
                </a:ext>
              </a:extLst>
            </p:cNvPr>
            <p:cNvSpPr/>
            <p:nvPr/>
          </p:nvSpPr>
          <p:spPr>
            <a:xfrm>
              <a:off x="10198077" y="633422"/>
              <a:ext cx="43785" cy="4484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08" name="Groupe 685">
            <a:extLst>
              <a:ext uri="{FF2B5EF4-FFF2-40B4-BE49-F238E27FC236}">
                <a16:creationId xmlns:a16="http://schemas.microsoft.com/office/drawing/2014/main" id="{F3956250-B866-366D-E5BA-167B343A2DF7}"/>
              </a:ext>
            </a:extLst>
          </p:cNvPr>
          <p:cNvGrpSpPr>
            <a:grpSpLocks/>
          </p:cNvGrpSpPr>
          <p:nvPr/>
        </p:nvGrpSpPr>
        <p:grpSpPr bwMode="auto">
          <a:xfrm>
            <a:off x="8556625" y="3332594"/>
            <a:ext cx="574675" cy="220663"/>
            <a:chOff x="10092263" y="542451"/>
            <a:chExt cx="352201" cy="135814"/>
          </a:xfrm>
        </p:grpSpPr>
        <p:sp>
          <p:nvSpPr>
            <p:cNvPr id="709" name="ZoneTexte 14">
              <a:extLst>
                <a:ext uri="{FF2B5EF4-FFF2-40B4-BE49-F238E27FC236}">
                  <a16:creationId xmlns:a16="http://schemas.microsoft.com/office/drawing/2014/main" id="{7534A98A-8B32-C454-BDAD-454976F349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2263" y="542451"/>
              <a:ext cx="352201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Guyancourt</a:t>
              </a:r>
            </a:p>
          </p:txBody>
        </p:sp>
        <p:sp>
          <p:nvSpPr>
            <p:cNvPr id="710" name="Rectangle 709">
              <a:extLst>
                <a:ext uri="{FF2B5EF4-FFF2-40B4-BE49-F238E27FC236}">
                  <a16:creationId xmlns:a16="http://schemas.microsoft.com/office/drawing/2014/main" id="{2A033C79-EB6D-715E-62ED-8EC48AC3B058}"/>
                </a:ext>
              </a:extLst>
            </p:cNvPr>
            <p:cNvSpPr/>
            <p:nvPr/>
          </p:nvSpPr>
          <p:spPr>
            <a:xfrm>
              <a:off x="10198313" y="633319"/>
              <a:ext cx="43782" cy="4494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11" name="Groupe 685">
            <a:extLst>
              <a:ext uri="{FF2B5EF4-FFF2-40B4-BE49-F238E27FC236}">
                <a16:creationId xmlns:a16="http://schemas.microsoft.com/office/drawing/2014/main" id="{EF45DB10-4FF0-8F3E-A5DB-1FEF18EF25D6}"/>
              </a:ext>
            </a:extLst>
          </p:cNvPr>
          <p:cNvGrpSpPr>
            <a:grpSpLocks/>
          </p:cNvGrpSpPr>
          <p:nvPr/>
        </p:nvGrpSpPr>
        <p:grpSpPr bwMode="auto">
          <a:xfrm>
            <a:off x="7496175" y="1433944"/>
            <a:ext cx="620713" cy="222250"/>
            <a:chOff x="10037619" y="541915"/>
            <a:chExt cx="380142" cy="136350"/>
          </a:xfrm>
        </p:grpSpPr>
        <p:sp>
          <p:nvSpPr>
            <p:cNvPr id="712" name="ZoneTexte 14">
              <a:extLst>
                <a:ext uri="{FF2B5EF4-FFF2-40B4-BE49-F238E27FC236}">
                  <a16:creationId xmlns:a16="http://schemas.microsoft.com/office/drawing/2014/main" id="{33825AEC-1991-7FDF-FD9E-CD30D1B2F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7619" y="541915"/>
              <a:ext cx="380142" cy="7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Les Mureaux</a:t>
              </a:r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C84A09A1-94C4-C3EC-390A-175CA466450B}"/>
                </a:ext>
              </a:extLst>
            </p:cNvPr>
            <p:cNvSpPr/>
            <p:nvPr/>
          </p:nvSpPr>
          <p:spPr>
            <a:xfrm>
              <a:off x="10198037" y="633464"/>
              <a:ext cx="43750" cy="4480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14" name="Groupe 685">
            <a:extLst>
              <a:ext uri="{FF2B5EF4-FFF2-40B4-BE49-F238E27FC236}">
                <a16:creationId xmlns:a16="http://schemas.microsoft.com/office/drawing/2014/main" id="{CD39F2D6-A7A7-231A-2D19-D5471EE2AE08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324407"/>
            <a:ext cx="701675" cy="246062"/>
            <a:chOff x="10077355" y="545899"/>
            <a:chExt cx="326629" cy="151544"/>
          </a:xfrm>
        </p:grpSpPr>
        <p:sp>
          <p:nvSpPr>
            <p:cNvPr id="715" name="ZoneTexte 14">
              <a:extLst>
                <a:ext uri="{FF2B5EF4-FFF2-40B4-BE49-F238E27FC236}">
                  <a16:creationId xmlns:a16="http://schemas.microsoft.com/office/drawing/2014/main" id="{7BB16AE4-7FB0-B0A4-09C4-9A1325045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7355" y="545899"/>
              <a:ext cx="326629" cy="15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Mantes-la-Jolie</a:t>
              </a:r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9959868E-BF5A-EF5E-184B-4862552A9023}"/>
                </a:ext>
              </a:extLst>
            </p:cNvPr>
            <p:cNvSpPr/>
            <p:nvPr/>
          </p:nvSpPr>
          <p:spPr>
            <a:xfrm>
              <a:off x="10198548" y="632914"/>
              <a:ext cx="43600" cy="44974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717" name="Footer Placeholder 5">
            <a:extLst>
              <a:ext uri="{FF2B5EF4-FFF2-40B4-BE49-F238E27FC236}">
                <a16:creationId xmlns:a16="http://schemas.microsoft.com/office/drawing/2014/main" id="{5C9BFDEE-E8B9-36E1-FC47-6EF29AA7A5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4286938" cy="235134"/>
          </a:xfrm>
        </p:spPr>
        <p:txBody>
          <a:bodyPr/>
          <a:lstStyle/>
          <a:p>
            <a:r>
              <a:rPr lang="fr-FR" sz="1200" b="1" dirty="0">
                <a:latin typeface="Marianne" panose="02000000000000000000" pitchFamily="2" charset="0"/>
              </a:rPr>
              <a:t>Île-de-France | Direction de la communication</a:t>
            </a:r>
          </a:p>
        </p:txBody>
      </p:sp>
      <p:sp>
        <p:nvSpPr>
          <p:cNvPr id="718" name="Ellipse 717">
            <a:extLst>
              <a:ext uri="{FF2B5EF4-FFF2-40B4-BE49-F238E27FC236}">
                <a16:creationId xmlns:a16="http://schemas.microsoft.com/office/drawing/2014/main" id="{17E5769F-F1D8-17FD-E67A-2323D3AD1BA4}"/>
              </a:ext>
            </a:extLst>
          </p:cNvPr>
          <p:cNvSpPr/>
          <p:nvPr/>
        </p:nvSpPr>
        <p:spPr>
          <a:xfrm>
            <a:off x="571758" y="436746"/>
            <a:ext cx="251891" cy="23513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9" name="Titre 1">
            <a:extLst>
              <a:ext uri="{FF2B5EF4-FFF2-40B4-BE49-F238E27FC236}">
                <a16:creationId xmlns:a16="http://schemas.microsoft.com/office/drawing/2014/main" id="{E343321F-5530-4890-A3D7-84BD7DE1AC34}"/>
              </a:ext>
            </a:extLst>
          </p:cNvPr>
          <p:cNvSpPr txBox="1">
            <a:spLocks/>
          </p:cNvSpPr>
          <p:nvPr/>
        </p:nvSpPr>
        <p:spPr>
          <a:xfrm>
            <a:off x="823649" y="327825"/>
            <a:ext cx="4181475" cy="1485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78 </a:t>
            </a:r>
            <a: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Yvelines</a:t>
            </a:r>
            <a:b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Points d’implantation</a:t>
            </a:r>
            <a:b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[Mise à jour juin 2020]</a:t>
            </a:r>
            <a:endParaRPr lang="fr-FR" sz="1400" kern="0" dirty="0">
              <a:solidFill>
                <a:schemeClr val="tx2">
                  <a:lumMod val="75000"/>
                  <a:lumOff val="2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720" name="ZoneTexte 14">
            <a:extLst>
              <a:ext uri="{FF2B5EF4-FFF2-40B4-BE49-F238E27FC236}">
                <a16:creationId xmlns:a16="http://schemas.microsoft.com/office/drawing/2014/main" id="{63B99A06-3BE6-95FE-B80C-1C98CA6FA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08" y="2269553"/>
            <a:ext cx="12922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Agences</a:t>
            </a:r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id="{1813BA39-E02A-461F-D332-8023BC6A53E8}"/>
              </a:ext>
            </a:extLst>
          </p:cNvPr>
          <p:cNvSpPr/>
          <p:nvPr/>
        </p:nvSpPr>
        <p:spPr bwMode="auto">
          <a:xfrm>
            <a:off x="571758" y="2298128"/>
            <a:ext cx="158750" cy="157163"/>
          </a:xfrm>
          <a:prstGeom prst="rect">
            <a:avLst/>
          </a:prstGeom>
          <a:solidFill>
            <a:srgbClr val="F14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2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16FA-B598-B841-34F6-F52C1BE81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2B25A8-5BFB-B738-F00F-00FA72AA9383}"/>
              </a:ext>
            </a:extLst>
          </p:cNvPr>
          <p:cNvSpPr txBox="1"/>
          <p:nvPr/>
        </p:nvSpPr>
        <p:spPr bwMode="auto">
          <a:xfrm>
            <a:off x="5406457" y="3036015"/>
            <a:ext cx="1531938" cy="45720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lIns="36000" tIns="36000" rIns="36000" bIns="36000">
            <a:spAutoFit/>
          </a:bodyPr>
          <a:lstStyle/>
          <a:p>
            <a:pPr algn="ctr" eaLnBrk="1" hangingPunct="1">
              <a:defRPr/>
            </a:pPr>
            <a:r>
              <a:rPr lang="fr-FR" sz="2500" b="1" cap="all" dirty="0">
                <a:solidFill>
                  <a:schemeClr val="bg1"/>
                </a:solidFill>
                <a:latin typeface="Arial" charset="0"/>
                <a:cs typeface="Arial" charset="0"/>
              </a:rPr>
              <a:t>93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493BF75-807A-FAD7-B3F2-5B534FDB7509}"/>
              </a:ext>
            </a:extLst>
          </p:cNvPr>
          <p:cNvGrpSpPr/>
          <p:nvPr/>
        </p:nvGrpSpPr>
        <p:grpSpPr>
          <a:xfrm>
            <a:off x="4574607" y="946865"/>
            <a:ext cx="4005263" cy="3355974"/>
            <a:chOff x="6353175" y="846138"/>
            <a:chExt cx="4005263" cy="33559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0459980A-F4B8-7710-1457-69B32D20E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050" y="3201988"/>
              <a:ext cx="857250" cy="606425"/>
            </a:xfrm>
            <a:custGeom>
              <a:avLst/>
              <a:gdLst>
                <a:gd name="T0" fmla="*/ 111 w 540"/>
                <a:gd name="T1" fmla="*/ 382 h 382"/>
                <a:gd name="T2" fmla="*/ 269 w 540"/>
                <a:gd name="T3" fmla="*/ 361 h 382"/>
                <a:gd name="T4" fmla="*/ 293 w 540"/>
                <a:gd name="T5" fmla="*/ 292 h 382"/>
                <a:gd name="T6" fmla="*/ 540 w 540"/>
                <a:gd name="T7" fmla="*/ 158 h 382"/>
                <a:gd name="T8" fmla="*/ 404 w 540"/>
                <a:gd name="T9" fmla="*/ 0 h 382"/>
                <a:gd name="T10" fmla="*/ 0 w 540"/>
                <a:gd name="T11" fmla="*/ 224 h 382"/>
                <a:gd name="T12" fmla="*/ 111 w 540"/>
                <a:gd name="T1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382">
                  <a:moveTo>
                    <a:pt x="111" y="382"/>
                  </a:moveTo>
                  <a:lnTo>
                    <a:pt x="269" y="361"/>
                  </a:lnTo>
                  <a:lnTo>
                    <a:pt x="293" y="292"/>
                  </a:lnTo>
                  <a:lnTo>
                    <a:pt x="540" y="158"/>
                  </a:lnTo>
                  <a:lnTo>
                    <a:pt x="404" y="0"/>
                  </a:lnTo>
                  <a:lnTo>
                    <a:pt x="0" y="224"/>
                  </a:lnTo>
                  <a:lnTo>
                    <a:pt x="111" y="3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BB519EC9-008E-CC29-2AA8-C1667EA40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400" y="2984500"/>
              <a:ext cx="714375" cy="501650"/>
            </a:xfrm>
            <a:custGeom>
              <a:avLst/>
              <a:gdLst>
                <a:gd name="T0" fmla="*/ 450 w 450"/>
                <a:gd name="T1" fmla="*/ 19 h 316"/>
                <a:gd name="T2" fmla="*/ 408 w 450"/>
                <a:gd name="T3" fmla="*/ 76 h 316"/>
                <a:gd name="T4" fmla="*/ 408 w 450"/>
                <a:gd name="T5" fmla="*/ 316 h 316"/>
                <a:gd name="T6" fmla="*/ 136 w 450"/>
                <a:gd name="T7" fmla="*/ 295 h 316"/>
                <a:gd name="T8" fmla="*/ 0 w 450"/>
                <a:gd name="T9" fmla="*/ 137 h 316"/>
                <a:gd name="T10" fmla="*/ 158 w 450"/>
                <a:gd name="T11" fmla="*/ 0 h 316"/>
                <a:gd name="T12" fmla="*/ 450 w 450"/>
                <a:gd name="T13" fmla="*/ 1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316">
                  <a:moveTo>
                    <a:pt x="450" y="19"/>
                  </a:moveTo>
                  <a:lnTo>
                    <a:pt x="408" y="76"/>
                  </a:lnTo>
                  <a:lnTo>
                    <a:pt x="408" y="316"/>
                  </a:lnTo>
                  <a:lnTo>
                    <a:pt x="136" y="295"/>
                  </a:lnTo>
                  <a:lnTo>
                    <a:pt x="0" y="137"/>
                  </a:lnTo>
                  <a:lnTo>
                    <a:pt x="158" y="0"/>
                  </a:lnTo>
                  <a:lnTo>
                    <a:pt x="450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1F862238-0D92-A345-1BAE-40F15E08D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5" y="2659063"/>
              <a:ext cx="1250950" cy="898525"/>
            </a:xfrm>
            <a:custGeom>
              <a:avLst/>
              <a:gdLst>
                <a:gd name="T0" fmla="*/ 0 w 788"/>
                <a:gd name="T1" fmla="*/ 342 h 566"/>
                <a:gd name="T2" fmla="*/ 179 w 788"/>
                <a:gd name="T3" fmla="*/ 205 h 566"/>
                <a:gd name="T4" fmla="*/ 703 w 788"/>
                <a:gd name="T5" fmla="*/ 0 h 566"/>
                <a:gd name="T6" fmla="*/ 674 w 788"/>
                <a:gd name="T7" fmla="*/ 71 h 566"/>
                <a:gd name="T8" fmla="*/ 788 w 788"/>
                <a:gd name="T9" fmla="*/ 205 h 566"/>
                <a:gd name="T10" fmla="*/ 630 w 788"/>
                <a:gd name="T11" fmla="*/ 342 h 566"/>
                <a:gd name="T12" fmla="*/ 226 w 788"/>
                <a:gd name="T13" fmla="*/ 566 h 566"/>
                <a:gd name="T14" fmla="*/ 135 w 788"/>
                <a:gd name="T15" fmla="*/ 566 h 566"/>
                <a:gd name="T16" fmla="*/ 0 w 788"/>
                <a:gd name="T17" fmla="*/ 34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8" h="566">
                  <a:moveTo>
                    <a:pt x="0" y="342"/>
                  </a:moveTo>
                  <a:lnTo>
                    <a:pt x="179" y="205"/>
                  </a:lnTo>
                  <a:lnTo>
                    <a:pt x="703" y="0"/>
                  </a:lnTo>
                  <a:lnTo>
                    <a:pt x="674" y="71"/>
                  </a:lnTo>
                  <a:lnTo>
                    <a:pt x="788" y="205"/>
                  </a:lnTo>
                  <a:lnTo>
                    <a:pt x="630" y="342"/>
                  </a:lnTo>
                  <a:lnTo>
                    <a:pt x="226" y="566"/>
                  </a:lnTo>
                  <a:lnTo>
                    <a:pt x="135" y="566"/>
                  </a:lnTo>
                  <a:lnTo>
                    <a:pt x="0" y="3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38">
              <a:extLst>
                <a:ext uri="{FF2B5EF4-FFF2-40B4-BE49-F238E27FC236}">
                  <a16:creationId xmlns:a16="http://schemas.microsoft.com/office/drawing/2014/main" id="{7697F55F-0A26-7987-3517-72F06958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2328863"/>
              <a:ext cx="1112838" cy="655637"/>
            </a:xfrm>
            <a:custGeom>
              <a:avLst/>
              <a:gdLst>
                <a:gd name="T0" fmla="*/ 177 w 701"/>
                <a:gd name="T1" fmla="*/ 413 h 413"/>
                <a:gd name="T2" fmla="*/ 0 w 701"/>
                <a:gd name="T3" fmla="*/ 199 h 413"/>
                <a:gd name="T4" fmla="*/ 243 w 701"/>
                <a:gd name="T5" fmla="*/ 0 h 413"/>
                <a:gd name="T6" fmla="*/ 538 w 701"/>
                <a:gd name="T7" fmla="*/ 31 h 413"/>
                <a:gd name="T8" fmla="*/ 701 w 701"/>
                <a:gd name="T9" fmla="*/ 208 h 413"/>
                <a:gd name="T10" fmla="*/ 177 w 701"/>
                <a:gd name="T11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1" h="413">
                  <a:moveTo>
                    <a:pt x="177" y="413"/>
                  </a:moveTo>
                  <a:lnTo>
                    <a:pt x="0" y="199"/>
                  </a:lnTo>
                  <a:lnTo>
                    <a:pt x="243" y="0"/>
                  </a:lnTo>
                  <a:lnTo>
                    <a:pt x="538" y="31"/>
                  </a:lnTo>
                  <a:lnTo>
                    <a:pt x="701" y="208"/>
                  </a:lnTo>
                  <a:lnTo>
                    <a:pt x="177" y="41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39">
              <a:extLst>
                <a:ext uri="{FF2B5EF4-FFF2-40B4-BE49-F238E27FC236}">
                  <a16:creationId xmlns:a16="http://schemas.microsoft.com/office/drawing/2014/main" id="{8F4A7199-EB38-32BB-165C-2EDF57540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1681163"/>
              <a:ext cx="1355725" cy="1071562"/>
            </a:xfrm>
            <a:custGeom>
              <a:avLst/>
              <a:gdLst>
                <a:gd name="T0" fmla="*/ 3 w 854"/>
                <a:gd name="T1" fmla="*/ 5 h 675"/>
                <a:gd name="T2" fmla="*/ 262 w 854"/>
                <a:gd name="T3" fmla="*/ 0 h 675"/>
                <a:gd name="T4" fmla="*/ 373 w 854"/>
                <a:gd name="T5" fmla="*/ 137 h 675"/>
                <a:gd name="T6" fmla="*/ 576 w 854"/>
                <a:gd name="T7" fmla="*/ 137 h 675"/>
                <a:gd name="T8" fmla="*/ 719 w 854"/>
                <a:gd name="T9" fmla="*/ 250 h 675"/>
                <a:gd name="T10" fmla="*/ 854 w 854"/>
                <a:gd name="T11" fmla="*/ 588 h 675"/>
                <a:gd name="T12" fmla="*/ 727 w 854"/>
                <a:gd name="T13" fmla="*/ 675 h 675"/>
                <a:gd name="T14" fmla="*/ 748 w 854"/>
                <a:gd name="T15" fmla="*/ 616 h 675"/>
                <a:gd name="T16" fmla="*/ 585 w 854"/>
                <a:gd name="T17" fmla="*/ 439 h 675"/>
                <a:gd name="T18" fmla="*/ 290 w 854"/>
                <a:gd name="T19" fmla="*/ 408 h 675"/>
                <a:gd name="T20" fmla="*/ 0 w 854"/>
                <a:gd name="T21" fmla="*/ 104 h 675"/>
                <a:gd name="T22" fmla="*/ 3 w 854"/>
                <a:gd name="T23" fmla="*/ 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675">
                  <a:moveTo>
                    <a:pt x="3" y="5"/>
                  </a:moveTo>
                  <a:lnTo>
                    <a:pt x="262" y="0"/>
                  </a:lnTo>
                  <a:lnTo>
                    <a:pt x="373" y="137"/>
                  </a:lnTo>
                  <a:lnTo>
                    <a:pt x="576" y="137"/>
                  </a:lnTo>
                  <a:lnTo>
                    <a:pt x="719" y="250"/>
                  </a:lnTo>
                  <a:lnTo>
                    <a:pt x="854" y="588"/>
                  </a:lnTo>
                  <a:lnTo>
                    <a:pt x="727" y="675"/>
                  </a:lnTo>
                  <a:lnTo>
                    <a:pt x="748" y="616"/>
                  </a:lnTo>
                  <a:lnTo>
                    <a:pt x="585" y="439"/>
                  </a:lnTo>
                  <a:lnTo>
                    <a:pt x="290" y="408"/>
                  </a:lnTo>
                  <a:lnTo>
                    <a:pt x="0" y="104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40">
              <a:extLst>
                <a:ext uri="{FF2B5EF4-FFF2-40B4-BE49-F238E27FC236}">
                  <a16:creationId xmlns:a16="http://schemas.microsoft.com/office/drawing/2014/main" id="{1DF135F1-B035-829F-F937-78248A24D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438" y="3905250"/>
              <a:ext cx="314325" cy="296862"/>
            </a:xfrm>
            <a:custGeom>
              <a:avLst/>
              <a:gdLst>
                <a:gd name="T0" fmla="*/ 42 w 198"/>
                <a:gd name="T1" fmla="*/ 172 h 187"/>
                <a:gd name="T2" fmla="*/ 0 w 198"/>
                <a:gd name="T3" fmla="*/ 99 h 187"/>
                <a:gd name="T4" fmla="*/ 110 w 198"/>
                <a:gd name="T5" fmla="*/ 0 h 187"/>
                <a:gd name="T6" fmla="*/ 198 w 198"/>
                <a:gd name="T7" fmla="*/ 97 h 187"/>
                <a:gd name="T8" fmla="*/ 134 w 198"/>
                <a:gd name="T9" fmla="*/ 187 h 187"/>
                <a:gd name="T10" fmla="*/ 42 w 198"/>
                <a:gd name="T11" fmla="*/ 17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87">
                  <a:moveTo>
                    <a:pt x="42" y="172"/>
                  </a:moveTo>
                  <a:lnTo>
                    <a:pt x="0" y="99"/>
                  </a:lnTo>
                  <a:lnTo>
                    <a:pt x="110" y="0"/>
                  </a:lnTo>
                  <a:lnTo>
                    <a:pt x="198" y="97"/>
                  </a:lnTo>
                  <a:lnTo>
                    <a:pt x="134" y="187"/>
                  </a:lnTo>
                  <a:lnTo>
                    <a:pt x="42" y="1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41">
              <a:extLst>
                <a:ext uri="{FF2B5EF4-FFF2-40B4-BE49-F238E27FC236}">
                  <a16:creationId xmlns:a16="http://schemas.microsoft.com/office/drawing/2014/main" id="{B22D883C-9380-FC21-4E1B-757512C8F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025" y="1862138"/>
              <a:ext cx="1246188" cy="1373187"/>
            </a:xfrm>
            <a:custGeom>
              <a:avLst/>
              <a:gdLst>
                <a:gd name="T0" fmla="*/ 0 w 785"/>
                <a:gd name="T1" fmla="*/ 205 h 865"/>
                <a:gd name="T2" fmla="*/ 274 w 785"/>
                <a:gd name="T3" fmla="*/ 464 h 865"/>
                <a:gd name="T4" fmla="*/ 179 w 785"/>
                <a:gd name="T5" fmla="*/ 849 h 865"/>
                <a:gd name="T6" fmla="*/ 361 w 785"/>
                <a:gd name="T7" fmla="*/ 865 h 865"/>
                <a:gd name="T8" fmla="*/ 540 w 785"/>
                <a:gd name="T9" fmla="*/ 844 h 865"/>
                <a:gd name="T10" fmla="*/ 719 w 785"/>
                <a:gd name="T11" fmla="*/ 707 h 865"/>
                <a:gd name="T12" fmla="*/ 542 w 785"/>
                <a:gd name="T13" fmla="*/ 493 h 865"/>
                <a:gd name="T14" fmla="*/ 785 w 785"/>
                <a:gd name="T15" fmla="*/ 294 h 865"/>
                <a:gd name="T16" fmla="*/ 505 w 785"/>
                <a:gd name="T17" fmla="*/ 0 h 865"/>
                <a:gd name="T18" fmla="*/ 144 w 785"/>
                <a:gd name="T19" fmla="*/ 134 h 865"/>
                <a:gd name="T20" fmla="*/ 0 w 785"/>
                <a:gd name="T21" fmla="*/ 205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5" h="865">
                  <a:moveTo>
                    <a:pt x="0" y="205"/>
                  </a:moveTo>
                  <a:lnTo>
                    <a:pt x="274" y="464"/>
                  </a:lnTo>
                  <a:lnTo>
                    <a:pt x="179" y="849"/>
                  </a:lnTo>
                  <a:lnTo>
                    <a:pt x="361" y="865"/>
                  </a:lnTo>
                  <a:lnTo>
                    <a:pt x="540" y="844"/>
                  </a:lnTo>
                  <a:lnTo>
                    <a:pt x="719" y="707"/>
                  </a:lnTo>
                  <a:lnTo>
                    <a:pt x="542" y="493"/>
                  </a:lnTo>
                  <a:lnTo>
                    <a:pt x="785" y="294"/>
                  </a:lnTo>
                  <a:lnTo>
                    <a:pt x="505" y="0"/>
                  </a:lnTo>
                  <a:lnTo>
                    <a:pt x="144" y="134"/>
                  </a:lnTo>
                  <a:lnTo>
                    <a:pt x="0" y="20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42">
              <a:extLst>
                <a:ext uri="{FF2B5EF4-FFF2-40B4-BE49-F238E27FC236}">
                  <a16:creationId xmlns:a16="http://schemas.microsoft.com/office/drawing/2014/main" id="{8D0EC680-E9AC-7AE2-5D0F-D18EF0474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2160588"/>
              <a:ext cx="950913" cy="1049337"/>
            </a:xfrm>
            <a:custGeom>
              <a:avLst/>
              <a:gdLst>
                <a:gd name="T0" fmla="*/ 323 w 599"/>
                <a:gd name="T1" fmla="*/ 0 h 661"/>
                <a:gd name="T2" fmla="*/ 599 w 599"/>
                <a:gd name="T3" fmla="*/ 276 h 661"/>
                <a:gd name="T4" fmla="*/ 504 w 599"/>
                <a:gd name="T5" fmla="*/ 661 h 661"/>
                <a:gd name="T6" fmla="*/ 438 w 599"/>
                <a:gd name="T7" fmla="*/ 656 h 661"/>
                <a:gd name="T8" fmla="*/ 191 w 599"/>
                <a:gd name="T9" fmla="*/ 316 h 661"/>
                <a:gd name="T10" fmla="*/ 99 w 599"/>
                <a:gd name="T11" fmla="*/ 340 h 661"/>
                <a:gd name="T12" fmla="*/ 0 w 599"/>
                <a:gd name="T13" fmla="*/ 213 h 661"/>
                <a:gd name="T14" fmla="*/ 113 w 599"/>
                <a:gd name="T15" fmla="*/ 14 h 661"/>
                <a:gd name="T16" fmla="*/ 167 w 599"/>
                <a:gd name="T17" fmla="*/ 38 h 661"/>
                <a:gd name="T18" fmla="*/ 323 w 599"/>
                <a:gd name="T1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661">
                  <a:moveTo>
                    <a:pt x="323" y="0"/>
                  </a:moveTo>
                  <a:lnTo>
                    <a:pt x="599" y="276"/>
                  </a:lnTo>
                  <a:lnTo>
                    <a:pt x="504" y="661"/>
                  </a:lnTo>
                  <a:lnTo>
                    <a:pt x="438" y="656"/>
                  </a:lnTo>
                  <a:lnTo>
                    <a:pt x="191" y="316"/>
                  </a:lnTo>
                  <a:lnTo>
                    <a:pt x="99" y="340"/>
                  </a:lnTo>
                  <a:lnTo>
                    <a:pt x="0" y="213"/>
                  </a:lnTo>
                  <a:lnTo>
                    <a:pt x="113" y="14"/>
                  </a:lnTo>
                  <a:lnTo>
                    <a:pt x="167" y="38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A9F7C4A9-79CD-5EB3-70C8-36090A769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225" y="3168650"/>
              <a:ext cx="1060450" cy="631825"/>
            </a:xfrm>
            <a:custGeom>
              <a:avLst/>
              <a:gdLst>
                <a:gd name="T0" fmla="*/ 305 w 668"/>
                <a:gd name="T1" fmla="*/ 398 h 398"/>
                <a:gd name="T2" fmla="*/ 559 w 668"/>
                <a:gd name="T3" fmla="*/ 297 h 398"/>
                <a:gd name="T4" fmla="*/ 668 w 668"/>
                <a:gd name="T5" fmla="*/ 328 h 398"/>
                <a:gd name="T6" fmla="*/ 646 w 668"/>
                <a:gd name="T7" fmla="*/ 160 h 398"/>
                <a:gd name="T8" fmla="*/ 470 w 668"/>
                <a:gd name="T9" fmla="*/ 129 h 398"/>
                <a:gd name="T10" fmla="*/ 373 w 668"/>
                <a:gd name="T11" fmla="*/ 59 h 398"/>
                <a:gd name="T12" fmla="*/ 55 w 668"/>
                <a:gd name="T13" fmla="*/ 0 h 398"/>
                <a:gd name="T14" fmla="*/ 0 w 668"/>
                <a:gd name="T15" fmla="*/ 56 h 398"/>
                <a:gd name="T16" fmla="*/ 15 w 668"/>
                <a:gd name="T17" fmla="*/ 198 h 398"/>
                <a:gd name="T18" fmla="*/ 206 w 668"/>
                <a:gd name="T19" fmla="*/ 391 h 398"/>
                <a:gd name="T20" fmla="*/ 305 w 668"/>
                <a:gd name="T21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8" h="398">
                  <a:moveTo>
                    <a:pt x="305" y="398"/>
                  </a:moveTo>
                  <a:lnTo>
                    <a:pt x="559" y="297"/>
                  </a:lnTo>
                  <a:lnTo>
                    <a:pt x="668" y="328"/>
                  </a:lnTo>
                  <a:lnTo>
                    <a:pt x="646" y="160"/>
                  </a:lnTo>
                  <a:lnTo>
                    <a:pt x="470" y="129"/>
                  </a:lnTo>
                  <a:lnTo>
                    <a:pt x="373" y="59"/>
                  </a:lnTo>
                  <a:lnTo>
                    <a:pt x="55" y="0"/>
                  </a:lnTo>
                  <a:lnTo>
                    <a:pt x="0" y="56"/>
                  </a:lnTo>
                  <a:lnTo>
                    <a:pt x="15" y="198"/>
                  </a:lnTo>
                  <a:lnTo>
                    <a:pt x="206" y="391"/>
                  </a:lnTo>
                  <a:lnTo>
                    <a:pt x="305" y="3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C5685E45-646D-65A7-BE7C-8AD258A89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538" y="2662238"/>
              <a:ext cx="1031875" cy="760412"/>
            </a:xfrm>
            <a:custGeom>
              <a:avLst/>
              <a:gdLst>
                <a:gd name="T0" fmla="*/ 311 w 650"/>
                <a:gd name="T1" fmla="*/ 24 h 479"/>
                <a:gd name="T2" fmla="*/ 403 w 650"/>
                <a:gd name="T3" fmla="*/ 0 h 479"/>
                <a:gd name="T4" fmla="*/ 650 w 650"/>
                <a:gd name="T5" fmla="*/ 340 h 479"/>
                <a:gd name="T6" fmla="*/ 591 w 650"/>
                <a:gd name="T7" fmla="*/ 479 h 479"/>
                <a:gd name="T8" fmla="*/ 415 w 650"/>
                <a:gd name="T9" fmla="*/ 448 h 479"/>
                <a:gd name="T10" fmla="*/ 318 w 650"/>
                <a:gd name="T11" fmla="*/ 378 h 479"/>
                <a:gd name="T12" fmla="*/ 0 w 650"/>
                <a:gd name="T13" fmla="*/ 319 h 479"/>
                <a:gd name="T14" fmla="*/ 68 w 650"/>
                <a:gd name="T15" fmla="*/ 73 h 479"/>
                <a:gd name="T16" fmla="*/ 311 w 650"/>
                <a:gd name="T17" fmla="*/ 2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0" h="479">
                  <a:moveTo>
                    <a:pt x="311" y="24"/>
                  </a:moveTo>
                  <a:lnTo>
                    <a:pt x="403" y="0"/>
                  </a:lnTo>
                  <a:lnTo>
                    <a:pt x="650" y="340"/>
                  </a:lnTo>
                  <a:lnTo>
                    <a:pt x="591" y="479"/>
                  </a:lnTo>
                  <a:lnTo>
                    <a:pt x="415" y="448"/>
                  </a:lnTo>
                  <a:lnTo>
                    <a:pt x="318" y="378"/>
                  </a:lnTo>
                  <a:lnTo>
                    <a:pt x="0" y="319"/>
                  </a:lnTo>
                  <a:lnTo>
                    <a:pt x="68" y="73"/>
                  </a:lnTo>
                  <a:lnTo>
                    <a:pt x="311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A0D82EBB-262E-EF42-3ED0-7290FC0E3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175" y="3163888"/>
              <a:ext cx="727075" cy="895350"/>
            </a:xfrm>
            <a:custGeom>
              <a:avLst/>
              <a:gdLst>
                <a:gd name="T0" fmla="*/ 0 w 458"/>
                <a:gd name="T1" fmla="*/ 210 h 564"/>
                <a:gd name="T2" fmla="*/ 158 w 458"/>
                <a:gd name="T3" fmla="*/ 0 h 564"/>
                <a:gd name="T4" fmla="*/ 252 w 458"/>
                <a:gd name="T5" fmla="*/ 59 h 564"/>
                <a:gd name="T6" fmla="*/ 267 w 458"/>
                <a:gd name="T7" fmla="*/ 201 h 564"/>
                <a:gd name="T8" fmla="*/ 458 w 458"/>
                <a:gd name="T9" fmla="*/ 394 h 564"/>
                <a:gd name="T10" fmla="*/ 415 w 458"/>
                <a:gd name="T11" fmla="*/ 555 h 564"/>
                <a:gd name="T12" fmla="*/ 241 w 458"/>
                <a:gd name="T13" fmla="*/ 564 h 564"/>
                <a:gd name="T14" fmla="*/ 130 w 458"/>
                <a:gd name="T15" fmla="*/ 451 h 564"/>
                <a:gd name="T16" fmla="*/ 0 w 458"/>
                <a:gd name="T17" fmla="*/ 21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564">
                  <a:moveTo>
                    <a:pt x="0" y="210"/>
                  </a:moveTo>
                  <a:lnTo>
                    <a:pt x="158" y="0"/>
                  </a:lnTo>
                  <a:lnTo>
                    <a:pt x="252" y="59"/>
                  </a:lnTo>
                  <a:lnTo>
                    <a:pt x="267" y="201"/>
                  </a:lnTo>
                  <a:lnTo>
                    <a:pt x="458" y="394"/>
                  </a:lnTo>
                  <a:lnTo>
                    <a:pt x="415" y="555"/>
                  </a:lnTo>
                  <a:lnTo>
                    <a:pt x="241" y="564"/>
                  </a:lnTo>
                  <a:lnTo>
                    <a:pt x="130" y="451"/>
                  </a:lnTo>
                  <a:lnTo>
                    <a:pt x="0" y="2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795407CE-58A7-F65D-AFC4-D91E98A2C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846138"/>
              <a:ext cx="1700213" cy="1798637"/>
            </a:xfrm>
            <a:custGeom>
              <a:avLst/>
              <a:gdLst>
                <a:gd name="T0" fmla="*/ 606 w 1071"/>
                <a:gd name="T1" fmla="*/ 10 h 1133"/>
                <a:gd name="T2" fmla="*/ 715 w 1071"/>
                <a:gd name="T3" fmla="*/ 0 h 1133"/>
                <a:gd name="T4" fmla="*/ 750 w 1071"/>
                <a:gd name="T5" fmla="*/ 12 h 1133"/>
                <a:gd name="T6" fmla="*/ 873 w 1071"/>
                <a:gd name="T7" fmla="*/ 189 h 1133"/>
                <a:gd name="T8" fmla="*/ 894 w 1071"/>
                <a:gd name="T9" fmla="*/ 430 h 1133"/>
                <a:gd name="T10" fmla="*/ 783 w 1071"/>
                <a:gd name="T11" fmla="*/ 517 h 1133"/>
                <a:gd name="T12" fmla="*/ 1059 w 1071"/>
                <a:gd name="T13" fmla="*/ 927 h 1133"/>
                <a:gd name="T14" fmla="*/ 1071 w 1071"/>
                <a:gd name="T15" fmla="*/ 1133 h 1133"/>
                <a:gd name="T16" fmla="*/ 854 w 1071"/>
                <a:gd name="T17" fmla="*/ 1114 h 1133"/>
                <a:gd name="T18" fmla="*/ 719 w 1071"/>
                <a:gd name="T19" fmla="*/ 776 h 1133"/>
                <a:gd name="T20" fmla="*/ 576 w 1071"/>
                <a:gd name="T21" fmla="*/ 663 h 1133"/>
                <a:gd name="T22" fmla="*/ 375 w 1071"/>
                <a:gd name="T23" fmla="*/ 663 h 1133"/>
                <a:gd name="T24" fmla="*/ 262 w 1071"/>
                <a:gd name="T25" fmla="*/ 526 h 1133"/>
                <a:gd name="T26" fmla="*/ 0 w 1071"/>
                <a:gd name="T27" fmla="*/ 630 h 1133"/>
                <a:gd name="T28" fmla="*/ 26 w 1071"/>
                <a:gd name="T29" fmla="*/ 430 h 1133"/>
                <a:gd name="T30" fmla="*/ 154 w 1071"/>
                <a:gd name="T31" fmla="*/ 401 h 1133"/>
                <a:gd name="T32" fmla="*/ 378 w 1071"/>
                <a:gd name="T33" fmla="*/ 59 h 1133"/>
                <a:gd name="T34" fmla="*/ 559 w 1071"/>
                <a:gd name="T35" fmla="*/ 59 h 1133"/>
                <a:gd name="T36" fmla="*/ 606 w 1071"/>
                <a:gd name="T37" fmla="*/ 1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1" h="1133">
                  <a:moveTo>
                    <a:pt x="606" y="10"/>
                  </a:moveTo>
                  <a:lnTo>
                    <a:pt x="715" y="0"/>
                  </a:lnTo>
                  <a:lnTo>
                    <a:pt x="750" y="12"/>
                  </a:lnTo>
                  <a:lnTo>
                    <a:pt x="873" y="189"/>
                  </a:lnTo>
                  <a:lnTo>
                    <a:pt x="894" y="430"/>
                  </a:lnTo>
                  <a:lnTo>
                    <a:pt x="783" y="517"/>
                  </a:lnTo>
                  <a:lnTo>
                    <a:pt x="1059" y="927"/>
                  </a:lnTo>
                  <a:lnTo>
                    <a:pt x="1071" y="1133"/>
                  </a:lnTo>
                  <a:lnTo>
                    <a:pt x="854" y="1114"/>
                  </a:lnTo>
                  <a:lnTo>
                    <a:pt x="719" y="776"/>
                  </a:lnTo>
                  <a:lnTo>
                    <a:pt x="576" y="663"/>
                  </a:lnTo>
                  <a:lnTo>
                    <a:pt x="375" y="663"/>
                  </a:lnTo>
                  <a:lnTo>
                    <a:pt x="262" y="526"/>
                  </a:lnTo>
                  <a:lnTo>
                    <a:pt x="0" y="630"/>
                  </a:lnTo>
                  <a:lnTo>
                    <a:pt x="26" y="430"/>
                  </a:lnTo>
                  <a:lnTo>
                    <a:pt x="154" y="401"/>
                  </a:lnTo>
                  <a:lnTo>
                    <a:pt x="378" y="59"/>
                  </a:lnTo>
                  <a:lnTo>
                    <a:pt x="559" y="59"/>
                  </a:lnTo>
                  <a:lnTo>
                    <a:pt x="606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CA38587D-B892-6B7D-5F4E-A51B84C01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2579688"/>
              <a:ext cx="777875" cy="434975"/>
            </a:xfrm>
            <a:custGeom>
              <a:avLst/>
              <a:gdLst>
                <a:gd name="T0" fmla="*/ 377 w 490"/>
                <a:gd name="T1" fmla="*/ 33 h 274"/>
                <a:gd name="T2" fmla="*/ 490 w 490"/>
                <a:gd name="T3" fmla="*/ 196 h 274"/>
                <a:gd name="T4" fmla="*/ 431 w 490"/>
                <a:gd name="T5" fmla="*/ 274 h 274"/>
                <a:gd name="T6" fmla="*/ 139 w 490"/>
                <a:gd name="T7" fmla="*/ 255 h 274"/>
                <a:gd name="T8" fmla="*/ 0 w 490"/>
                <a:gd name="T9" fmla="*/ 104 h 274"/>
                <a:gd name="T10" fmla="*/ 165 w 490"/>
                <a:gd name="T11" fmla="*/ 0 h 274"/>
                <a:gd name="T12" fmla="*/ 377 w 490"/>
                <a:gd name="T13" fmla="*/ 3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274">
                  <a:moveTo>
                    <a:pt x="377" y="33"/>
                  </a:moveTo>
                  <a:lnTo>
                    <a:pt x="490" y="196"/>
                  </a:lnTo>
                  <a:lnTo>
                    <a:pt x="431" y="274"/>
                  </a:lnTo>
                  <a:lnTo>
                    <a:pt x="139" y="255"/>
                  </a:lnTo>
                  <a:lnTo>
                    <a:pt x="0" y="104"/>
                  </a:lnTo>
                  <a:lnTo>
                    <a:pt x="165" y="0"/>
                  </a:lnTo>
                  <a:lnTo>
                    <a:pt x="377" y="3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FCADCDC-3F33-6069-7BEA-C9D3CC9BF6E0}"/>
              </a:ext>
            </a:extLst>
          </p:cNvPr>
          <p:cNvGrpSpPr/>
          <p:nvPr/>
        </p:nvGrpSpPr>
        <p:grpSpPr>
          <a:xfrm>
            <a:off x="4866707" y="3272552"/>
            <a:ext cx="3608388" cy="2860675"/>
            <a:chOff x="6645275" y="3171825"/>
            <a:chExt cx="3608388" cy="286067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77556E5-B4D2-907B-CE15-6F7C54AC4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2038" y="4811713"/>
              <a:ext cx="1571625" cy="1220787"/>
            </a:xfrm>
            <a:custGeom>
              <a:avLst/>
              <a:gdLst>
                <a:gd name="T0" fmla="*/ 742 w 990"/>
                <a:gd name="T1" fmla="*/ 80 h 769"/>
                <a:gd name="T2" fmla="*/ 860 w 990"/>
                <a:gd name="T3" fmla="*/ 415 h 769"/>
                <a:gd name="T4" fmla="*/ 990 w 990"/>
                <a:gd name="T5" fmla="*/ 663 h 769"/>
                <a:gd name="T6" fmla="*/ 846 w 990"/>
                <a:gd name="T7" fmla="*/ 769 h 769"/>
                <a:gd name="T8" fmla="*/ 587 w 990"/>
                <a:gd name="T9" fmla="*/ 611 h 769"/>
                <a:gd name="T10" fmla="*/ 584 w 990"/>
                <a:gd name="T11" fmla="*/ 571 h 769"/>
                <a:gd name="T12" fmla="*/ 221 w 990"/>
                <a:gd name="T13" fmla="*/ 368 h 769"/>
                <a:gd name="T14" fmla="*/ 0 w 990"/>
                <a:gd name="T15" fmla="*/ 163 h 769"/>
                <a:gd name="T16" fmla="*/ 47 w 990"/>
                <a:gd name="T17" fmla="*/ 111 h 769"/>
                <a:gd name="T18" fmla="*/ 683 w 990"/>
                <a:gd name="T19" fmla="*/ 0 h 769"/>
                <a:gd name="T20" fmla="*/ 742 w 990"/>
                <a:gd name="T21" fmla="*/ 8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0" h="769">
                  <a:moveTo>
                    <a:pt x="742" y="80"/>
                  </a:moveTo>
                  <a:lnTo>
                    <a:pt x="860" y="415"/>
                  </a:lnTo>
                  <a:lnTo>
                    <a:pt x="990" y="663"/>
                  </a:lnTo>
                  <a:lnTo>
                    <a:pt x="846" y="769"/>
                  </a:lnTo>
                  <a:lnTo>
                    <a:pt x="587" y="611"/>
                  </a:lnTo>
                  <a:lnTo>
                    <a:pt x="584" y="571"/>
                  </a:lnTo>
                  <a:lnTo>
                    <a:pt x="221" y="368"/>
                  </a:lnTo>
                  <a:lnTo>
                    <a:pt x="0" y="163"/>
                  </a:lnTo>
                  <a:lnTo>
                    <a:pt x="47" y="111"/>
                  </a:lnTo>
                  <a:lnTo>
                    <a:pt x="683" y="0"/>
                  </a:lnTo>
                  <a:lnTo>
                    <a:pt x="742" y="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FFF77FC4-7C19-BDB7-A91E-69B06102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488" y="4271963"/>
              <a:ext cx="374650" cy="619125"/>
            </a:xfrm>
            <a:custGeom>
              <a:avLst/>
              <a:gdLst>
                <a:gd name="T0" fmla="*/ 0 w 236"/>
                <a:gd name="T1" fmla="*/ 64 h 390"/>
                <a:gd name="T2" fmla="*/ 2 w 236"/>
                <a:gd name="T3" fmla="*/ 390 h 390"/>
                <a:gd name="T4" fmla="*/ 97 w 236"/>
                <a:gd name="T5" fmla="*/ 359 h 390"/>
                <a:gd name="T6" fmla="*/ 236 w 236"/>
                <a:gd name="T7" fmla="*/ 67 h 390"/>
                <a:gd name="T8" fmla="*/ 111 w 236"/>
                <a:gd name="T9" fmla="*/ 0 h 390"/>
                <a:gd name="T10" fmla="*/ 0 w 236"/>
                <a:gd name="T11" fmla="*/ 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390">
                  <a:moveTo>
                    <a:pt x="0" y="64"/>
                  </a:moveTo>
                  <a:lnTo>
                    <a:pt x="2" y="390"/>
                  </a:lnTo>
                  <a:lnTo>
                    <a:pt x="97" y="359"/>
                  </a:lnTo>
                  <a:lnTo>
                    <a:pt x="236" y="67"/>
                  </a:lnTo>
                  <a:lnTo>
                    <a:pt x="111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2DF42398-2108-FCD3-A420-885D8AE18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8750" y="3171825"/>
              <a:ext cx="630238" cy="865187"/>
            </a:xfrm>
            <a:custGeom>
              <a:avLst/>
              <a:gdLst>
                <a:gd name="T0" fmla="*/ 135 w 397"/>
                <a:gd name="T1" fmla="*/ 14 h 545"/>
                <a:gd name="T2" fmla="*/ 307 w 397"/>
                <a:gd name="T3" fmla="*/ 40 h 545"/>
                <a:gd name="T4" fmla="*/ 397 w 397"/>
                <a:gd name="T5" fmla="*/ 384 h 545"/>
                <a:gd name="T6" fmla="*/ 234 w 397"/>
                <a:gd name="T7" fmla="*/ 545 h 545"/>
                <a:gd name="T8" fmla="*/ 99 w 397"/>
                <a:gd name="T9" fmla="*/ 545 h 545"/>
                <a:gd name="T10" fmla="*/ 24 w 397"/>
                <a:gd name="T11" fmla="*/ 328 h 545"/>
                <a:gd name="T12" fmla="*/ 0 w 397"/>
                <a:gd name="T13" fmla="*/ 158 h 545"/>
                <a:gd name="T14" fmla="*/ 66 w 397"/>
                <a:gd name="T15" fmla="*/ 0 h 545"/>
                <a:gd name="T16" fmla="*/ 135 w 397"/>
                <a:gd name="T17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545">
                  <a:moveTo>
                    <a:pt x="135" y="14"/>
                  </a:moveTo>
                  <a:lnTo>
                    <a:pt x="307" y="40"/>
                  </a:lnTo>
                  <a:lnTo>
                    <a:pt x="397" y="384"/>
                  </a:lnTo>
                  <a:lnTo>
                    <a:pt x="234" y="545"/>
                  </a:lnTo>
                  <a:lnTo>
                    <a:pt x="99" y="545"/>
                  </a:lnTo>
                  <a:lnTo>
                    <a:pt x="24" y="328"/>
                  </a:lnTo>
                  <a:lnTo>
                    <a:pt x="0" y="158"/>
                  </a:lnTo>
                  <a:lnTo>
                    <a:pt x="66" y="0"/>
                  </a:ln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6111E7A-013C-3216-FEC5-4D3635F10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1100" y="3775075"/>
              <a:ext cx="1022350" cy="774700"/>
            </a:xfrm>
            <a:custGeom>
              <a:avLst/>
              <a:gdLst>
                <a:gd name="T0" fmla="*/ 495 w 644"/>
                <a:gd name="T1" fmla="*/ 214 h 488"/>
                <a:gd name="T2" fmla="*/ 644 w 644"/>
                <a:gd name="T3" fmla="*/ 330 h 488"/>
                <a:gd name="T4" fmla="*/ 597 w 644"/>
                <a:gd name="T5" fmla="*/ 488 h 488"/>
                <a:gd name="T6" fmla="*/ 472 w 644"/>
                <a:gd name="T7" fmla="*/ 450 h 488"/>
                <a:gd name="T8" fmla="*/ 406 w 644"/>
                <a:gd name="T9" fmla="*/ 405 h 488"/>
                <a:gd name="T10" fmla="*/ 68 w 644"/>
                <a:gd name="T11" fmla="*/ 382 h 488"/>
                <a:gd name="T12" fmla="*/ 0 w 644"/>
                <a:gd name="T13" fmla="*/ 134 h 488"/>
                <a:gd name="T14" fmla="*/ 179 w 644"/>
                <a:gd name="T15" fmla="*/ 21 h 488"/>
                <a:gd name="T16" fmla="*/ 337 w 644"/>
                <a:gd name="T17" fmla="*/ 0 h 488"/>
                <a:gd name="T18" fmla="*/ 406 w 644"/>
                <a:gd name="T19" fmla="*/ 179 h 488"/>
                <a:gd name="T20" fmla="*/ 495 w 644"/>
                <a:gd name="T21" fmla="*/ 21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4" h="488">
                  <a:moveTo>
                    <a:pt x="495" y="214"/>
                  </a:moveTo>
                  <a:lnTo>
                    <a:pt x="644" y="330"/>
                  </a:lnTo>
                  <a:lnTo>
                    <a:pt x="597" y="488"/>
                  </a:lnTo>
                  <a:lnTo>
                    <a:pt x="472" y="450"/>
                  </a:lnTo>
                  <a:lnTo>
                    <a:pt x="406" y="405"/>
                  </a:lnTo>
                  <a:lnTo>
                    <a:pt x="68" y="382"/>
                  </a:lnTo>
                  <a:lnTo>
                    <a:pt x="0" y="134"/>
                  </a:lnTo>
                  <a:lnTo>
                    <a:pt x="179" y="21"/>
                  </a:lnTo>
                  <a:lnTo>
                    <a:pt x="337" y="0"/>
                  </a:lnTo>
                  <a:lnTo>
                    <a:pt x="406" y="179"/>
                  </a:lnTo>
                  <a:lnTo>
                    <a:pt x="495" y="2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2E04830-E278-B7BB-5AE5-C72C4AC5B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3913" y="4616450"/>
              <a:ext cx="393700" cy="322262"/>
            </a:xfrm>
            <a:custGeom>
              <a:avLst/>
              <a:gdLst>
                <a:gd name="T0" fmla="*/ 92 w 248"/>
                <a:gd name="T1" fmla="*/ 0 h 203"/>
                <a:gd name="T2" fmla="*/ 248 w 248"/>
                <a:gd name="T3" fmla="*/ 45 h 203"/>
                <a:gd name="T4" fmla="*/ 92 w 248"/>
                <a:gd name="T5" fmla="*/ 203 h 203"/>
                <a:gd name="T6" fmla="*/ 0 w 248"/>
                <a:gd name="T7" fmla="*/ 135 h 203"/>
                <a:gd name="T8" fmla="*/ 92 w 248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03">
                  <a:moveTo>
                    <a:pt x="92" y="0"/>
                  </a:moveTo>
                  <a:lnTo>
                    <a:pt x="248" y="45"/>
                  </a:lnTo>
                  <a:lnTo>
                    <a:pt x="92" y="203"/>
                  </a:lnTo>
                  <a:lnTo>
                    <a:pt x="0" y="135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F448091-1E8A-7D38-2037-C10EE525E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275" y="4048125"/>
              <a:ext cx="355600" cy="325437"/>
            </a:xfrm>
            <a:custGeom>
              <a:avLst/>
              <a:gdLst>
                <a:gd name="T0" fmla="*/ 0 w 224"/>
                <a:gd name="T1" fmla="*/ 94 h 205"/>
                <a:gd name="T2" fmla="*/ 111 w 224"/>
                <a:gd name="T3" fmla="*/ 205 h 205"/>
                <a:gd name="T4" fmla="*/ 222 w 224"/>
                <a:gd name="T5" fmla="*/ 141 h 205"/>
                <a:gd name="T6" fmla="*/ 224 w 224"/>
                <a:gd name="T7" fmla="*/ 0 h 205"/>
                <a:gd name="T8" fmla="*/ 57 w 224"/>
                <a:gd name="T9" fmla="*/ 7 h 205"/>
                <a:gd name="T10" fmla="*/ 0 w 224"/>
                <a:gd name="T11" fmla="*/ 94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4" h="205">
                  <a:moveTo>
                    <a:pt x="0" y="94"/>
                  </a:moveTo>
                  <a:lnTo>
                    <a:pt x="111" y="205"/>
                  </a:lnTo>
                  <a:lnTo>
                    <a:pt x="222" y="141"/>
                  </a:lnTo>
                  <a:lnTo>
                    <a:pt x="224" y="0"/>
                  </a:lnTo>
                  <a:lnTo>
                    <a:pt x="57" y="7"/>
                  </a:lnTo>
                  <a:lnTo>
                    <a:pt x="0" y="9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2953107-05EC-C29C-F5A3-BB9C61E7B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5" y="3452813"/>
              <a:ext cx="917575" cy="669925"/>
            </a:xfrm>
            <a:custGeom>
              <a:avLst/>
              <a:gdLst>
                <a:gd name="T0" fmla="*/ 578 w 578"/>
                <a:gd name="T1" fmla="*/ 21 h 422"/>
                <a:gd name="T2" fmla="*/ 561 w 578"/>
                <a:gd name="T3" fmla="*/ 73 h 422"/>
                <a:gd name="T4" fmla="*/ 547 w 578"/>
                <a:gd name="T5" fmla="*/ 141 h 422"/>
                <a:gd name="T6" fmla="*/ 398 w 578"/>
                <a:gd name="T7" fmla="*/ 231 h 422"/>
                <a:gd name="T8" fmla="*/ 203 w 578"/>
                <a:gd name="T9" fmla="*/ 422 h 422"/>
                <a:gd name="T10" fmla="*/ 68 w 578"/>
                <a:gd name="T11" fmla="*/ 399 h 422"/>
                <a:gd name="T12" fmla="*/ 0 w 578"/>
                <a:gd name="T13" fmla="*/ 219 h 422"/>
                <a:gd name="T14" fmla="*/ 35 w 578"/>
                <a:gd name="T15" fmla="*/ 203 h 422"/>
                <a:gd name="T16" fmla="*/ 59 w 578"/>
                <a:gd name="T17" fmla="*/ 134 h 422"/>
                <a:gd name="T18" fmla="*/ 306 w 578"/>
                <a:gd name="T19" fmla="*/ 0 h 422"/>
                <a:gd name="T20" fmla="*/ 578 w 578"/>
                <a:gd name="T21" fmla="*/ 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8" h="422">
                  <a:moveTo>
                    <a:pt x="578" y="21"/>
                  </a:moveTo>
                  <a:lnTo>
                    <a:pt x="561" y="73"/>
                  </a:lnTo>
                  <a:lnTo>
                    <a:pt x="547" y="141"/>
                  </a:lnTo>
                  <a:lnTo>
                    <a:pt x="398" y="231"/>
                  </a:lnTo>
                  <a:lnTo>
                    <a:pt x="203" y="422"/>
                  </a:lnTo>
                  <a:lnTo>
                    <a:pt x="68" y="399"/>
                  </a:lnTo>
                  <a:lnTo>
                    <a:pt x="0" y="219"/>
                  </a:lnTo>
                  <a:lnTo>
                    <a:pt x="35" y="203"/>
                  </a:lnTo>
                  <a:lnTo>
                    <a:pt x="59" y="134"/>
                  </a:lnTo>
                  <a:lnTo>
                    <a:pt x="306" y="0"/>
                  </a:lnTo>
                  <a:lnTo>
                    <a:pt x="578" y="2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FD9BA6D9-2497-2BD4-699A-6E613D773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663" y="4268788"/>
              <a:ext cx="1209675" cy="835025"/>
            </a:xfrm>
            <a:custGeom>
              <a:avLst/>
              <a:gdLst>
                <a:gd name="T0" fmla="*/ 0 w 762"/>
                <a:gd name="T1" fmla="*/ 392 h 526"/>
                <a:gd name="T2" fmla="*/ 3 w 762"/>
                <a:gd name="T3" fmla="*/ 526 h 526"/>
                <a:gd name="T4" fmla="*/ 19 w 762"/>
                <a:gd name="T5" fmla="*/ 486 h 526"/>
                <a:gd name="T6" fmla="*/ 175 w 762"/>
                <a:gd name="T7" fmla="*/ 446 h 526"/>
                <a:gd name="T8" fmla="*/ 319 w 762"/>
                <a:gd name="T9" fmla="*/ 446 h 526"/>
                <a:gd name="T10" fmla="*/ 762 w 762"/>
                <a:gd name="T11" fmla="*/ 347 h 526"/>
                <a:gd name="T12" fmla="*/ 568 w 762"/>
                <a:gd name="T13" fmla="*/ 0 h 526"/>
                <a:gd name="T14" fmla="*/ 413 w 762"/>
                <a:gd name="T15" fmla="*/ 2 h 526"/>
                <a:gd name="T16" fmla="*/ 234 w 762"/>
                <a:gd name="T17" fmla="*/ 69 h 526"/>
                <a:gd name="T18" fmla="*/ 95 w 762"/>
                <a:gd name="T19" fmla="*/ 361 h 526"/>
                <a:gd name="T20" fmla="*/ 0 w 762"/>
                <a:gd name="T21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2" h="526">
                  <a:moveTo>
                    <a:pt x="0" y="392"/>
                  </a:moveTo>
                  <a:lnTo>
                    <a:pt x="3" y="526"/>
                  </a:lnTo>
                  <a:lnTo>
                    <a:pt x="19" y="486"/>
                  </a:lnTo>
                  <a:lnTo>
                    <a:pt x="175" y="446"/>
                  </a:lnTo>
                  <a:lnTo>
                    <a:pt x="319" y="446"/>
                  </a:lnTo>
                  <a:lnTo>
                    <a:pt x="762" y="347"/>
                  </a:lnTo>
                  <a:lnTo>
                    <a:pt x="568" y="0"/>
                  </a:lnTo>
                  <a:lnTo>
                    <a:pt x="413" y="2"/>
                  </a:lnTo>
                  <a:lnTo>
                    <a:pt x="234" y="69"/>
                  </a:lnTo>
                  <a:lnTo>
                    <a:pt x="95" y="361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EB78ED8B-236B-6B38-9DEA-FB38E272F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113" y="4381500"/>
              <a:ext cx="606425" cy="669925"/>
            </a:xfrm>
            <a:custGeom>
              <a:avLst/>
              <a:gdLst>
                <a:gd name="T0" fmla="*/ 219 w 382"/>
                <a:gd name="T1" fmla="*/ 422 h 422"/>
                <a:gd name="T2" fmla="*/ 382 w 382"/>
                <a:gd name="T3" fmla="*/ 0 h 422"/>
                <a:gd name="T4" fmla="*/ 271 w 382"/>
                <a:gd name="T5" fmla="*/ 0 h 422"/>
                <a:gd name="T6" fmla="*/ 174 w 382"/>
                <a:gd name="T7" fmla="*/ 31 h 422"/>
                <a:gd name="T8" fmla="*/ 0 w 382"/>
                <a:gd name="T9" fmla="*/ 283 h 422"/>
                <a:gd name="T10" fmla="*/ 24 w 382"/>
                <a:gd name="T11" fmla="*/ 363 h 422"/>
                <a:gd name="T12" fmla="*/ 219 w 382"/>
                <a:gd name="T13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422">
                  <a:moveTo>
                    <a:pt x="219" y="422"/>
                  </a:moveTo>
                  <a:lnTo>
                    <a:pt x="382" y="0"/>
                  </a:lnTo>
                  <a:lnTo>
                    <a:pt x="271" y="0"/>
                  </a:lnTo>
                  <a:lnTo>
                    <a:pt x="174" y="31"/>
                  </a:lnTo>
                  <a:lnTo>
                    <a:pt x="0" y="283"/>
                  </a:lnTo>
                  <a:lnTo>
                    <a:pt x="24" y="363"/>
                  </a:lnTo>
                  <a:lnTo>
                    <a:pt x="219" y="4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59AD841-36E2-3FB7-FB1C-BCB36AAB4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775" y="4381500"/>
              <a:ext cx="1246188" cy="688975"/>
            </a:xfrm>
            <a:custGeom>
              <a:avLst/>
              <a:gdLst>
                <a:gd name="T0" fmla="*/ 724 w 785"/>
                <a:gd name="T1" fmla="*/ 101 h 434"/>
                <a:gd name="T2" fmla="*/ 785 w 785"/>
                <a:gd name="T3" fmla="*/ 148 h 434"/>
                <a:gd name="T4" fmla="*/ 726 w 785"/>
                <a:gd name="T5" fmla="*/ 271 h 434"/>
                <a:gd name="T6" fmla="*/ 90 w 785"/>
                <a:gd name="T7" fmla="*/ 382 h 434"/>
                <a:gd name="T8" fmla="*/ 43 w 785"/>
                <a:gd name="T9" fmla="*/ 434 h 434"/>
                <a:gd name="T10" fmla="*/ 26 w 785"/>
                <a:gd name="T11" fmla="*/ 427 h 434"/>
                <a:gd name="T12" fmla="*/ 0 w 785"/>
                <a:gd name="T13" fmla="*/ 422 h 434"/>
                <a:gd name="T14" fmla="*/ 163 w 785"/>
                <a:gd name="T15" fmla="*/ 0 h 434"/>
                <a:gd name="T16" fmla="*/ 186 w 785"/>
                <a:gd name="T17" fmla="*/ 0 h 434"/>
                <a:gd name="T18" fmla="*/ 524 w 785"/>
                <a:gd name="T19" fmla="*/ 23 h 434"/>
                <a:gd name="T20" fmla="*/ 590 w 785"/>
                <a:gd name="T21" fmla="*/ 68 h 434"/>
                <a:gd name="T22" fmla="*/ 724 w 785"/>
                <a:gd name="T23" fmla="*/ 101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5" h="434">
                  <a:moveTo>
                    <a:pt x="724" y="101"/>
                  </a:moveTo>
                  <a:lnTo>
                    <a:pt x="785" y="148"/>
                  </a:lnTo>
                  <a:lnTo>
                    <a:pt x="726" y="271"/>
                  </a:lnTo>
                  <a:lnTo>
                    <a:pt x="90" y="382"/>
                  </a:lnTo>
                  <a:lnTo>
                    <a:pt x="43" y="434"/>
                  </a:lnTo>
                  <a:lnTo>
                    <a:pt x="26" y="427"/>
                  </a:lnTo>
                  <a:lnTo>
                    <a:pt x="0" y="422"/>
                  </a:lnTo>
                  <a:lnTo>
                    <a:pt x="163" y="0"/>
                  </a:lnTo>
                  <a:lnTo>
                    <a:pt x="186" y="0"/>
                  </a:lnTo>
                  <a:lnTo>
                    <a:pt x="524" y="23"/>
                  </a:lnTo>
                  <a:lnTo>
                    <a:pt x="590" y="68"/>
                  </a:lnTo>
                  <a:lnTo>
                    <a:pt x="724" y="10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C82D71A-76B7-82BE-0649-413777961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7413" y="3640138"/>
              <a:ext cx="698500" cy="631825"/>
            </a:xfrm>
            <a:custGeom>
              <a:avLst/>
              <a:gdLst>
                <a:gd name="T0" fmla="*/ 0 w 440"/>
                <a:gd name="T1" fmla="*/ 101 h 398"/>
                <a:gd name="T2" fmla="*/ 254 w 440"/>
                <a:gd name="T3" fmla="*/ 0 h 398"/>
                <a:gd name="T4" fmla="*/ 370 w 440"/>
                <a:gd name="T5" fmla="*/ 28 h 398"/>
                <a:gd name="T6" fmla="*/ 440 w 440"/>
                <a:gd name="T7" fmla="*/ 250 h 398"/>
                <a:gd name="T8" fmla="*/ 311 w 440"/>
                <a:gd name="T9" fmla="*/ 396 h 398"/>
                <a:gd name="T10" fmla="*/ 153 w 440"/>
                <a:gd name="T11" fmla="*/ 398 h 398"/>
                <a:gd name="T12" fmla="*/ 0 w 440"/>
                <a:gd name="T13" fmla="*/ 101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398">
                  <a:moveTo>
                    <a:pt x="0" y="101"/>
                  </a:moveTo>
                  <a:lnTo>
                    <a:pt x="254" y="0"/>
                  </a:lnTo>
                  <a:lnTo>
                    <a:pt x="370" y="28"/>
                  </a:lnTo>
                  <a:lnTo>
                    <a:pt x="440" y="250"/>
                  </a:lnTo>
                  <a:lnTo>
                    <a:pt x="311" y="396"/>
                  </a:lnTo>
                  <a:lnTo>
                    <a:pt x="153" y="398"/>
                  </a:lnTo>
                  <a:lnTo>
                    <a:pt x="0" y="10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81BC26AD-C375-89CB-8B0F-0DE68ECF6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113" y="3201988"/>
              <a:ext cx="498475" cy="579437"/>
            </a:xfrm>
            <a:custGeom>
              <a:avLst/>
              <a:gdLst>
                <a:gd name="T0" fmla="*/ 0 w 314"/>
                <a:gd name="T1" fmla="*/ 21 h 365"/>
                <a:gd name="T2" fmla="*/ 179 w 314"/>
                <a:gd name="T3" fmla="*/ 0 h 365"/>
                <a:gd name="T4" fmla="*/ 314 w 314"/>
                <a:gd name="T5" fmla="*/ 224 h 365"/>
                <a:gd name="T6" fmla="*/ 248 w 314"/>
                <a:gd name="T7" fmla="*/ 248 h 365"/>
                <a:gd name="T8" fmla="*/ 179 w 314"/>
                <a:gd name="T9" fmla="*/ 361 h 365"/>
                <a:gd name="T10" fmla="*/ 90 w 314"/>
                <a:gd name="T11" fmla="*/ 365 h 365"/>
                <a:gd name="T12" fmla="*/ 0 w 314"/>
                <a:gd name="T13" fmla="*/ 2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365">
                  <a:moveTo>
                    <a:pt x="0" y="21"/>
                  </a:moveTo>
                  <a:lnTo>
                    <a:pt x="179" y="0"/>
                  </a:lnTo>
                  <a:lnTo>
                    <a:pt x="314" y="224"/>
                  </a:lnTo>
                  <a:lnTo>
                    <a:pt x="248" y="248"/>
                  </a:lnTo>
                  <a:lnTo>
                    <a:pt x="179" y="361"/>
                  </a:lnTo>
                  <a:lnTo>
                    <a:pt x="90" y="365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A9094D34-EFE5-F05E-6565-C1D070BD7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275" y="3557588"/>
              <a:ext cx="534988" cy="430212"/>
            </a:xfrm>
            <a:custGeom>
              <a:avLst/>
              <a:gdLst>
                <a:gd name="T0" fmla="*/ 226 w 337"/>
                <a:gd name="T1" fmla="*/ 0 h 271"/>
                <a:gd name="T2" fmla="*/ 337 w 337"/>
                <a:gd name="T3" fmla="*/ 158 h 271"/>
                <a:gd name="T4" fmla="*/ 158 w 337"/>
                <a:gd name="T5" fmla="*/ 271 h 271"/>
                <a:gd name="T6" fmla="*/ 0 w 337"/>
                <a:gd name="T7" fmla="*/ 137 h 271"/>
                <a:gd name="T8" fmla="*/ 69 w 337"/>
                <a:gd name="T9" fmla="*/ 24 h 271"/>
                <a:gd name="T10" fmla="*/ 135 w 337"/>
                <a:gd name="T11" fmla="*/ 0 h 271"/>
                <a:gd name="T12" fmla="*/ 226 w 33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71">
                  <a:moveTo>
                    <a:pt x="226" y="0"/>
                  </a:moveTo>
                  <a:lnTo>
                    <a:pt x="337" y="158"/>
                  </a:lnTo>
                  <a:lnTo>
                    <a:pt x="158" y="271"/>
                  </a:lnTo>
                  <a:lnTo>
                    <a:pt x="0" y="137"/>
                  </a:lnTo>
                  <a:lnTo>
                    <a:pt x="69" y="24"/>
                  </a:lnTo>
                  <a:lnTo>
                    <a:pt x="135" y="0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D150494E-A987-9E34-D3ED-3D538E8E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3789363"/>
              <a:ext cx="487363" cy="588962"/>
            </a:xfrm>
            <a:custGeom>
              <a:avLst/>
              <a:gdLst>
                <a:gd name="T0" fmla="*/ 55 w 307"/>
                <a:gd name="T1" fmla="*/ 0 h 371"/>
                <a:gd name="T2" fmla="*/ 154 w 307"/>
                <a:gd name="T3" fmla="*/ 7 h 371"/>
                <a:gd name="T4" fmla="*/ 307 w 307"/>
                <a:gd name="T5" fmla="*/ 304 h 371"/>
                <a:gd name="T6" fmla="*/ 128 w 307"/>
                <a:gd name="T7" fmla="*/ 371 h 371"/>
                <a:gd name="T8" fmla="*/ 3 w 307"/>
                <a:gd name="T9" fmla="*/ 304 h 371"/>
                <a:gd name="T10" fmla="*/ 0 w 307"/>
                <a:gd name="T11" fmla="*/ 158 h 371"/>
                <a:gd name="T12" fmla="*/ 55 w 307"/>
                <a:gd name="T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71">
                  <a:moveTo>
                    <a:pt x="55" y="0"/>
                  </a:moveTo>
                  <a:lnTo>
                    <a:pt x="154" y="7"/>
                  </a:lnTo>
                  <a:lnTo>
                    <a:pt x="307" y="304"/>
                  </a:lnTo>
                  <a:lnTo>
                    <a:pt x="128" y="371"/>
                  </a:lnTo>
                  <a:lnTo>
                    <a:pt x="3" y="304"/>
                  </a:lnTo>
                  <a:lnTo>
                    <a:pt x="0" y="158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07934727-C960-1526-0590-7ED7AD0D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4037013"/>
              <a:ext cx="815975" cy="793750"/>
            </a:xfrm>
            <a:custGeom>
              <a:avLst/>
              <a:gdLst>
                <a:gd name="T0" fmla="*/ 132 w 514"/>
                <a:gd name="T1" fmla="*/ 0 h 500"/>
                <a:gd name="T2" fmla="*/ 267 w 514"/>
                <a:gd name="T3" fmla="*/ 0 h 500"/>
                <a:gd name="T4" fmla="*/ 514 w 514"/>
                <a:gd name="T5" fmla="*/ 248 h 500"/>
                <a:gd name="T6" fmla="*/ 340 w 514"/>
                <a:gd name="T7" fmla="*/ 500 h 500"/>
                <a:gd name="T8" fmla="*/ 194 w 514"/>
                <a:gd name="T9" fmla="*/ 493 h 500"/>
                <a:gd name="T10" fmla="*/ 0 w 514"/>
                <a:gd name="T11" fmla="*/ 146 h 500"/>
                <a:gd name="T12" fmla="*/ 132 w 514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4" h="500">
                  <a:moveTo>
                    <a:pt x="132" y="0"/>
                  </a:moveTo>
                  <a:lnTo>
                    <a:pt x="267" y="0"/>
                  </a:lnTo>
                  <a:lnTo>
                    <a:pt x="514" y="248"/>
                  </a:lnTo>
                  <a:lnTo>
                    <a:pt x="340" y="500"/>
                  </a:lnTo>
                  <a:lnTo>
                    <a:pt x="194" y="493"/>
                  </a:lnTo>
                  <a:lnTo>
                    <a:pt x="0" y="14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576E4DBE-5E67-CB50-28F8-3406DF7D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225" y="3775075"/>
              <a:ext cx="758825" cy="655637"/>
            </a:xfrm>
            <a:custGeom>
              <a:avLst/>
              <a:gdLst>
                <a:gd name="T0" fmla="*/ 0 w 478"/>
                <a:gd name="T1" fmla="*/ 165 h 413"/>
                <a:gd name="T2" fmla="*/ 163 w 478"/>
                <a:gd name="T3" fmla="*/ 4 h 413"/>
                <a:gd name="T4" fmla="*/ 252 w 478"/>
                <a:gd name="T5" fmla="*/ 0 h 413"/>
                <a:gd name="T6" fmla="*/ 410 w 478"/>
                <a:gd name="T7" fmla="*/ 134 h 413"/>
                <a:gd name="T8" fmla="*/ 478 w 478"/>
                <a:gd name="T9" fmla="*/ 382 h 413"/>
                <a:gd name="T10" fmla="*/ 455 w 478"/>
                <a:gd name="T11" fmla="*/ 382 h 413"/>
                <a:gd name="T12" fmla="*/ 344 w 478"/>
                <a:gd name="T13" fmla="*/ 382 h 413"/>
                <a:gd name="T14" fmla="*/ 247 w 478"/>
                <a:gd name="T15" fmla="*/ 413 h 413"/>
                <a:gd name="T16" fmla="*/ 0 w 478"/>
                <a:gd name="T17" fmla="*/ 16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8" h="413">
                  <a:moveTo>
                    <a:pt x="0" y="165"/>
                  </a:moveTo>
                  <a:lnTo>
                    <a:pt x="163" y="4"/>
                  </a:lnTo>
                  <a:lnTo>
                    <a:pt x="252" y="0"/>
                  </a:lnTo>
                  <a:lnTo>
                    <a:pt x="410" y="134"/>
                  </a:lnTo>
                  <a:lnTo>
                    <a:pt x="478" y="382"/>
                  </a:lnTo>
                  <a:lnTo>
                    <a:pt x="455" y="382"/>
                  </a:lnTo>
                  <a:lnTo>
                    <a:pt x="344" y="382"/>
                  </a:lnTo>
                  <a:lnTo>
                    <a:pt x="247" y="413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981F5CD-79C5-54D9-A8FC-BAD325873474}"/>
              </a:ext>
            </a:extLst>
          </p:cNvPr>
          <p:cNvGrpSpPr/>
          <p:nvPr/>
        </p:nvGrpSpPr>
        <p:grpSpPr>
          <a:xfrm>
            <a:off x="2456882" y="1816815"/>
            <a:ext cx="3121026" cy="1841499"/>
            <a:chOff x="4235450" y="1716088"/>
            <a:chExt cx="3121026" cy="18414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B584A621-6173-E5C8-09EB-EA6893F87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25" y="2951163"/>
              <a:ext cx="777875" cy="546100"/>
            </a:xfrm>
            <a:custGeom>
              <a:avLst/>
              <a:gdLst>
                <a:gd name="T0" fmla="*/ 0 w 490"/>
                <a:gd name="T1" fmla="*/ 264 h 344"/>
                <a:gd name="T2" fmla="*/ 108 w 490"/>
                <a:gd name="T3" fmla="*/ 259 h 344"/>
                <a:gd name="T4" fmla="*/ 174 w 490"/>
                <a:gd name="T5" fmla="*/ 321 h 344"/>
                <a:gd name="T6" fmla="*/ 332 w 490"/>
                <a:gd name="T7" fmla="*/ 344 h 344"/>
                <a:gd name="T8" fmla="*/ 490 w 490"/>
                <a:gd name="T9" fmla="*/ 134 h 344"/>
                <a:gd name="T10" fmla="*/ 113 w 490"/>
                <a:gd name="T11" fmla="*/ 0 h 344"/>
                <a:gd name="T12" fmla="*/ 0 w 490"/>
                <a:gd name="T13" fmla="*/ 26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344">
                  <a:moveTo>
                    <a:pt x="0" y="264"/>
                  </a:moveTo>
                  <a:lnTo>
                    <a:pt x="108" y="259"/>
                  </a:lnTo>
                  <a:lnTo>
                    <a:pt x="174" y="321"/>
                  </a:lnTo>
                  <a:lnTo>
                    <a:pt x="332" y="344"/>
                  </a:lnTo>
                  <a:lnTo>
                    <a:pt x="490" y="134"/>
                  </a:lnTo>
                  <a:lnTo>
                    <a:pt x="113" y="0"/>
                  </a:lnTo>
                  <a:lnTo>
                    <a:pt x="0" y="2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7E08B2EC-0DB3-14C1-6E5A-C3E555905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498725"/>
              <a:ext cx="471488" cy="279400"/>
            </a:xfrm>
            <a:custGeom>
              <a:avLst/>
              <a:gdLst>
                <a:gd name="T0" fmla="*/ 198 w 297"/>
                <a:gd name="T1" fmla="*/ 0 h 176"/>
                <a:gd name="T2" fmla="*/ 297 w 297"/>
                <a:gd name="T3" fmla="*/ 127 h 176"/>
                <a:gd name="T4" fmla="*/ 54 w 297"/>
                <a:gd name="T5" fmla="*/ 176 h 176"/>
                <a:gd name="T6" fmla="*/ 0 w 297"/>
                <a:gd name="T7" fmla="*/ 2 h 176"/>
                <a:gd name="T8" fmla="*/ 198 w 297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76">
                  <a:moveTo>
                    <a:pt x="198" y="0"/>
                  </a:moveTo>
                  <a:lnTo>
                    <a:pt x="297" y="127"/>
                  </a:lnTo>
                  <a:lnTo>
                    <a:pt x="54" y="176"/>
                  </a:lnTo>
                  <a:lnTo>
                    <a:pt x="0" y="2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29F07F76-DDBB-2595-08E4-C9D4FF5A7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513" y="2217738"/>
              <a:ext cx="942975" cy="1039812"/>
            </a:xfrm>
            <a:custGeom>
              <a:avLst/>
              <a:gdLst>
                <a:gd name="T0" fmla="*/ 0 w 594"/>
                <a:gd name="T1" fmla="*/ 462 h 655"/>
                <a:gd name="T2" fmla="*/ 377 w 594"/>
                <a:gd name="T3" fmla="*/ 596 h 655"/>
                <a:gd name="T4" fmla="*/ 471 w 594"/>
                <a:gd name="T5" fmla="*/ 655 h 655"/>
                <a:gd name="T6" fmla="*/ 526 w 594"/>
                <a:gd name="T7" fmla="*/ 599 h 655"/>
                <a:gd name="T8" fmla="*/ 594 w 594"/>
                <a:gd name="T9" fmla="*/ 353 h 655"/>
                <a:gd name="T10" fmla="*/ 540 w 594"/>
                <a:gd name="T11" fmla="*/ 179 h 655"/>
                <a:gd name="T12" fmla="*/ 384 w 594"/>
                <a:gd name="T13" fmla="*/ 0 h 655"/>
                <a:gd name="T14" fmla="*/ 80 w 594"/>
                <a:gd name="T15" fmla="*/ 132 h 655"/>
                <a:gd name="T16" fmla="*/ 0 w 594"/>
                <a:gd name="T17" fmla="*/ 462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4" h="655">
                  <a:moveTo>
                    <a:pt x="0" y="462"/>
                  </a:moveTo>
                  <a:lnTo>
                    <a:pt x="377" y="596"/>
                  </a:lnTo>
                  <a:lnTo>
                    <a:pt x="471" y="655"/>
                  </a:lnTo>
                  <a:lnTo>
                    <a:pt x="526" y="599"/>
                  </a:lnTo>
                  <a:lnTo>
                    <a:pt x="594" y="353"/>
                  </a:lnTo>
                  <a:lnTo>
                    <a:pt x="540" y="179"/>
                  </a:lnTo>
                  <a:lnTo>
                    <a:pt x="384" y="0"/>
                  </a:lnTo>
                  <a:lnTo>
                    <a:pt x="80" y="132"/>
                  </a:lnTo>
                  <a:lnTo>
                    <a:pt x="0" y="4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787FD49D-CC85-1206-0B74-0375C737E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2030413"/>
              <a:ext cx="741363" cy="471487"/>
            </a:xfrm>
            <a:custGeom>
              <a:avLst/>
              <a:gdLst>
                <a:gd name="T0" fmla="*/ 354 w 467"/>
                <a:gd name="T1" fmla="*/ 295 h 297"/>
                <a:gd name="T2" fmla="*/ 467 w 467"/>
                <a:gd name="T3" fmla="*/ 96 h 297"/>
                <a:gd name="T4" fmla="*/ 260 w 467"/>
                <a:gd name="T5" fmla="*/ 0 h 297"/>
                <a:gd name="T6" fmla="*/ 92 w 467"/>
                <a:gd name="T7" fmla="*/ 45 h 297"/>
                <a:gd name="T8" fmla="*/ 0 w 467"/>
                <a:gd name="T9" fmla="*/ 118 h 297"/>
                <a:gd name="T10" fmla="*/ 156 w 467"/>
                <a:gd name="T11" fmla="*/ 297 h 297"/>
                <a:gd name="T12" fmla="*/ 354 w 467"/>
                <a:gd name="T13" fmla="*/ 29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7" h="297">
                  <a:moveTo>
                    <a:pt x="354" y="295"/>
                  </a:moveTo>
                  <a:lnTo>
                    <a:pt x="467" y="96"/>
                  </a:lnTo>
                  <a:lnTo>
                    <a:pt x="260" y="0"/>
                  </a:lnTo>
                  <a:lnTo>
                    <a:pt x="92" y="45"/>
                  </a:lnTo>
                  <a:lnTo>
                    <a:pt x="0" y="118"/>
                  </a:lnTo>
                  <a:lnTo>
                    <a:pt x="156" y="297"/>
                  </a:lnTo>
                  <a:lnTo>
                    <a:pt x="354" y="29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52EE5473-7F83-145B-80E2-BCAE79C68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450" y="1966913"/>
              <a:ext cx="1089025" cy="501650"/>
            </a:xfrm>
            <a:custGeom>
              <a:avLst/>
              <a:gdLst>
                <a:gd name="T0" fmla="*/ 37 w 686"/>
                <a:gd name="T1" fmla="*/ 179 h 316"/>
                <a:gd name="T2" fmla="*/ 174 w 686"/>
                <a:gd name="T3" fmla="*/ 181 h 316"/>
                <a:gd name="T4" fmla="*/ 625 w 686"/>
                <a:gd name="T5" fmla="*/ 316 h 316"/>
                <a:gd name="T6" fmla="*/ 686 w 686"/>
                <a:gd name="T7" fmla="*/ 212 h 316"/>
                <a:gd name="T8" fmla="*/ 540 w 686"/>
                <a:gd name="T9" fmla="*/ 99 h 316"/>
                <a:gd name="T10" fmla="*/ 471 w 686"/>
                <a:gd name="T11" fmla="*/ 70 h 316"/>
                <a:gd name="T12" fmla="*/ 309 w 686"/>
                <a:gd name="T13" fmla="*/ 0 h 316"/>
                <a:gd name="T14" fmla="*/ 120 w 686"/>
                <a:gd name="T15" fmla="*/ 26 h 316"/>
                <a:gd name="T16" fmla="*/ 0 w 686"/>
                <a:gd name="T17" fmla="*/ 148 h 316"/>
                <a:gd name="T18" fmla="*/ 37 w 686"/>
                <a:gd name="T19" fmla="*/ 17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6" h="316">
                  <a:moveTo>
                    <a:pt x="37" y="179"/>
                  </a:moveTo>
                  <a:lnTo>
                    <a:pt x="174" y="181"/>
                  </a:lnTo>
                  <a:lnTo>
                    <a:pt x="625" y="316"/>
                  </a:lnTo>
                  <a:lnTo>
                    <a:pt x="686" y="212"/>
                  </a:lnTo>
                  <a:lnTo>
                    <a:pt x="540" y="99"/>
                  </a:lnTo>
                  <a:lnTo>
                    <a:pt x="471" y="70"/>
                  </a:lnTo>
                  <a:lnTo>
                    <a:pt x="309" y="0"/>
                  </a:lnTo>
                  <a:lnTo>
                    <a:pt x="120" y="26"/>
                  </a:lnTo>
                  <a:lnTo>
                    <a:pt x="0" y="148"/>
                  </a:lnTo>
                  <a:lnTo>
                    <a:pt x="37" y="17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6DB6A59C-827B-501B-B64E-1CB3E0B7E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188" y="2251075"/>
              <a:ext cx="1146175" cy="1017587"/>
            </a:xfrm>
            <a:custGeom>
              <a:avLst/>
              <a:gdLst>
                <a:gd name="T0" fmla="*/ 0 w 722"/>
                <a:gd name="T1" fmla="*/ 0 h 641"/>
                <a:gd name="T2" fmla="*/ 137 w 722"/>
                <a:gd name="T3" fmla="*/ 2 h 641"/>
                <a:gd name="T4" fmla="*/ 588 w 722"/>
                <a:gd name="T5" fmla="*/ 137 h 641"/>
                <a:gd name="T6" fmla="*/ 722 w 722"/>
                <a:gd name="T7" fmla="*/ 250 h 641"/>
                <a:gd name="T8" fmla="*/ 585 w 722"/>
                <a:gd name="T9" fmla="*/ 516 h 641"/>
                <a:gd name="T10" fmla="*/ 364 w 722"/>
                <a:gd name="T11" fmla="*/ 641 h 641"/>
                <a:gd name="T12" fmla="*/ 312 w 722"/>
                <a:gd name="T13" fmla="*/ 587 h 641"/>
                <a:gd name="T14" fmla="*/ 392 w 722"/>
                <a:gd name="T15" fmla="*/ 483 h 641"/>
                <a:gd name="T16" fmla="*/ 569 w 722"/>
                <a:gd name="T17" fmla="*/ 351 h 641"/>
                <a:gd name="T18" fmla="*/ 465 w 722"/>
                <a:gd name="T19" fmla="*/ 236 h 641"/>
                <a:gd name="T20" fmla="*/ 250 w 722"/>
                <a:gd name="T21" fmla="*/ 226 h 641"/>
                <a:gd name="T22" fmla="*/ 66 w 722"/>
                <a:gd name="T23" fmla="*/ 151 h 641"/>
                <a:gd name="T24" fmla="*/ 0 w 722"/>
                <a:gd name="T25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2" h="641">
                  <a:moveTo>
                    <a:pt x="0" y="0"/>
                  </a:moveTo>
                  <a:lnTo>
                    <a:pt x="137" y="2"/>
                  </a:lnTo>
                  <a:lnTo>
                    <a:pt x="588" y="137"/>
                  </a:lnTo>
                  <a:lnTo>
                    <a:pt x="722" y="250"/>
                  </a:lnTo>
                  <a:lnTo>
                    <a:pt x="585" y="516"/>
                  </a:lnTo>
                  <a:lnTo>
                    <a:pt x="364" y="641"/>
                  </a:lnTo>
                  <a:lnTo>
                    <a:pt x="312" y="587"/>
                  </a:lnTo>
                  <a:lnTo>
                    <a:pt x="392" y="483"/>
                  </a:lnTo>
                  <a:lnTo>
                    <a:pt x="569" y="351"/>
                  </a:lnTo>
                  <a:lnTo>
                    <a:pt x="465" y="236"/>
                  </a:lnTo>
                  <a:lnTo>
                    <a:pt x="250" y="226"/>
                  </a:lnTo>
                  <a:lnTo>
                    <a:pt x="66" y="15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081DF3F5-AD8D-6CAB-E1E0-606ACBDE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150" y="1716088"/>
              <a:ext cx="506413" cy="565150"/>
            </a:xfrm>
            <a:custGeom>
              <a:avLst/>
              <a:gdLst>
                <a:gd name="T0" fmla="*/ 0 w 319"/>
                <a:gd name="T1" fmla="*/ 330 h 356"/>
                <a:gd name="T2" fmla="*/ 208 w 319"/>
                <a:gd name="T3" fmla="*/ 356 h 356"/>
                <a:gd name="T4" fmla="*/ 319 w 319"/>
                <a:gd name="T5" fmla="*/ 40 h 356"/>
                <a:gd name="T6" fmla="*/ 208 w 319"/>
                <a:gd name="T7" fmla="*/ 0 h 356"/>
                <a:gd name="T8" fmla="*/ 36 w 319"/>
                <a:gd name="T9" fmla="*/ 125 h 356"/>
                <a:gd name="T10" fmla="*/ 0 w 319"/>
                <a:gd name="T11" fmla="*/ 33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56">
                  <a:moveTo>
                    <a:pt x="0" y="330"/>
                  </a:moveTo>
                  <a:lnTo>
                    <a:pt x="208" y="356"/>
                  </a:lnTo>
                  <a:lnTo>
                    <a:pt x="319" y="40"/>
                  </a:lnTo>
                  <a:lnTo>
                    <a:pt x="208" y="0"/>
                  </a:lnTo>
                  <a:lnTo>
                    <a:pt x="36" y="125"/>
                  </a:lnTo>
                  <a:lnTo>
                    <a:pt x="0" y="3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D0E1D174-C05E-AEC7-F6B3-47B8FA462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875" y="2239963"/>
              <a:ext cx="909638" cy="1157287"/>
            </a:xfrm>
            <a:custGeom>
              <a:avLst/>
              <a:gdLst>
                <a:gd name="T0" fmla="*/ 3 w 573"/>
                <a:gd name="T1" fmla="*/ 144 h 729"/>
                <a:gd name="T2" fmla="*/ 64 w 573"/>
                <a:gd name="T3" fmla="*/ 40 h 729"/>
                <a:gd name="T4" fmla="*/ 186 w 573"/>
                <a:gd name="T5" fmla="*/ 0 h 729"/>
                <a:gd name="T6" fmla="*/ 394 w 573"/>
                <a:gd name="T7" fmla="*/ 26 h 729"/>
                <a:gd name="T8" fmla="*/ 573 w 573"/>
                <a:gd name="T9" fmla="*/ 118 h 729"/>
                <a:gd name="T10" fmla="*/ 493 w 573"/>
                <a:gd name="T11" fmla="*/ 448 h 729"/>
                <a:gd name="T12" fmla="*/ 380 w 573"/>
                <a:gd name="T13" fmla="*/ 712 h 729"/>
                <a:gd name="T14" fmla="*/ 137 w 573"/>
                <a:gd name="T15" fmla="*/ 729 h 729"/>
                <a:gd name="T16" fmla="*/ 132 w 573"/>
                <a:gd name="T17" fmla="*/ 651 h 729"/>
                <a:gd name="T18" fmla="*/ 0 w 573"/>
                <a:gd name="T19" fmla="*/ 523 h 729"/>
                <a:gd name="T20" fmla="*/ 137 w 573"/>
                <a:gd name="T21" fmla="*/ 257 h 729"/>
                <a:gd name="T22" fmla="*/ 3 w 573"/>
                <a:gd name="T23" fmla="*/ 144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729">
                  <a:moveTo>
                    <a:pt x="3" y="144"/>
                  </a:moveTo>
                  <a:lnTo>
                    <a:pt x="64" y="40"/>
                  </a:lnTo>
                  <a:lnTo>
                    <a:pt x="186" y="0"/>
                  </a:lnTo>
                  <a:lnTo>
                    <a:pt x="394" y="26"/>
                  </a:lnTo>
                  <a:lnTo>
                    <a:pt x="573" y="118"/>
                  </a:lnTo>
                  <a:lnTo>
                    <a:pt x="493" y="448"/>
                  </a:lnTo>
                  <a:lnTo>
                    <a:pt x="380" y="712"/>
                  </a:lnTo>
                  <a:lnTo>
                    <a:pt x="137" y="729"/>
                  </a:lnTo>
                  <a:lnTo>
                    <a:pt x="132" y="651"/>
                  </a:lnTo>
                  <a:lnTo>
                    <a:pt x="0" y="523"/>
                  </a:lnTo>
                  <a:lnTo>
                    <a:pt x="137" y="257"/>
                  </a:lnTo>
                  <a:lnTo>
                    <a:pt x="3" y="1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E44392AC-D033-EE50-ABB2-06599378F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3070225"/>
              <a:ext cx="719138" cy="487362"/>
            </a:xfrm>
            <a:custGeom>
              <a:avLst/>
              <a:gdLst>
                <a:gd name="T0" fmla="*/ 0 w 453"/>
                <a:gd name="T1" fmla="*/ 182 h 307"/>
                <a:gd name="T2" fmla="*/ 99 w 453"/>
                <a:gd name="T3" fmla="*/ 118 h 307"/>
                <a:gd name="T4" fmla="*/ 316 w 453"/>
                <a:gd name="T5" fmla="*/ 0 h 307"/>
                <a:gd name="T6" fmla="*/ 448 w 453"/>
                <a:gd name="T7" fmla="*/ 128 h 307"/>
                <a:gd name="T8" fmla="*/ 453 w 453"/>
                <a:gd name="T9" fmla="*/ 206 h 307"/>
                <a:gd name="T10" fmla="*/ 177 w 453"/>
                <a:gd name="T11" fmla="*/ 232 h 307"/>
                <a:gd name="T12" fmla="*/ 69 w 453"/>
                <a:gd name="T13" fmla="*/ 307 h 307"/>
                <a:gd name="T14" fmla="*/ 0 w 453"/>
                <a:gd name="T15" fmla="*/ 18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307">
                  <a:moveTo>
                    <a:pt x="0" y="182"/>
                  </a:moveTo>
                  <a:lnTo>
                    <a:pt x="99" y="118"/>
                  </a:lnTo>
                  <a:lnTo>
                    <a:pt x="316" y="0"/>
                  </a:lnTo>
                  <a:lnTo>
                    <a:pt x="448" y="128"/>
                  </a:lnTo>
                  <a:lnTo>
                    <a:pt x="453" y="206"/>
                  </a:lnTo>
                  <a:lnTo>
                    <a:pt x="177" y="232"/>
                  </a:lnTo>
                  <a:lnTo>
                    <a:pt x="69" y="307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C528383-BE6E-E66E-F6B9-054E7FCED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0" y="1771650"/>
              <a:ext cx="928688" cy="655637"/>
            </a:xfrm>
            <a:custGeom>
              <a:avLst/>
              <a:gdLst>
                <a:gd name="T0" fmla="*/ 0 w 585"/>
                <a:gd name="T1" fmla="*/ 321 h 413"/>
                <a:gd name="T2" fmla="*/ 82 w 585"/>
                <a:gd name="T3" fmla="*/ 0 h 413"/>
                <a:gd name="T4" fmla="*/ 167 w 585"/>
                <a:gd name="T5" fmla="*/ 38 h 413"/>
                <a:gd name="T6" fmla="*/ 585 w 585"/>
                <a:gd name="T7" fmla="*/ 210 h 413"/>
                <a:gd name="T8" fmla="*/ 483 w 585"/>
                <a:gd name="T9" fmla="*/ 281 h 413"/>
                <a:gd name="T10" fmla="*/ 179 w 585"/>
                <a:gd name="T11" fmla="*/ 413 h 413"/>
                <a:gd name="T12" fmla="*/ 0 w 585"/>
                <a:gd name="T13" fmla="*/ 32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413">
                  <a:moveTo>
                    <a:pt x="0" y="321"/>
                  </a:moveTo>
                  <a:lnTo>
                    <a:pt x="82" y="0"/>
                  </a:lnTo>
                  <a:lnTo>
                    <a:pt x="167" y="38"/>
                  </a:lnTo>
                  <a:lnTo>
                    <a:pt x="585" y="210"/>
                  </a:lnTo>
                  <a:lnTo>
                    <a:pt x="483" y="281"/>
                  </a:lnTo>
                  <a:lnTo>
                    <a:pt x="179" y="413"/>
                  </a:lnTo>
                  <a:lnTo>
                    <a:pt x="0" y="32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675D6876-0C7B-F95C-25C7-E005EB2E1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1914525"/>
              <a:ext cx="419100" cy="388937"/>
            </a:xfrm>
            <a:custGeom>
              <a:avLst/>
              <a:gdLst>
                <a:gd name="T0" fmla="*/ 264 w 264"/>
                <a:gd name="T1" fmla="*/ 0 h 245"/>
                <a:gd name="T2" fmla="*/ 228 w 264"/>
                <a:gd name="T3" fmla="*/ 205 h 245"/>
                <a:gd name="T4" fmla="*/ 106 w 264"/>
                <a:gd name="T5" fmla="*/ 245 h 245"/>
                <a:gd name="T6" fmla="*/ 0 w 264"/>
                <a:gd name="T7" fmla="*/ 191 h 245"/>
                <a:gd name="T8" fmla="*/ 174 w 264"/>
                <a:gd name="T9" fmla="*/ 14 h 245"/>
                <a:gd name="T10" fmla="*/ 264 w 264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4" h="245">
                  <a:moveTo>
                    <a:pt x="264" y="0"/>
                  </a:moveTo>
                  <a:lnTo>
                    <a:pt x="228" y="205"/>
                  </a:lnTo>
                  <a:lnTo>
                    <a:pt x="106" y="245"/>
                  </a:lnTo>
                  <a:lnTo>
                    <a:pt x="0" y="191"/>
                  </a:lnTo>
                  <a:lnTo>
                    <a:pt x="174" y="14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47" name="Groupe 685">
            <a:extLst>
              <a:ext uri="{FF2B5EF4-FFF2-40B4-BE49-F238E27FC236}">
                <a16:creationId xmlns:a16="http://schemas.microsoft.com/office/drawing/2014/main" id="{8D08FE10-9002-6E14-2DAC-799FECA8DCD9}"/>
              </a:ext>
            </a:extLst>
          </p:cNvPr>
          <p:cNvGrpSpPr>
            <a:grpSpLocks/>
          </p:cNvGrpSpPr>
          <p:nvPr/>
        </p:nvGrpSpPr>
        <p:grpSpPr bwMode="auto">
          <a:xfrm>
            <a:off x="7078095" y="2628027"/>
            <a:ext cx="1150937" cy="215900"/>
            <a:chOff x="10136236" y="611850"/>
            <a:chExt cx="705400" cy="132108"/>
          </a:xfrm>
        </p:grpSpPr>
        <p:sp>
          <p:nvSpPr>
            <p:cNvPr id="48" name="ZoneTexte 14">
              <a:extLst>
                <a:ext uri="{FF2B5EF4-FFF2-40B4-BE49-F238E27FC236}">
                  <a16:creationId xmlns:a16="http://schemas.microsoft.com/office/drawing/2014/main" id="{572C456D-23E0-C276-D7A9-DCA6D2F67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6236" y="667988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Sevran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F0A6DF9-22F4-6B42-1E4E-BB0ACB2A08E3}"/>
                </a:ext>
              </a:extLst>
            </p:cNvPr>
            <p:cNvSpPr/>
            <p:nvPr/>
          </p:nvSpPr>
          <p:spPr>
            <a:xfrm>
              <a:off x="10216992" y="611850"/>
              <a:ext cx="43784" cy="44684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50" name="Groupe 685">
            <a:extLst>
              <a:ext uri="{FF2B5EF4-FFF2-40B4-BE49-F238E27FC236}">
                <a16:creationId xmlns:a16="http://schemas.microsoft.com/office/drawing/2014/main" id="{4FE36933-74A2-BE94-706F-FFBDECBE0C11}"/>
              </a:ext>
            </a:extLst>
          </p:cNvPr>
          <p:cNvGrpSpPr>
            <a:grpSpLocks/>
          </p:cNvGrpSpPr>
          <p:nvPr/>
        </p:nvGrpSpPr>
        <p:grpSpPr bwMode="auto">
          <a:xfrm>
            <a:off x="6155757" y="3791665"/>
            <a:ext cx="395288" cy="122237"/>
            <a:chOff x="10019104" y="621818"/>
            <a:chExt cx="242280" cy="75970"/>
          </a:xfrm>
        </p:grpSpPr>
        <p:sp>
          <p:nvSpPr>
            <p:cNvPr id="51" name="ZoneTexte 14">
              <a:extLst>
                <a:ext uri="{FF2B5EF4-FFF2-40B4-BE49-F238E27FC236}">
                  <a16:creationId xmlns:a16="http://schemas.microsoft.com/office/drawing/2014/main" id="{99699AD4-B9FC-9C30-E215-3FFA3CF0AD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9104" y="621818"/>
              <a:ext cx="234989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Bondy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4CF5CCF-22D1-1239-8C03-C7C4A515A67F}"/>
                </a:ext>
              </a:extLst>
            </p:cNvPr>
            <p:cNvSpPr/>
            <p:nvPr/>
          </p:nvSpPr>
          <p:spPr>
            <a:xfrm>
              <a:off x="10217598" y="646483"/>
              <a:ext cx="43786" cy="4439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53" name="Groupe 685">
            <a:extLst>
              <a:ext uri="{FF2B5EF4-FFF2-40B4-BE49-F238E27FC236}">
                <a16:creationId xmlns:a16="http://schemas.microsoft.com/office/drawing/2014/main" id="{6E5AB21A-3264-EBCD-93D7-1A5A4FE48060}"/>
              </a:ext>
            </a:extLst>
          </p:cNvPr>
          <p:cNvGrpSpPr>
            <a:grpSpLocks/>
          </p:cNvGrpSpPr>
          <p:nvPr/>
        </p:nvGrpSpPr>
        <p:grpSpPr bwMode="auto">
          <a:xfrm>
            <a:off x="7138420" y="4075827"/>
            <a:ext cx="1150937" cy="236538"/>
            <a:chOff x="10084541" y="708880"/>
            <a:chExt cx="705400" cy="147514"/>
          </a:xfrm>
        </p:grpSpPr>
        <p:sp>
          <p:nvSpPr>
            <p:cNvPr id="54" name="ZoneTexte 14">
              <a:extLst>
                <a:ext uri="{FF2B5EF4-FFF2-40B4-BE49-F238E27FC236}">
                  <a16:creationId xmlns:a16="http://schemas.microsoft.com/office/drawing/2014/main" id="{5358D8D8-6FA6-82DC-7287-1DF30737F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4541" y="708880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Clichy-sous-Bois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EF24CC-69D8-AD0D-DD14-2FAC95287509}"/>
                </a:ext>
              </a:extLst>
            </p:cNvPr>
            <p:cNvSpPr/>
            <p:nvPr/>
          </p:nvSpPr>
          <p:spPr>
            <a:xfrm>
              <a:off x="10204216" y="811843"/>
              <a:ext cx="43784" cy="4455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56" name="Groupe 685">
            <a:extLst>
              <a:ext uri="{FF2B5EF4-FFF2-40B4-BE49-F238E27FC236}">
                <a16:creationId xmlns:a16="http://schemas.microsoft.com/office/drawing/2014/main" id="{476C5A09-32D2-4FEC-9974-792882CD30D7}"/>
              </a:ext>
            </a:extLst>
          </p:cNvPr>
          <p:cNvGrpSpPr>
            <a:grpSpLocks/>
          </p:cNvGrpSpPr>
          <p:nvPr/>
        </p:nvGrpSpPr>
        <p:grpSpPr bwMode="auto">
          <a:xfrm>
            <a:off x="6687570" y="4837827"/>
            <a:ext cx="1150937" cy="222250"/>
            <a:chOff x="10033765" y="569894"/>
            <a:chExt cx="705400" cy="138515"/>
          </a:xfrm>
        </p:grpSpPr>
        <p:sp>
          <p:nvSpPr>
            <p:cNvPr id="57" name="ZoneTexte 14">
              <a:extLst>
                <a:ext uri="{FF2B5EF4-FFF2-40B4-BE49-F238E27FC236}">
                  <a16:creationId xmlns:a16="http://schemas.microsoft.com/office/drawing/2014/main" id="{0BD47C0D-0E49-5862-C94D-1D8099D72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3765" y="569894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Neuilly-sur-Marne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E85E3E2-C8DC-E8A1-095D-12A7E187663E}"/>
                </a:ext>
              </a:extLst>
            </p:cNvPr>
            <p:cNvSpPr/>
            <p:nvPr/>
          </p:nvSpPr>
          <p:spPr>
            <a:xfrm>
              <a:off x="10187494" y="663887"/>
              <a:ext cx="43783" cy="4452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59" name="Groupe 685">
            <a:extLst>
              <a:ext uri="{FF2B5EF4-FFF2-40B4-BE49-F238E27FC236}">
                <a16:creationId xmlns:a16="http://schemas.microsoft.com/office/drawing/2014/main" id="{6B0AC922-534C-2270-98CC-11215CF42E9F}"/>
              </a:ext>
            </a:extLst>
          </p:cNvPr>
          <p:cNvGrpSpPr>
            <a:grpSpLocks/>
          </p:cNvGrpSpPr>
          <p:nvPr/>
        </p:nvGrpSpPr>
        <p:grpSpPr bwMode="auto">
          <a:xfrm>
            <a:off x="4377757" y="2604215"/>
            <a:ext cx="1150938" cy="211137"/>
            <a:chOff x="10023985" y="667073"/>
            <a:chExt cx="705400" cy="130429"/>
          </a:xfrm>
        </p:grpSpPr>
        <p:sp>
          <p:nvSpPr>
            <p:cNvPr id="60" name="ZoneTexte 14">
              <a:extLst>
                <a:ext uri="{FF2B5EF4-FFF2-40B4-BE49-F238E27FC236}">
                  <a16:creationId xmlns:a16="http://schemas.microsoft.com/office/drawing/2014/main" id="{B3CF6D05-4DFA-4535-F043-10422BE86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3985" y="721532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La Courneuve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E686CA6-853D-05EB-EFCB-4654ED5D7E08}"/>
                </a:ext>
              </a:extLst>
            </p:cNvPr>
            <p:cNvSpPr/>
            <p:nvPr/>
          </p:nvSpPr>
          <p:spPr>
            <a:xfrm>
              <a:off x="10082363" y="667073"/>
              <a:ext cx="44756" cy="44130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2" name="Groupe 685">
            <a:extLst>
              <a:ext uri="{FF2B5EF4-FFF2-40B4-BE49-F238E27FC236}">
                <a16:creationId xmlns:a16="http://schemas.microsoft.com/office/drawing/2014/main" id="{96A28B9C-4EE1-2336-4C93-A5A2F505B938}"/>
              </a:ext>
            </a:extLst>
          </p:cNvPr>
          <p:cNvGrpSpPr>
            <a:grpSpLocks/>
          </p:cNvGrpSpPr>
          <p:nvPr/>
        </p:nvGrpSpPr>
        <p:grpSpPr bwMode="auto">
          <a:xfrm>
            <a:off x="7062220" y="3143965"/>
            <a:ext cx="1150937" cy="222250"/>
            <a:chOff x="10000190" y="466138"/>
            <a:chExt cx="705400" cy="136383"/>
          </a:xfrm>
        </p:grpSpPr>
        <p:sp>
          <p:nvSpPr>
            <p:cNvPr id="63" name="ZoneTexte 14">
              <a:extLst>
                <a:ext uri="{FF2B5EF4-FFF2-40B4-BE49-F238E27FC236}">
                  <a16:creationId xmlns:a16="http://schemas.microsoft.com/office/drawing/2014/main" id="{CD905823-6E51-0F40-4CF8-C573FE7E2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0190" y="526551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Livry-Gargan</a:t>
              </a:r>
            </a:p>
          </p:txBody>
        </p:sp>
        <p:sp>
          <p:nvSpPr>
            <p:cNvPr id="717" name="Rectangle 716">
              <a:extLst>
                <a:ext uri="{FF2B5EF4-FFF2-40B4-BE49-F238E27FC236}">
                  <a16:creationId xmlns:a16="http://schemas.microsoft.com/office/drawing/2014/main" id="{16BCD50C-DF3F-5F0F-9088-A82AE3F28D4C}"/>
                </a:ext>
              </a:extLst>
            </p:cNvPr>
            <p:cNvSpPr/>
            <p:nvPr/>
          </p:nvSpPr>
          <p:spPr>
            <a:xfrm>
              <a:off x="10133486" y="466138"/>
              <a:ext cx="43784" cy="4481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18" name="Groupe 685">
            <a:extLst>
              <a:ext uri="{FF2B5EF4-FFF2-40B4-BE49-F238E27FC236}">
                <a16:creationId xmlns:a16="http://schemas.microsoft.com/office/drawing/2014/main" id="{1700BE86-E583-C19C-6391-E5DC954E00DF}"/>
              </a:ext>
            </a:extLst>
          </p:cNvPr>
          <p:cNvGrpSpPr>
            <a:grpSpLocks/>
          </p:cNvGrpSpPr>
          <p:nvPr/>
        </p:nvGrpSpPr>
        <p:grpSpPr bwMode="auto">
          <a:xfrm>
            <a:off x="3720532" y="3209052"/>
            <a:ext cx="247650" cy="204788"/>
            <a:chOff x="10160520" y="551349"/>
            <a:chExt cx="151654" cy="126460"/>
          </a:xfrm>
        </p:grpSpPr>
        <p:sp>
          <p:nvSpPr>
            <p:cNvPr id="719" name="ZoneTexte 14">
              <a:extLst>
                <a:ext uri="{FF2B5EF4-FFF2-40B4-BE49-F238E27FC236}">
                  <a16:creationId xmlns:a16="http://schemas.microsoft.com/office/drawing/2014/main" id="{054B71E7-A6FF-98B9-C78F-8374DC00F9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0520" y="551349"/>
              <a:ext cx="151654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AVS</a:t>
              </a:r>
            </a:p>
          </p:txBody>
        </p:sp>
        <p:sp>
          <p:nvSpPr>
            <p:cNvPr id="720" name="Rectangle 719">
              <a:extLst>
                <a:ext uri="{FF2B5EF4-FFF2-40B4-BE49-F238E27FC236}">
                  <a16:creationId xmlns:a16="http://schemas.microsoft.com/office/drawing/2014/main" id="{373877FE-C481-68D9-3781-DB8CFFB337DC}"/>
                </a:ext>
              </a:extLst>
            </p:cNvPr>
            <p:cNvSpPr/>
            <p:nvPr/>
          </p:nvSpPr>
          <p:spPr>
            <a:xfrm>
              <a:off x="10198434" y="633695"/>
              <a:ext cx="43746" cy="441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 dirty="0"/>
            </a:p>
          </p:txBody>
        </p:sp>
      </p:grpSp>
      <p:grpSp>
        <p:nvGrpSpPr>
          <p:cNvPr id="721" name="Groupe 685">
            <a:extLst>
              <a:ext uri="{FF2B5EF4-FFF2-40B4-BE49-F238E27FC236}">
                <a16:creationId xmlns:a16="http://schemas.microsoft.com/office/drawing/2014/main" id="{AEEACCF5-A3AE-85E1-1C08-7335C4236402}"/>
              </a:ext>
            </a:extLst>
          </p:cNvPr>
          <p:cNvGrpSpPr>
            <a:grpSpLocks/>
          </p:cNvGrpSpPr>
          <p:nvPr/>
        </p:nvGrpSpPr>
        <p:grpSpPr bwMode="auto">
          <a:xfrm>
            <a:off x="3695132" y="2810590"/>
            <a:ext cx="1150938" cy="234950"/>
            <a:chOff x="10030978" y="534603"/>
            <a:chExt cx="705400" cy="143661"/>
          </a:xfrm>
        </p:grpSpPr>
        <p:sp>
          <p:nvSpPr>
            <p:cNvPr id="722" name="ZoneTexte 14">
              <a:extLst>
                <a:ext uri="{FF2B5EF4-FFF2-40B4-BE49-F238E27FC236}">
                  <a16:creationId xmlns:a16="http://schemas.microsoft.com/office/drawing/2014/main" id="{F9FA4489-3577-977D-0AA2-AE9CB0048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0978" y="534603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Saint-Denis</a:t>
              </a:r>
            </a:p>
          </p:txBody>
        </p:sp>
        <p:sp>
          <p:nvSpPr>
            <p:cNvPr id="723" name="Rectangle 722">
              <a:extLst>
                <a:ext uri="{FF2B5EF4-FFF2-40B4-BE49-F238E27FC236}">
                  <a16:creationId xmlns:a16="http://schemas.microsoft.com/office/drawing/2014/main" id="{4D2ADF7A-8396-9CA9-BE93-D86F4AF32D32}"/>
                </a:ext>
              </a:extLst>
            </p:cNvPr>
            <p:cNvSpPr/>
            <p:nvPr/>
          </p:nvSpPr>
          <p:spPr>
            <a:xfrm>
              <a:off x="10198328" y="633613"/>
              <a:ext cx="43784" cy="4465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24" name="Groupe 685">
            <a:extLst>
              <a:ext uri="{FF2B5EF4-FFF2-40B4-BE49-F238E27FC236}">
                <a16:creationId xmlns:a16="http://schemas.microsoft.com/office/drawing/2014/main" id="{E893ABED-17F1-BABB-79A5-50BB52FBC744}"/>
              </a:ext>
            </a:extLst>
          </p:cNvPr>
          <p:cNvGrpSpPr>
            <a:grpSpLocks/>
          </p:cNvGrpSpPr>
          <p:nvPr/>
        </p:nvGrpSpPr>
        <p:grpSpPr bwMode="auto">
          <a:xfrm>
            <a:off x="2428307" y="2116852"/>
            <a:ext cx="1150938" cy="223838"/>
            <a:chOff x="9981460" y="538844"/>
            <a:chExt cx="705400" cy="138511"/>
          </a:xfrm>
        </p:grpSpPr>
        <p:sp>
          <p:nvSpPr>
            <p:cNvPr id="725" name="ZoneTexte 14">
              <a:extLst>
                <a:ext uri="{FF2B5EF4-FFF2-40B4-BE49-F238E27FC236}">
                  <a16:creationId xmlns:a16="http://schemas.microsoft.com/office/drawing/2014/main" id="{43D75400-CC79-E70C-EFDA-A923661FDB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1460" y="538844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Epinay-sur-Seine</a:t>
              </a:r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1FA7D6AD-B6D0-AA78-8A22-7697B4BC9224}"/>
                </a:ext>
              </a:extLst>
            </p:cNvPr>
            <p:cNvSpPr/>
            <p:nvPr/>
          </p:nvSpPr>
          <p:spPr>
            <a:xfrm>
              <a:off x="10197458" y="633149"/>
              <a:ext cx="44756" cy="4420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27" name="Groupe 685">
            <a:extLst>
              <a:ext uri="{FF2B5EF4-FFF2-40B4-BE49-F238E27FC236}">
                <a16:creationId xmlns:a16="http://schemas.microsoft.com/office/drawing/2014/main" id="{8DF806C7-A5E9-6653-7910-A7D552B43EA9}"/>
              </a:ext>
            </a:extLst>
          </p:cNvPr>
          <p:cNvGrpSpPr>
            <a:grpSpLocks/>
          </p:cNvGrpSpPr>
          <p:nvPr/>
        </p:nvGrpSpPr>
        <p:grpSpPr bwMode="auto">
          <a:xfrm>
            <a:off x="3228407" y="3418602"/>
            <a:ext cx="560388" cy="212725"/>
            <a:chOff x="10052378" y="633736"/>
            <a:chExt cx="343458" cy="131628"/>
          </a:xfrm>
        </p:grpSpPr>
        <p:sp>
          <p:nvSpPr>
            <p:cNvPr id="728" name="ZoneTexte 14">
              <a:extLst>
                <a:ext uri="{FF2B5EF4-FFF2-40B4-BE49-F238E27FC236}">
                  <a16:creationId xmlns:a16="http://schemas.microsoft.com/office/drawing/2014/main" id="{1EE1BA45-0A69-BF85-BB13-B568E820C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2378" y="689394"/>
              <a:ext cx="343458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Saint-Ouen</a:t>
              </a:r>
            </a:p>
          </p:txBody>
        </p: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A2983E00-9E6A-618B-7883-795D96D24A64}"/>
                </a:ext>
              </a:extLst>
            </p:cNvPr>
            <p:cNvSpPr/>
            <p:nvPr/>
          </p:nvSpPr>
          <p:spPr>
            <a:xfrm>
              <a:off x="10198323" y="633736"/>
              <a:ext cx="44757" cy="44204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30" name="Groupe 685">
            <a:extLst>
              <a:ext uri="{FF2B5EF4-FFF2-40B4-BE49-F238E27FC236}">
                <a16:creationId xmlns:a16="http://schemas.microsoft.com/office/drawing/2014/main" id="{D92628EA-35B7-503D-878B-ED4327AAD0D4}"/>
              </a:ext>
            </a:extLst>
          </p:cNvPr>
          <p:cNvGrpSpPr>
            <a:grpSpLocks/>
          </p:cNvGrpSpPr>
          <p:nvPr/>
        </p:nvGrpSpPr>
        <p:grpSpPr bwMode="auto">
          <a:xfrm>
            <a:off x="4722245" y="3683715"/>
            <a:ext cx="339725" cy="222250"/>
            <a:chOff x="10123939" y="541908"/>
            <a:chExt cx="207892" cy="136356"/>
          </a:xfrm>
        </p:grpSpPr>
        <p:sp>
          <p:nvSpPr>
            <p:cNvPr id="731" name="ZoneTexte 14">
              <a:extLst>
                <a:ext uri="{FF2B5EF4-FFF2-40B4-BE49-F238E27FC236}">
                  <a16:creationId xmlns:a16="http://schemas.microsoft.com/office/drawing/2014/main" id="{6F3F0096-F79D-B41D-2721-0D2BE5377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3939" y="541908"/>
              <a:ext cx="207892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Pantin</a:t>
              </a:r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E8C5E412-8DC3-32FD-417F-35224A088230}"/>
                </a:ext>
              </a:extLst>
            </p:cNvPr>
            <p:cNvSpPr/>
            <p:nvPr/>
          </p:nvSpPr>
          <p:spPr>
            <a:xfrm>
              <a:off x="10197770" y="633461"/>
              <a:ext cx="43715" cy="4480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33" name="Groupe 685">
            <a:extLst>
              <a:ext uri="{FF2B5EF4-FFF2-40B4-BE49-F238E27FC236}">
                <a16:creationId xmlns:a16="http://schemas.microsoft.com/office/drawing/2014/main" id="{62A4EE3A-C546-B028-F8DA-E722ABBBB27C}"/>
              </a:ext>
            </a:extLst>
          </p:cNvPr>
          <p:cNvGrpSpPr>
            <a:grpSpLocks/>
          </p:cNvGrpSpPr>
          <p:nvPr/>
        </p:nvGrpSpPr>
        <p:grpSpPr bwMode="auto">
          <a:xfrm>
            <a:off x="4157095" y="3256677"/>
            <a:ext cx="1150937" cy="220663"/>
            <a:chOff x="10092263" y="542451"/>
            <a:chExt cx="705400" cy="135814"/>
          </a:xfrm>
        </p:grpSpPr>
        <p:sp>
          <p:nvSpPr>
            <p:cNvPr id="734" name="ZoneTexte 14">
              <a:extLst>
                <a:ext uri="{FF2B5EF4-FFF2-40B4-BE49-F238E27FC236}">
                  <a16:creationId xmlns:a16="http://schemas.microsoft.com/office/drawing/2014/main" id="{5451B8D8-46BD-CEC0-C456-20D506B3A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2263" y="542451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Aubervilliers</a:t>
              </a:r>
            </a:p>
          </p:txBody>
        </p:sp>
        <p:sp>
          <p:nvSpPr>
            <p:cNvPr id="735" name="Rectangle 734">
              <a:extLst>
                <a:ext uri="{FF2B5EF4-FFF2-40B4-BE49-F238E27FC236}">
                  <a16:creationId xmlns:a16="http://schemas.microsoft.com/office/drawing/2014/main" id="{6F657762-1EEB-9F03-D721-9D7D5C4EF370}"/>
                </a:ext>
              </a:extLst>
            </p:cNvPr>
            <p:cNvSpPr/>
            <p:nvPr/>
          </p:nvSpPr>
          <p:spPr>
            <a:xfrm>
              <a:off x="10198316" y="633319"/>
              <a:ext cx="43784" cy="4494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36" name="Groupe 685">
            <a:extLst>
              <a:ext uri="{FF2B5EF4-FFF2-40B4-BE49-F238E27FC236}">
                <a16:creationId xmlns:a16="http://schemas.microsoft.com/office/drawing/2014/main" id="{212EA339-D76F-BEEA-54C1-7B8D6959E136}"/>
              </a:ext>
            </a:extLst>
          </p:cNvPr>
          <p:cNvGrpSpPr>
            <a:grpSpLocks/>
          </p:cNvGrpSpPr>
          <p:nvPr/>
        </p:nvGrpSpPr>
        <p:grpSpPr bwMode="auto">
          <a:xfrm>
            <a:off x="5382645" y="4663202"/>
            <a:ext cx="1150937" cy="236538"/>
            <a:chOff x="10116560" y="631348"/>
            <a:chExt cx="705400" cy="144879"/>
          </a:xfrm>
        </p:grpSpPr>
        <p:sp>
          <p:nvSpPr>
            <p:cNvPr id="737" name="ZoneTexte 14">
              <a:extLst>
                <a:ext uri="{FF2B5EF4-FFF2-40B4-BE49-F238E27FC236}">
                  <a16:creationId xmlns:a16="http://schemas.microsoft.com/office/drawing/2014/main" id="{FE1601A7-84FE-CBCE-DA96-5A3130B646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6560" y="631348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Montreuil</a:t>
              </a:r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1F05B0BA-969E-A4E0-E8D1-0EB498766F0F}"/>
                </a:ext>
              </a:extLst>
            </p:cNvPr>
            <p:cNvSpPr/>
            <p:nvPr/>
          </p:nvSpPr>
          <p:spPr>
            <a:xfrm>
              <a:off x="10201208" y="731499"/>
              <a:ext cx="43784" cy="44728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39" name="Groupe 685">
            <a:extLst>
              <a:ext uri="{FF2B5EF4-FFF2-40B4-BE49-F238E27FC236}">
                <a16:creationId xmlns:a16="http://schemas.microsoft.com/office/drawing/2014/main" id="{EDB29489-1C35-ADAD-7626-692C500A1B81}"/>
              </a:ext>
            </a:extLst>
          </p:cNvPr>
          <p:cNvGrpSpPr>
            <a:grpSpLocks/>
          </p:cNvGrpSpPr>
          <p:nvPr/>
        </p:nvGrpSpPr>
        <p:grpSpPr bwMode="auto">
          <a:xfrm>
            <a:off x="5535045" y="3839290"/>
            <a:ext cx="838200" cy="244475"/>
            <a:chOff x="10051600" y="379056"/>
            <a:chExt cx="514435" cy="150821"/>
          </a:xfrm>
        </p:grpSpPr>
        <p:sp>
          <p:nvSpPr>
            <p:cNvPr id="740" name="ZoneTexte 14">
              <a:extLst>
                <a:ext uri="{FF2B5EF4-FFF2-40B4-BE49-F238E27FC236}">
                  <a16:creationId xmlns:a16="http://schemas.microsoft.com/office/drawing/2014/main" id="{A1B37D7F-2B8E-4788-79DD-28FB48574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1600" y="453907"/>
              <a:ext cx="514435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Noisy-le-Sec</a:t>
              </a:r>
            </a:p>
          </p:txBody>
        </p: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509CA83D-E5F2-B67B-4B91-43556D3225CC}"/>
                </a:ext>
              </a:extLst>
            </p:cNvPr>
            <p:cNvSpPr/>
            <p:nvPr/>
          </p:nvSpPr>
          <p:spPr>
            <a:xfrm>
              <a:off x="10160723" y="379056"/>
              <a:ext cx="43844" cy="4407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42" name="Groupe 685">
            <a:extLst>
              <a:ext uri="{FF2B5EF4-FFF2-40B4-BE49-F238E27FC236}">
                <a16:creationId xmlns:a16="http://schemas.microsoft.com/office/drawing/2014/main" id="{4BE3D541-48B3-3693-B979-D87CAE0995A3}"/>
              </a:ext>
            </a:extLst>
          </p:cNvPr>
          <p:cNvGrpSpPr>
            <a:grpSpLocks/>
          </p:cNvGrpSpPr>
          <p:nvPr/>
        </p:nvGrpSpPr>
        <p:grpSpPr bwMode="auto">
          <a:xfrm>
            <a:off x="6065270" y="4385390"/>
            <a:ext cx="838200" cy="228600"/>
            <a:chOff x="9914226" y="524258"/>
            <a:chExt cx="514435" cy="141479"/>
          </a:xfrm>
        </p:grpSpPr>
        <p:sp>
          <p:nvSpPr>
            <p:cNvPr id="743" name="ZoneTexte 14">
              <a:extLst>
                <a:ext uri="{FF2B5EF4-FFF2-40B4-BE49-F238E27FC236}">
                  <a16:creationId xmlns:a16="http://schemas.microsoft.com/office/drawing/2014/main" id="{63BF493B-10F1-EC58-B6D1-A501863FF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14226" y="589767"/>
              <a:ext cx="514435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Rosny-sous-Bois</a:t>
              </a:r>
            </a:p>
          </p:txBody>
        </p:sp>
        <p:sp>
          <p:nvSpPr>
            <p:cNvPr id="744" name="Rectangle 743">
              <a:extLst>
                <a:ext uri="{FF2B5EF4-FFF2-40B4-BE49-F238E27FC236}">
                  <a16:creationId xmlns:a16="http://schemas.microsoft.com/office/drawing/2014/main" id="{9B02EFD2-2756-8F8B-F7C0-6CF8D76E19D7}"/>
                </a:ext>
              </a:extLst>
            </p:cNvPr>
            <p:cNvSpPr/>
            <p:nvPr/>
          </p:nvSpPr>
          <p:spPr>
            <a:xfrm>
              <a:off x="10102267" y="524258"/>
              <a:ext cx="43844" cy="4421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45" name="Groupe 685">
            <a:extLst>
              <a:ext uri="{FF2B5EF4-FFF2-40B4-BE49-F238E27FC236}">
                <a16:creationId xmlns:a16="http://schemas.microsoft.com/office/drawing/2014/main" id="{AB6602EA-CE09-1235-1869-2F1751DD903B}"/>
              </a:ext>
            </a:extLst>
          </p:cNvPr>
          <p:cNvGrpSpPr>
            <a:grpSpLocks/>
          </p:cNvGrpSpPr>
          <p:nvPr/>
        </p:nvGrpSpPr>
        <p:grpSpPr bwMode="auto">
          <a:xfrm>
            <a:off x="6187507" y="2445465"/>
            <a:ext cx="877888" cy="244475"/>
            <a:chOff x="10018687" y="507211"/>
            <a:chExt cx="538816" cy="149442"/>
          </a:xfrm>
        </p:grpSpPr>
        <p:sp>
          <p:nvSpPr>
            <p:cNvPr id="746" name="ZoneTexte 14">
              <a:extLst>
                <a:ext uri="{FF2B5EF4-FFF2-40B4-BE49-F238E27FC236}">
                  <a16:creationId xmlns:a16="http://schemas.microsoft.com/office/drawing/2014/main" id="{924B849D-F452-CD08-CFAB-0050BCA3E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8687" y="507211"/>
              <a:ext cx="538816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Aulnay-sous-Bois</a:t>
              </a:r>
            </a:p>
          </p:txBody>
        </p: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0EB0DCE5-12AC-14C9-7A50-78376B1A4572}"/>
                </a:ext>
              </a:extLst>
            </p:cNvPr>
            <p:cNvSpPr/>
            <p:nvPr/>
          </p:nvSpPr>
          <p:spPr>
            <a:xfrm>
              <a:off x="10216480" y="612014"/>
              <a:ext cx="43845" cy="4463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48" name="Groupe 685">
            <a:extLst>
              <a:ext uri="{FF2B5EF4-FFF2-40B4-BE49-F238E27FC236}">
                <a16:creationId xmlns:a16="http://schemas.microsoft.com/office/drawing/2014/main" id="{AC6BFA59-12F9-A6FB-290E-256E929919F8}"/>
              </a:ext>
            </a:extLst>
          </p:cNvPr>
          <p:cNvGrpSpPr>
            <a:grpSpLocks/>
          </p:cNvGrpSpPr>
          <p:nvPr/>
        </p:nvGrpSpPr>
        <p:grpSpPr bwMode="auto">
          <a:xfrm>
            <a:off x="7114607" y="1416765"/>
            <a:ext cx="1149350" cy="247650"/>
            <a:chOff x="10085608" y="504799"/>
            <a:chExt cx="705400" cy="151854"/>
          </a:xfrm>
        </p:grpSpPr>
        <p:sp>
          <p:nvSpPr>
            <p:cNvPr id="749" name="ZoneTexte 14">
              <a:extLst>
                <a:ext uri="{FF2B5EF4-FFF2-40B4-BE49-F238E27FC236}">
                  <a16:creationId xmlns:a16="http://schemas.microsoft.com/office/drawing/2014/main" id="{CCDCC481-1966-7885-ABB7-5BCC3284B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5608" y="504799"/>
              <a:ext cx="705400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Tremblay-en-France</a:t>
              </a:r>
            </a:p>
          </p:txBody>
        </p:sp>
        <p:sp>
          <p:nvSpPr>
            <p:cNvPr id="750" name="Rectangle 749">
              <a:extLst>
                <a:ext uri="{FF2B5EF4-FFF2-40B4-BE49-F238E27FC236}">
                  <a16:creationId xmlns:a16="http://schemas.microsoft.com/office/drawing/2014/main" id="{26267ED4-DB7A-2E2D-BD44-327DB1341DEE}"/>
                </a:ext>
              </a:extLst>
            </p:cNvPr>
            <p:cNvSpPr/>
            <p:nvPr/>
          </p:nvSpPr>
          <p:spPr>
            <a:xfrm>
              <a:off x="10216165" y="611876"/>
              <a:ext cx="43844" cy="44777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751" name="Freeform 53">
            <a:extLst>
              <a:ext uri="{FF2B5EF4-FFF2-40B4-BE49-F238E27FC236}">
                <a16:creationId xmlns:a16="http://schemas.microsoft.com/office/drawing/2014/main" id="{B9927303-47AE-0ED5-04E8-F96C390A34DF}"/>
              </a:ext>
            </a:extLst>
          </p:cNvPr>
          <p:cNvSpPr>
            <a:spLocks/>
          </p:cNvSpPr>
          <p:nvPr/>
        </p:nvSpPr>
        <p:spPr bwMode="auto">
          <a:xfrm>
            <a:off x="6505007" y="311865"/>
            <a:ext cx="1249363" cy="1333500"/>
          </a:xfrm>
          <a:custGeom>
            <a:avLst/>
            <a:gdLst>
              <a:gd name="T0" fmla="*/ 546 w 787"/>
              <a:gd name="T1" fmla="*/ 209 h 840"/>
              <a:gd name="T2" fmla="*/ 589 w 787"/>
              <a:gd name="T3" fmla="*/ 340 h 840"/>
              <a:gd name="T4" fmla="*/ 787 w 787"/>
              <a:gd name="T5" fmla="*/ 393 h 840"/>
              <a:gd name="T6" fmla="*/ 695 w 787"/>
              <a:gd name="T7" fmla="*/ 461 h 840"/>
              <a:gd name="T8" fmla="*/ 513 w 787"/>
              <a:gd name="T9" fmla="*/ 461 h 840"/>
              <a:gd name="T10" fmla="*/ 287 w 787"/>
              <a:gd name="T11" fmla="*/ 797 h 840"/>
              <a:gd name="T12" fmla="*/ 128 w 787"/>
              <a:gd name="T13" fmla="*/ 840 h 840"/>
              <a:gd name="T14" fmla="*/ 43 w 787"/>
              <a:gd name="T15" fmla="*/ 559 h 840"/>
              <a:gd name="T16" fmla="*/ 132 w 787"/>
              <a:gd name="T17" fmla="*/ 491 h 840"/>
              <a:gd name="T18" fmla="*/ 0 w 787"/>
              <a:gd name="T19" fmla="*/ 425 h 840"/>
              <a:gd name="T20" fmla="*/ 0 w 787"/>
              <a:gd name="T21" fmla="*/ 268 h 840"/>
              <a:gd name="T22" fmla="*/ 132 w 787"/>
              <a:gd name="T23" fmla="*/ 43 h 840"/>
              <a:gd name="T24" fmla="*/ 485 w 787"/>
              <a:gd name="T25" fmla="*/ 0 h 840"/>
              <a:gd name="T26" fmla="*/ 546 w 787"/>
              <a:gd name="T27" fmla="*/ 209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7" h="840">
                <a:moveTo>
                  <a:pt x="546" y="209"/>
                </a:moveTo>
                <a:lnTo>
                  <a:pt x="589" y="340"/>
                </a:lnTo>
                <a:lnTo>
                  <a:pt x="787" y="393"/>
                </a:lnTo>
                <a:lnTo>
                  <a:pt x="695" y="461"/>
                </a:lnTo>
                <a:lnTo>
                  <a:pt x="513" y="461"/>
                </a:lnTo>
                <a:lnTo>
                  <a:pt x="287" y="797"/>
                </a:lnTo>
                <a:lnTo>
                  <a:pt x="128" y="840"/>
                </a:lnTo>
                <a:lnTo>
                  <a:pt x="43" y="559"/>
                </a:lnTo>
                <a:lnTo>
                  <a:pt x="132" y="491"/>
                </a:lnTo>
                <a:lnTo>
                  <a:pt x="0" y="425"/>
                </a:lnTo>
                <a:lnTo>
                  <a:pt x="0" y="268"/>
                </a:lnTo>
                <a:lnTo>
                  <a:pt x="132" y="43"/>
                </a:lnTo>
                <a:lnTo>
                  <a:pt x="485" y="0"/>
                </a:lnTo>
                <a:lnTo>
                  <a:pt x="546" y="20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52" name="ZoneTexte 14">
            <a:extLst>
              <a:ext uri="{FF2B5EF4-FFF2-40B4-BE49-F238E27FC236}">
                <a16:creationId xmlns:a16="http://schemas.microsoft.com/office/drawing/2014/main" id="{B161DC95-0884-1FD7-D65D-36F8836E1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257" y="1078627"/>
            <a:ext cx="11493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sz="800">
                <a:solidFill>
                  <a:srgbClr val="000000"/>
                </a:solidFill>
              </a:rPr>
              <a:t>Roissy-en-France</a:t>
            </a:r>
          </a:p>
        </p:txBody>
      </p:sp>
      <p:sp>
        <p:nvSpPr>
          <p:cNvPr id="753" name="Triangle isocèle 752">
            <a:extLst>
              <a:ext uri="{FF2B5EF4-FFF2-40B4-BE49-F238E27FC236}">
                <a16:creationId xmlns:a16="http://schemas.microsoft.com/office/drawing/2014/main" id="{D44EC3ED-A229-FE4E-2B2A-532A91FDF8E5}"/>
              </a:ext>
            </a:extLst>
          </p:cNvPr>
          <p:cNvSpPr/>
          <p:nvPr/>
        </p:nvSpPr>
        <p:spPr>
          <a:xfrm>
            <a:off x="6930457" y="1253252"/>
            <a:ext cx="90488" cy="77788"/>
          </a:xfrm>
          <a:prstGeom prst="triangle">
            <a:avLst/>
          </a:prstGeom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754" name="Groupe 685">
            <a:extLst>
              <a:ext uri="{FF2B5EF4-FFF2-40B4-BE49-F238E27FC236}">
                <a16:creationId xmlns:a16="http://schemas.microsoft.com/office/drawing/2014/main" id="{538B615F-A78A-EABE-15AE-6C9E8D18E121}"/>
              </a:ext>
            </a:extLst>
          </p:cNvPr>
          <p:cNvGrpSpPr>
            <a:grpSpLocks/>
          </p:cNvGrpSpPr>
          <p:nvPr/>
        </p:nvGrpSpPr>
        <p:grpSpPr bwMode="auto">
          <a:xfrm>
            <a:off x="5268345" y="2294652"/>
            <a:ext cx="877887" cy="244475"/>
            <a:chOff x="10018687" y="507211"/>
            <a:chExt cx="538816" cy="149442"/>
          </a:xfrm>
        </p:grpSpPr>
        <p:sp>
          <p:nvSpPr>
            <p:cNvPr id="755" name="ZoneTexte 14">
              <a:extLst>
                <a:ext uri="{FF2B5EF4-FFF2-40B4-BE49-F238E27FC236}">
                  <a16:creationId xmlns:a16="http://schemas.microsoft.com/office/drawing/2014/main" id="{FCD380E5-614A-1B62-CC9B-843ABDD2B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8687" y="507211"/>
              <a:ext cx="538816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Le Blanc-Mesnil</a:t>
              </a:r>
            </a:p>
          </p:txBody>
        </p:sp>
        <p:sp>
          <p:nvSpPr>
            <p:cNvPr id="756" name="Rectangle 755">
              <a:extLst>
                <a:ext uri="{FF2B5EF4-FFF2-40B4-BE49-F238E27FC236}">
                  <a16:creationId xmlns:a16="http://schemas.microsoft.com/office/drawing/2014/main" id="{301B1319-D849-CF42-9A28-A7BF4C83F149}"/>
                </a:ext>
              </a:extLst>
            </p:cNvPr>
            <p:cNvSpPr/>
            <p:nvPr/>
          </p:nvSpPr>
          <p:spPr>
            <a:xfrm>
              <a:off x="10216480" y="612014"/>
              <a:ext cx="43846" cy="4463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57" name="Groupe 685">
            <a:extLst>
              <a:ext uri="{FF2B5EF4-FFF2-40B4-BE49-F238E27FC236}">
                <a16:creationId xmlns:a16="http://schemas.microsoft.com/office/drawing/2014/main" id="{0DA56E1A-CEBA-2D82-EA19-102A32CF0658}"/>
              </a:ext>
            </a:extLst>
          </p:cNvPr>
          <p:cNvGrpSpPr>
            <a:grpSpLocks/>
          </p:cNvGrpSpPr>
          <p:nvPr/>
        </p:nvGrpSpPr>
        <p:grpSpPr bwMode="auto">
          <a:xfrm>
            <a:off x="5238182" y="2970927"/>
            <a:ext cx="354013" cy="215900"/>
            <a:chOff x="10214369" y="524026"/>
            <a:chExt cx="217093" cy="132627"/>
          </a:xfrm>
        </p:grpSpPr>
        <p:sp>
          <p:nvSpPr>
            <p:cNvPr id="758" name="ZoneTexte 14">
              <a:extLst>
                <a:ext uri="{FF2B5EF4-FFF2-40B4-BE49-F238E27FC236}">
                  <a16:creationId xmlns:a16="http://schemas.microsoft.com/office/drawing/2014/main" id="{2AF3DA40-CFEC-9D26-2B8D-98DD2D27D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4369" y="524026"/>
              <a:ext cx="217093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Drancy</a:t>
              </a:r>
            </a:p>
          </p:txBody>
        </p:sp>
        <p:sp>
          <p:nvSpPr>
            <p:cNvPr id="759" name="Rectangle 758">
              <a:extLst>
                <a:ext uri="{FF2B5EF4-FFF2-40B4-BE49-F238E27FC236}">
                  <a16:creationId xmlns:a16="http://schemas.microsoft.com/office/drawing/2014/main" id="{DCE68176-117D-367C-2D84-457C28DA0CEA}"/>
                </a:ext>
              </a:extLst>
            </p:cNvPr>
            <p:cNvSpPr/>
            <p:nvPr/>
          </p:nvSpPr>
          <p:spPr>
            <a:xfrm>
              <a:off x="10216316" y="611794"/>
              <a:ext cx="43808" cy="4485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60" name="Groupe 685">
            <a:extLst>
              <a:ext uri="{FF2B5EF4-FFF2-40B4-BE49-F238E27FC236}">
                <a16:creationId xmlns:a16="http://schemas.microsoft.com/office/drawing/2014/main" id="{03377915-24BB-022F-4158-6F7A79042094}"/>
              </a:ext>
            </a:extLst>
          </p:cNvPr>
          <p:cNvGrpSpPr>
            <a:grpSpLocks/>
          </p:cNvGrpSpPr>
          <p:nvPr/>
        </p:nvGrpSpPr>
        <p:grpSpPr bwMode="auto">
          <a:xfrm>
            <a:off x="5168332" y="3424952"/>
            <a:ext cx="431800" cy="227013"/>
            <a:chOff x="10143598" y="517812"/>
            <a:chExt cx="264539" cy="138841"/>
          </a:xfrm>
        </p:grpSpPr>
        <p:sp>
          <p:nvSpPr>
            <p:cNvPr id="761" name="ZoneTexte 14">
              <a:extLst>
                <a:ext uri="{FF2B5EF4-FFF2-40B4-BE49-F238E27FC236}">
                  <a16:creationId xmlns:a16="http://schemas.microsoft.com/office/drawing/2014/main" id="{F9BE2E3E-60AC-1654-558D-635D2343D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3598" y="517812"/>
              <a:ext cx="264539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Bobigny</a:t>
              </a:r>
            </a:p>
          </p:txBody>
        </p:sp>
        <p:sp>
          <p:nvSpPr>
            <p:cNvPr id="762" name="Rectangle 761">
              <a:extLst>
                <a:ext uri="{FF2B5EF4-FFF2-40B4-BE49-F238E27FC236}">
                  <a16:creationId xmlns:a16="http://schemas.microsoft.com/office/drawing/2014/main" id="{4B5CB529-3FEF-09F2-0E05-AEDFD48E08D6}"/>
                </a:ext>
              </a:extLst>
            </p:cNvPr>
            <p:cNvSpPr/>
            <p:nvPr/>
          </p:nvSpPr>
          <p:spPr>
            <a:xfrm>
              <a:off x="10216541" y="611991"/>
              <a:ext cx="43765" cy="4466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63" name="Groupe 685">
            <a:extLst>
              <a:ext uri="{FF2B5EF4-FFF2-40B4-BE49-F238E27FC236}">
                <a16:creationId xmlns:a16="http://schemas.microsoft.com/office/drawing/2014/main" id="{15B1D060-232D-B0C5-2698-E9C8B238A88E}"/>
              </a:ext>
            </a:extLst>
          </p:cNvPr>
          <p:cNvGrpSpPr>
            <a:grpSpLocks/>
          </p:cNvGrpSpPr>
          <p:nvPr/>
        </p:nvGrpSpPr>
        <p:grpSpPr bwMode="auto">
          <a:xfrm>
            <a:off x="4176145" y="2153365"/>
            <a:ext cx="428625" cy="123825"/>
            <a:chOff x="10216567" y="594591"/>
            <a:chExt cx="262632" cy="75532"/>
          </a:xfrm>
        </p:grpSpPr>
        <p:sp>
          <p:nvSpPr>
            <p:cNvPr id="764" name="ZoneTexte 14">
              <a:extLst>
                <a:ext uri="{FF2B5EF4-FFF2-40B4-BE49-F238E27FC236}">
                  <a16:creationId xmlns:a16="http://schemas.microsoft.com/office/drawing/2014/main" id="{FFF9E86A-1799-392D-1832-B6483463A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6313" y="594591"/>
              <a:ext cx="192886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Stains</a:t>
              </a:r>
            </a:p>
          </p:txBody>
        </p:sp>
        <p:sp>
          <p:nvSpPr>
            <p:cNvPr id="765" name="Rectangle 764">
              <a:extLst>
                <a:ext uri="{FF2B5EF4-FFF2-40B4-BE49-F238E27FC236}">
                  <a16:creationId xmlns:a16="http://schemas.microsoft.com/office/drawing/2014/main" id="{8C417D36-201C-EECD-64B8-90A8046448FE}"/>
                </a:ext>
              </a:extLst>
            </p:cNvPr>
            <p:cNvSpPr/>
            <p:nvPr/>
          </p:nvSpPr>
          <p:spPr>
            <a:xfrm>
              <a:off x="10216567" y="612021"/>
              <a:ext cx="43772" cy="44545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66" name="Groupe 685">
            <a:extLst>
              <a:ext uri="{FF2B5EF4-FFF2-40B4-BE49-F238E27FC236}">
                <a16:creationId xmlns:a16="http://schemas.microsoft.com/office/drawing/2014/main" id="{2FD20CD0-E28F-A607-FA92-9A281CB0F3C3}"/>
              </a:ext>
            </a:extLst>
          </p:cNvPr>
          <p:cNvGrpSpPr>
            <a:grpSpLocks/>
          </p:cNvGrpSpPr>
          <p:nvPr/>
        </p:nvGrpSpPr>
        <p:grpSpPr bwMode="auto">
          <a:xfrm>
            <a:off x="7841682" y="5293440"/>
            <a:ext cx="838200" cy="209550"/>
            <a:chOff x="10016528" y="527722"/>
            <a:chExt cx="514435" cy="129656"/>
          </a:xfrm>
        </p:grpSpPr>
        <p:sp>
          <p:nvSpPr>
            <p:cNvPr id="767" name="ZoneTexte 14">
              <a:extLst>
                <a:ext uri="{FF2B5EF4-FFF2-40B4-BE49-F238E27FC236}">
                  <a16:creationId xmlns:a16="http://schemas.microsoft.com/office/drawing/2014/main" id="{142E6DCE-263F-9A00-5E8B-4D357ED0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6528" y="527722"/>
              <a:ext cx="514435" cy="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Noisy-le-Grand</a:t>
              </a:r>
            </a:p>
          </p:txBody>
        </p: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E43E85D8-6AE7-CA2F-EEF2-0177D04D6FDF}"/>
                </a:ext>
              </a:extLst>
            </p:cNvPr>
            <p:cNvSpPr/>
            <p:nvPr/>
          </p:nvSpPr>
          <p:spPr>
            <a:xfrm>
              <a:off x="10205544" y="613177"/>
              <a:ext cx="43844" cy="4420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385" name="Footer Placeholder 5">
            <a:extLst>
              <a:ext uri="{FF2B5EF4-FFF2-40B4-BE49-F238E27FC236}">
                <a16:creationId xmlns:a16="http://schemas.microsoft.com/office/drawing/2014/main" id="{29BA3991-4769-CFCC-63BD-9AFE04FAF4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4286938" cy="235134"/>
          </a:xfrm>
        </p:spPr>
        <p:txBody>
          <a:bodyPr/>
          <a:lstStyle/>
          <a:p>
            <a:r>
              <a:rPr lang="fr-FR" sz="1200" b="1" dirty="0">
                <a:latin typeface="Marianne" panose="02000000000000000000" pitchFamily="2" charset="0"/>
              </a:rPr>
              <a:t>Île-de-France | Direction de la communication</a:t>
            </a:r>
          </a:p>
        </p:txBody>
      </p:sp>
      <p:sp>
        <p:nvSpPr>
          <p:cNvPr id="386" name="Ellipse 385">
            <a:extLst>
              <a:ext uri="{FF2B5EF4-FFF2-40B4-BE49-F238E27FC236}">
                <a16:creationId xmlns:a16="http://schemas.microsoft.com/office/drawing/2014/main" id="{CDBD27E9-D7A7-EC99-23A4-13CA57D2CDD6}"/>
              </a:ext>
            </a:extLst>
          </p:cNvPr>
          <p:cNvSpPr/>
          <p:nvPr/>
        </p:nvSpPr>
        <p:spPr>
          <a:xfrm>
            <a:off x="571758" y="436746"/>
            <a:ext cx="251891" cy="23513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7" name="Titre 1">
            <a:extLst>
              <a:ext uri="{FF2B5EF4-FFF2-40B4-BE49-F238E27FC236}">
                <a16:creationId xmlns:a16="http://schemas.microsoft.com/office/drawing/2014/main" id="{80FFD363-233C-D941-5949-9552D45648BC}"/>
              </a:ext>
            </a:extLst>
          </p:cNvPr>
          <p:cNvSpPr txBox="1">
            <a:spLocks/>
          </p:cNvSpPr>
          <p:nvPr/>
        </p:nvSpPr>
        <p:spPr>
          <a:xfrm>
            <a:off x="859064" y="332417"/>
            <a:ext cx="5313362" cy="1485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93 </a:t>
            </a:r>
            <a: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Seine-Saint-Denis</a:t>
            </a:r>
            <a:b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Points d’implantation</a:t>
            </a:r>
            <a:b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[Mise à jour septembre 2020]</a:t>
            </a:r>
            <a:endParaRPr lang="fr-FR" sz="1400" kern="0" dirty="0">
              <a:solidFill>
                <a:schemeClr val="tx2">
                  <a:lumMod val="75000"/>
                  <a:lumOff val="2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388" name="ZoneTexte 14">
            <a:extLst>
              <a:ext uri="{FF2B5EF4-FFF2-40B4-BE49-F238E27FC236}">
                <a16:creationId xmlns:a16="http://schemas.microsoft.com/office/drawing/2014/main" id="{3B3E0D64-574C-7009-3C7C-829162A2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49" y="2142310"/>
            <a:ext cx="12922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Agences</a:t>
            </a:r>
          </a:p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AVS</a:t>
            </a:r>
          </a:p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Aéroportuaire</a:t>
            </a:r>
          </a:p>
        </p:txBody>
      </p:sp>
      <p:grpSp>
        <p:nvGrpSpPr>
          <p:cNvPr id="389" name="Groupe 121">
            <a:extLst>
              <a:ext uri="{FF2B5EF4-FFF2-40B4-BE49-F238E27FC236}">
                <a16:creationId xmlns:a16="http://schemas.microsoft.com/office/drawing/2014/main" id="{AB75AA1E-AF3B-B133-7CD4-6911A07A84B9}"/>
              </a:ext>
            </a:extLst>
          </p:cNvPr>
          <p:cNvGrpSpPr>
            <a:grpSpLocks/>
          </p:cNvGrpSpPr>
          <p:nvPr/>
        </p:nvGrpSpPr>
        <p:grpSpPr bwMode="auto">
          <a:xfrm>
            <a:off x="664899" y="2170885"/>
            <a:ext cx="158750" cy="665163"/>
            <a:chOff x="548054" y="2129743"/>
            <a:chExt cx="158692" cy="665903"/>
          </a:xfrm>
        </p:grpSpPr>
        <p:grpSp>
          <p:nvGrpSpPr>
            <p:cNvPr id="390" name="Groupe 389">
              <a:extLst>
                <a:ext uri="{FF2B5EF4-FFF2-40B4-BE49-F238E27FC236}">
                  <a16:creationId xmlns:a16="http://schemas.microsoft.com/office/drawing/2014/main" id="{59FF20FE-EF84-6FB6-E758-7158B378FD94}"/>
                </a:ext>
              </a:extLst>
            </p:cNvPr>
            <p:cNvGrpSpPr/>
            <p:nvPr/>
          </p:nvGrpSpPr>
          <p:grpSpPr>
            <a:xfrm>
              <a:off x="548474" y="2129743"/>
              <a:ext cx="157932" cy="416368"/>
              <a:chOff x="515938" y="685335"/>
              <a:chExt cx="227012" cy="598487"/>
            </a:xfrm>
            <a:solidFill>
              <a:schemeClr val="accent6"/>
            </a:solidFill>
          </p:grpSpPr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7CF8A503-566D-6A94-2CF9-2F41F689256A}"/>
                  </a:ext>
                </a:extLst>
              </p:cNvPr>
              <p:cNvSpPr/>
              <p:nvPr/>
            </p:nvSpPr>
            <p:spPr>
              <a:xfrm>
                <a:off x="515938" y="685335"/>
                <a:ext cx="227012" cy="227012"/>
              </a:xfrm>
              <a:prstGeom prst="rect">
                <a:avLst/>
              </a:prstGeom>
              <a:solidFill>
                <a:srgbClr val="F14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204E4BFB-F483-9256-4E80-9DF1026704D3}"/>
                  </a:ext>
                </a:extLst>
              </p:cNvPr>
              <p:cNvSpPr/>
              <p:nvPr/>
            </p:nvSpPr>
            <p:spPr>
              <a:xfrm>
                <a:off x="515938" y="1056810"/>
                <a:ext cx="227012" cy="2270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sp>
          <p:nvSpPr>
            <p:cNvPr id="391" name="Triangle isocèle 390">
              <a:extLst>
                <a:ext uri="{FF2B5EF4-FFF2-40B4-BE49-F238E27FC236}">
                  <a16:creationId xmlns:a16="http://schemas.microsoft.com/office/drawing/2014/main" id="{8B4BC8BF-383A-5BE4-4AD9-5AE4682B39DB}"/>
                </a:ext>
              </a:extLst>
            </p:cNvPr>
            <p:cNvSpPr/>
            <p:nvPr/>
          </p:nvSpPr>
          <p:spPr>
            <a:xfrm>
              <a:off x="548054" y="2658969"/>
              <a:ext cx="158692" cy="136677"/>
            </a:xfrm>
            <a:prstGeom prst="triangle">
              <a:avLst/>
            </a:prstGeom>
            <a:ln w="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287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DDA89-3F8E-CADF-AD34-42186158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AutoShape 520">
            <a:extLst>
              <a:ext uri="{FF2B5EF4-FFF2-40B4-BE49-F238E27FC236}">
                <a16:creationId xmlns:a16="http://schemas.microsoft.com/office/drawing/2014/main" id="{10CCBFE8-28E9-8275-9C7C-96488295AC1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36968" y="1094957"/>
            <a:ext cx="80568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6" name="Freeform 522">
            <a:extLst>
              <a:ext uri="{FF2B5EF4-FFF2-40B4-BE49-F238E27FC236}">
                <a16:creationId xmlns:a16="http://schemas.microsoft.com/office/drawing/2014/main" id="{E9680461-C5CD-B6E3-2FB1-5DA203A904C5}"/>
              </a:ext>
            </a:extLst>
          </p:cNvPr>
          <p:cNvSpPr>
            <a:spLocks/>
          </p:cNvSpPr>
          <p:nvPr/>
        </p:nvSpPr>
        <p:spPr bwMode="auto">
          <a:xfrm>
            <a:off x="2230855" y="1110237"/>
            <a:ext cx="5095101" cy="3523464"/>
          </a:xfrm>
          <a:custGeom>
            <a:avLst/>
            <a:gdLst>
              <a:gd name="T0" fmla="*/ 596 w 1667"/>
              <a:gd name="T1" fmla="*/ 907 h 1153"/>
              <a:gd name="T2" fmla="*/ 478 w 1667"/>
              <a:gd name="T3" fmla="*/ 1153 h 1153"/>
              <a:gd name="T4" fmla="*/ 324 w 1667"/>
              <a:gd name="T5" fmla="*/ 1113 h 1153"/>
              <a:gd name="T6" fmla="*/ 310 w 1667"/>
              <a:gd name="T7" fmla="*/ 1073 h 1153"/>
              <a:gd name="T8" fmla="*/ 61 w 1667"/>
              <a:gd name="T9" fmla="*/ 871 h 1153"/>
              <a:gd name="T10" fmla="*/ 0 w 1667"/>
              <a:gd name="T11" fmla="*/ 750 h 1153"/>
              <a:gd name="T12" fmla="*/ 101 w 1667"/>
              <a:gd name="T13" fmla="*/ 543 h 1153"/>
              <a:gd name="T14" fmla="*/ 284 w 1667"/>
              <a:gd name="T15" fmla="*/ 482 h 1153"/>
              <a:gd name="T16" fmla="*/ 533 w 1667"/>
              <a:gd name="T17" fmla="*/ 467 h 1153"/>
              <a:gd name="T18" fmla="*/ 556 w 1667"/>
              <a:gd name="T19" fmla="*/ 415 h 1153"/>
              <a:gd name="T20" fmla="*/ 563 w 1667"/>
              <a:gd name="T21" fmla="*/ 401 h 1153"/>
              <a:gd name="T22" fmla="*/ 592 w 1667"/>
              <a:gd name="T23" fmla="*/ 337 h 1153"/>
              <a:gd name="T24" fmla="*/ 767 w 1667"/>
              <a:gd name="T25" fmla="*/ 220 h 1153"/>
              <a:gd name="T26" fmla="*/ 1051 w 1667"/>
              <a:gd name="T27" fmla="*/ 42 h 1153"/>
              <a:gd name="T28" fmla="*/ 1196 w 1667"/>
              <a:gd name="T29" fmla="*/ 30 h 1153"/>
              <a:gd name="T30" fmla="*/ 1639 w 1667"/>
              <a:gd name="T31" fmla="*/ 0 h 1153"/>
              <a:gd name="T32" fmla="*/ 1631 w 1667"/>
              <a:gd name="T33" fmla="*/ 76 h 1153"/>
              <a:gd name="T34" fmla="*/ 1667 w 1667"/>
              <a:gd name="T35" fmla="*/ 92 h 1153"/>
              <a:gd name="T36" fmla="*/ 1586 w 1667"/>
              <a:gd name="T37" fmla="*/ 313 h 1153"/>
              <a:gd name="T38" fmla="*/ 1444 w 1667"/>
              <a:gd name="T39" fmla="*/ 313 h 1153"/>
              <a:gd name="T40" fmla="*/ 1326 w 1667"/>
              <a:gd name="T41" fmla="*/ 363 h 1153"/>
              <a:gd name="T42" fmla="*/ 1226 w 1667"/>
              <a:gd name="T43" fmla="*/ 301 h 1153"/>
              <a:gd name="T44" fmla="*/ 1170 w 1667"/>
              <a:gd name="T45" fmla="*/ 311 h 1153"/>
              <a:gd name="T46" fmla="*/ 1181 w 1667"/>
              <a:gd name="T47" fmla="*/ 377 h 1153"/>
              <a:gd name="T48" fmla="*/ 1165 w 1667"/>
              <a:gd name="T49" fmla="*/ 406 h 1153"/>
              <a:gd name="T50" fmla="*/ 1172 w 1667"/>
              <a:gd name="T51" fmla="*/ 505 h 1153"/>
              <a:gd name="T52" fmla="*/ 1148 w 1667"/>
              <a:gd name="T53" fmla="*/ 605 h 1153"/>
              <a:gd name="T54" fmla="*/ 1094 w 1667"/>
              <a:gd name="T55" fmla="*/ 672 h 1153"/>
              <a:gd name="T56" fmla="*/ 983 w 1667"/>
              <a:gd name="T57" fmla="*/ 643 h 1153"/>
              <a:gd name="T58" fmla="*/ 881 w 1667"/>
              <a:gd name="T59" fmla="*/ 653 h 1153"/>
              <a:gd name="T60" fmla="*/ 791 w 1667"/>
              <a:gd name="T61" fmla="*/ 691 h 1153"/>
              <a:gd name="T62" fmla="*/ 741 w 1667"/>
              <a:gd name="T63" fmla="*/ 762 h 1153"/>
              <a:gd name="T64" fmla="*/ 596 w 1667"/>
              <a:gd name="T65" fmla="*/ 907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67" h="1153">
                <a:moveTo>
                  <a:pt x="596" y="907"/>
                </a:moveTo>
                <a:lnTo>
                  <a:pt x="478" y="1153"/>
                </a:lnTo>
                <a:lnTo>
                  <a:pt x="324" y="1113"/>
                </a:lnTo>
                <a:lnTo>
                  <a:pt x="310" y="1073"/>
                </a:lnTo>
                <a:lnTo>
                  <a:pt x="61" y="871"/>
                </a:lnTo>
                <a:lnTo>
                  <a:pt x="0" y="750"/>
                </a:lnTo>
                <a:lnTo>
                  <a:pt x="101" y="543"/>
                </a:lnTo>
                <a:lnTo>
                  <a:pt x="284" y="482"/>
                </a:lnTo>
                <a:lnTo>
                  <a:pt x="533" y="467"/>
                </a:lnTo>
                <a:lnTo>
                  <a:pt x="556" y="415"/>
                </a:lnTo>
                <a:lnTo>
                  <a:pt x="563" y="401"/>
                </a:lnTo>
                <a:lnTo>
                  <a:pt x="592" y="337"/>
                </a:lnTo>
                <a:lnTo>
                  <a:pt x="767" y="220"/>
                </a:lnTo>
                <a:lnTo>
                  <a:pt x="1051" y="42"/>
                </a:lnTo>
                <a:lnTo>
                  <a:pt x="1196" y="30"/>
                </a:lnTo>
                <a:lnTo>
                  <a:pt x="1639" y="0"/>
                </a:lnTo>
                <a:lnTo>
                  <a:pt x="1631" y="76"/>
                </a:lnTo>
                <a:lnTo>
                  <a:pt x="1667" y="92"/>
                </a:lnTo>
                <a:lnTo>
                  <a:pt x="1586" y="313"/>
                </a:lnTo>
                <a:lnTo>
                  <a:pt x="1444" y="313"/>
                </a:lnTo>
                <a:lnTo>
                  <a:pt x="1326" y="363"/>
                </a:lnTo>
                <a:lnTo>
                  <a:pt x="1226" y="301"/>
                </a:lnTo>
                <a:lnTo>
                  <a:pt x="1170" y="311"/>
                </a:lnTo>
                <a:lnTo>
                  <a:pt x="1181" y="377"/>
                </a:lnTo>
                <a:lnTo>
                  <a:pt x="1165" y="406"/>
                </a:lnTo>
                <a:lnTo>
                  <a:pt x="1172" y="505"/>
                </a:lnTo>
                <a:lnTo>
                  <a:pt x="1148" y="605"/>
                </a:lnTo>
                <a:lnTo>
                  <a:pt x="1094" y="672"/>
                </a:lnTo>
                <a:lnTo>
                  <a:pt x="983" y="643"/>
                </a:lnTo>
                <a:lnTo>
                  <a:pt x="881" y="653"/>
                </a:lnTo>
                <a:lnTo>
                  <a:pt x="791" y="691"/>
                </a:lnTo>
                <a:lnTo>
                  <a:pt x="741" y="762"/>
                </a:lnTo>
                <a:lnTo>
                  <a:pt x="596" y="90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07" name="Freeform 523">
            <a:extLst>
              <a:ext uri="{FF2B5EF4-FFF2-40B4-BE49-F238E27FC236}">
                <a16:creationId xmlns:a16="http://schemas.microsoft.com/office/drawing/2014/main" id="{117860E6-B750-17B3-A33B-05252DE20F46}"/>
              </a:ext>
            </a:extLst>
          </p:cNvPr>
          <p:cNvSpPr>
            <a:spLocks/>
          </p:cNvSpPr>
          <p:nvPr/>
        </p:nvSpPr>
        <p:spPr bwMode="auto">
          <a:xfrm>
            <a:off x="2230855" y="2515955"/>
            <a:ext cx="1809418" cy="1873273"/>
          </a:xfrm>
          <a:custGeom>
            <a:avLst/>
            <a:gdLst>
              <a:gd name="T0" fmla="*/ 61 w 592"/>
              <a:gd name="T1" fmla="*/ 411 h 613"/>
              <a:gd name="T2" fmla="*/ 0 w 592"/>
              <a:gd name="T3" fmla="*/ 290 h 613"/>
              <a:gd name="T4" fmla="*/ 101 w 592"/>
              <a:gd name="T5" fmla="*/ 83 h 613"/>
              <a:gd name="T6" fmla="*/ 284 w 592"/>
              <a:gd name="T7" fmla="*/ 22 h 613"/>
              <a:gd name="T8" fmla="*/ 533 w 592"/>
              <a:gd name="T9" fmla="*/ 7 h 613"/>
              <a:gd name="T10" fmla="*/ 592 w 592"/>
              <a:gd name="T11" fmla="*/ 0 h 613"/>
              <a:gd name="T12" fmla="*/ 504 w 592"/>
              <a:gd name="T13" fmla="*/ 200 h 613"/>
              <a:gd name="T14" fmla="*/ 469 w 592"/>
              <a:gd name="T15" fmla="*/ 226 h 613"/>
              <a:gd name="T16" fmla="*/ 386 w 592"/>
              <a:gd name="T17" fmla="*/ 470 h 613"/>
              <a:gd name="T18" fmla="*/ 310 w 592"/>
              <a:gd name="T19" fmla="*/ 613 h 613"/>
              <a:gd name="T20" fmla="*/ 61 w 592"/>
              <a:gd name="T21" fmla="*/ 411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2" h="613">
                <a:moveTo>
                  <a:pt x="61" y="411"/>
                </a:moveTo>
                <a:lnTo>
                  <a:pt x="0" y="290"/>
                </a:lnTo>
                <a:lnTo>
                  <a:pt x="101" y="83"/>
                </a:lnTo>
                <a:lnTo>
                  <a:pt x="284" y="22"/>
                </a:lnTo>
                <a:lnTo>
                  <a:pt x="533" y="7"/>
                </a:lnTo>
                <a:lnTo>
                  <a:pt x="592" y="0"/>
                </a:lnTo>
                <a:lnTo>
                  <a:pt x="504" y="200"/>
                </a:lnTo>
                <a:lnTo>
                  <a:pt x="469" y="226"/>
                </a:lnTo>
                <a:lnTo>
                  <a:pt x="386" y="470"/>
                </a:lnTo>
                <a:lnTo>
                  <a:pt x="310" y="613"/>
                </a:lnTo>
                <a:lnTo>
                  <a:pt x="61" y="4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08" name="Freeform 524">
            <a:extLst>
              <a:ext uri="{FF2B5EF4-FFF2-40B4-BE49-F238E27FC236}">
                <a16:creationId xmlns:a16="http://schemas.microsoft.com/office/drawing/2014/main" id="{CAD44AB3-C8FA-E767-9223-B9FF038A174A}"/>
              </a:ext>
            </a:extLst>
          </p:cNvPr>
          <p:cNvSpPr>
            <a:spLocks/>
          </p:cNvSpPr>
          <p:nvPr/>
        </p:nvSpPr>
        <p:spPr bwMode="auto">
          <a:xfrm>
            <a:off x="5776336" y="1110237"/>
            <a:ext cx="2469611" cy="1864105"/>
          </a:xfrm>
          <a:custGeom>
            <a:avLst/>
            <a:gdLst>
              <a:gd name="T0" fmla="*/ 808 w 808"/>
              <a:gd name="T1" fmla="*/ 304 h 610"/>
              <a:gd name="T2" fmla="*/ 689 w 808"/>
              <a:gd name="T3" fmla="*/ 78 h 610"/>
              <a:gd name="T4" fmla="*/ 540 w 808"/>
              <a:gd name="T5" fmla="*/ 57 h 610"/>
              <a:gd name="T6" fmla="*/ 479 w 808"/>
              <a:gd name="T7" fmla="*/ 0 h 610"/>
              <a:gd name="T8" fmla="*/ 471 w 808"/>
              <a:gd name="T9" fmla="*/ 76 h 610"/>
              <a:gd name="T10" fmla="*/ 507 w 808"/>
              <a:gd name="T11" fmla="*/ 95 h 610"/>
              <a:gd name="T12" fmla="*/ 426 w 808"/>
              <a:gd name="T13" fmla="*/ 313 h 610"/>
              <a:gd name="T14" fmla="*/ 284 w 808"/>
              <a:gd name="T15" fmla="*/ 313 h 610"/>
              <a:gd name="T16" fmla="*/ 166 w 808"/>
              <a:gd name="T17" fmla="*/ 363 h 610"/>
              <a:gd name="T18" fmla="*/ 66 w 808"/>
              <a:gd name="T19" fmla="*/ 301 h 610"/>
              <a:gd name="T20" fmla="*/ 10 w 808"/>
              <a:gd name="T21" fmla="*/ 311 h 610"/>
              <a:gd name="T22" fmla="*/ 21 w 808"/>
              <a:gd name="T23" fmla="*/ 377 h 610"/>
              <a:gd name="T24" fmla="*/ 5 w 808"/>
              <a:gd name="T25" fmla="*/ 410 h 610"/>
              <a:gd name="T26" fmla="*/ 12 w 808"/>
              <a:gd name="T27" fmla="*/ 501 h 610"/>
              <a:gd name="T28" fmla="*/ 0 w 808"/>
              <a:gd name="T29" fmla="*/ 562 h 610"/>
              <a:gd name="T30" fmla="*/ 161 w 808"/>
              <a:gd name="T31" fmla="*/ 515 h 610"/>
              <a:gd name="T32" fmla="*/ 242 w 808"/>
              <a:gd name="T33" fmla="*/ 550 h 610"/>
              <a:gd name="T34" fmla="*/ 410 w 808"/>
              <a:gd name="T35" fmla="*/ 610 h 610"/>
              <a:gd name="T36" fmla="*/ 422 w 808"/>
              <a:gd name="T37" fmla="*/ 588 h 610"/>
              <a:gd name="T38" fmla="*/ 576 w 808"/>
              <a:gd name="T39" fmla="*/ 522 h 610"/>
              <a:gd name="T40" fmla="*/ 767 w 808"/>
              <a:gd name="T41" fmla="*/ 474 h 610"/>
              <a:gd name="T42" fmla="*/ 696 w 808"/>
              <a:gd name="T43" fmla="*/ 387 h 610"/>
              <a:gd name="T44" fmla="*/ 808 w 808"/>
              <a:gd name="T45" fmla="*/ 304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08" h="610">
                <a:moveTo>
                  <a:pt x="808" y="304"/>
                </a:moveTo>
                <a:lnTo>
                  <a:pt x="689" y="78"/>
                </a:lnTo>
                <a:lnTo>
                  <a:pt x="540" y="57"/>
                </a:lnTo>
                <a:lnTo>
                  <a:pt x="479" y="0"/>
                </a:lnTo>
                <a:lnTo>
                  <a:pt x="471" y="76"/>
                </a:lnTo>
                <a:lnTo>
                  <a:pt x="507" y="95"/>
                </a:lnTo>
                <a:lnTo>
                  <a:pt x="426" y="313"/>
                </a:lnTo>
                <a:lnTo>
                  <a:pt x="284" y="313"/>
                </a:lnTo>
                <a:lnTo>
                  <a:pt x="166" y="363"/>
                </a:lnTo>
                <a:lnTo>
                  <a:pt x="66" y="301"/>
                </a:lnTo>
                <a:lnTo>
                  <a:pt x="10" y="311"/>
                </a:lnTo>
                <a:lnTo>
                  <a:pt x="21" y="377"/>
                </a:lnTo>
                <a:lnTo>
                  <a:pt x="5" y="410"/>
                </a:lnTo>
                <a:lnTo>
                  <a:pt x="12" y="501"/>
                </a:lnTo>
                <a:lnTo>
                  <a:pt x="0" y="562"/>
                </a:lnTo>
                <a:lnTo>
                  <a:pt x="161" y="515"/>
                </a:lnTo>
                <a:lnTo>
                  <a:pt x="242" y="550"/>
                </a:lnTo>
                <a:lnTo>
                  <a:pt x="410" y="610"/>
                </a:lnTo>
                <a:lnTo>
                  <a:pt x="422" y="588"/>
                </a:lnTo>
                <a:lnTo>
                  <a:pt x="576" y="522"/>
                </a:lnTo>
                <a:lnTo>
                  <a:pt x="767" y="474"/>
                </a:lnTo>
                <a:lnTo>
                  <a:pt x="696" y="387"/>
                </a:lnTo>
                <a:lnTo>
                  <a:pt x="808" y="3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09" name="Freeform 525">
            <a:extLst>
              <a:ext uri="{FF2B5EF4-FFF2-40B4-BE49-F238E27FC236}">
                <a16:creationId xmlns:a16="http://schemas.microsoft.com/office/drawing/2014/main" id="{71B183CE-E7F7-9797-4C33-907FDAF09610}"/>
              </a:ext>
            </a:extLst>
          </p:cNvPr>
          <p:cNvSpPr>
            <a:spLocks/>
          </p:cNvSpPr>
          <p:nvPr/>
        </p:nvSpPr>
        <p:spPr bwMode="auto">
          <a:xfrm>
            <a:off x="3691838" y="3081298"/>
            <a:ext cx="4263747" cy="2447784"/>
          </a:xfrm>
          <a:custGeom>
            <a:avLst/>
            <a:gdLst>
              <a:gd name="T0" fmla="*/ 1395 w 1395"/>
              <a:gd name="T1" fmla="*/ 656 h 801"/>
              <a:gd name="T2" fmla="*/ 1307 w 1395"/>
              <a:gd name="T3" fmla="*/ 708 h 801"/>
              <a:gd name="T4" fmla="*/ 1189 w 1395"/>
              <a:gd name="T5" fmla="*/ 744 h 801"/>
              <a:gd name="T6" fmla="*/ 973 w 1395"/>
              <a:gd name="T7" fmla="*/ 791 h 801"/>
              <a:gd name="T8" fmla="*/ 940 w 1395"/>
              <a:gd name="T9" fmla="*/ 793 h 801"/>
              <a:gd name="T10" fmla="*/ 808 w 1395"/>
              <a:gd name="T11" fmla="*/ 793 h 801"/>
              <a:gd name="T12" fmla="*/ 746 w 1395"/>
              <a:gd name="T13" fmla="*/ 801 h 801"/>
              <a:gd name="T14" fmla="*/ 426 w 1395"/>
              <a:gd name="T15" fmla="*/ 672 h 801"/>
              <a:gd name="T16" fmla="*/ 346 w 1395"/>
              <a:gd name="T17" fmla="*/ 644 h 801"/>
              <a:gd name="T18" fmla="*/ 235 w 1395"/>
              <a:gd name="T19" fmla="*/ 599 h 801"/>
              <a:gd name="T20" fmla="*/ 107 w 1395"/>
              <a:gd name="T21" fmla="*/ 582 h 801"/>
              <a:gd name="T22" fmla="*/ 59 w 1395"/>
              <a:gd name="T23" fmla="*/ 589 h 801"/>
              <a:gd name="T24" fmla="*/ 59 w 1395"/>
              <a:gd name="T25" fmla="*/ 589 h 801"/>
              <a:gd name="T26" fmla="*/ 0 w 1395"/>
              <a:gd name="T27" fmla="*/ 508 h 801"/>
              <a:gd name="T28" fmla="*/ 118 w 1395"/>
              <a:gd name="T29" fmla="*/ 262 h 801"/>
              <a:gd name="T30" fmla="*/ 263 w 1395"/>
              <a:gd name="T31" fmla="*/ 117 h 801"/>
              <a:gd name="T32" fmla="*/ 313 w 1395"/>
              <a:gd name="T33" fmla="*/ 46 h 801"/>
              <a:gd name="T34" fmla="*/ 403 w 1395"/>
              <a:gd name="T35" fmla="*/ 8 h 801"/>
              <a:gd name="T36" fmla="*/ 509 w 1395"/>
              <a:gd name="T37" fmla="*/ 0 h 801"/>
              <a:gd name="T38" fmla="*/ 616 w 1395"/>
              <a:gd name="T39" fmla="*/ 27 h 801"/>
              <a:gd name="T40" fmla="*/ 772 w 1395"/>
              <a:gd name="T41" fmla="*/ 103 h 801"/>
              <a:gd name="T42" fmla="*/ 895 w 1395"/>
              <a:gd name="T43" fmla="*/ 171 h 801"/>
              <a:gd name="T44" fmla="*/ 1130 w 1395"/>
              <a:gd name="T45" fmla="*/ 335 h 801"/>
              <a:gd name="T46" fmla="*/ 1395 w 1395"/>
              <a:gd name="T47" fmla="*/ 656 h 80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395" h="801">
                <a:moveTo>
                  <a:pt x="1395" y="656"/>
                </a:moveTo>
                <a:lnTo>
                  <a:pt x="1307" y="708"/>
                </a:lnTo>
                <a:lnTo>
                  <a:pt x="1189" y="744"/>
                </a:lnTo>
                <a:lnTo>
                  <a:pt x="973" y="791"/>
                </a:lnTo>
                <a:lnTo>
                  <a:pt x="940" y="793"/>
                </a:lnTo>
                <a:lnTo>
                  <a:pt x="808" y="793"/>
                </a:lnTo>
                <a:lnTo>
                  <a:pt x="746" y="801"/>
                </a:lnTo>
                <a:lnTo>
                  <a:pt x="426" y="672"/>
                </a:lnTo>
                <a:lnTo>
                  <a:pt x="346" y="644"/>
                </a:lnTo>
                <a:lnTo>
                  <a:pt x="235" y="599"/>
                </a:lnTo>
                <a:lnTo>
                  <a:pt x="107" y="582"/>
                </a:lnTo>
                <a:lnTo>
                  <a:pt x="59" y="589"/>
                </a:lnTo>
                <a:lnTo>
                  <a:pt x="0" y="508"/>
                </a:lnTo>
                <a:lnTo>
                  <a:pt x="118" y="262"/>
                </a:lnTo>
                <a:lnTo>
                  <a:pt x="263" y="117"/>
                </a:lnTo>
                <a:lnTo>
                  <a:pt x="313" y="46"/>
                </a:lnTo>
                <a:lnTo>
                  <a:pt x="403" y="8"/>
                </a:lnTo>
                <a:lnTo>
                  <a:pt x="509" y="0"/>
                </a:lnTo>
                <a:lnTo>
                  <a:pt x="616" y="27"/>
                </a:lnTo>
                <a:lnTo>
                  <a:pt x="772" y="103"/>
                </a:lnTo>
                <a:lnTo>
                  <a:pt x="895" y="171"/>
                </a:lnTo>
                <a:lnTo>
                  <a:pt x="1130" y="335"/>
                </a:lnTo>
                <a:lnTo>
                  <a:pt x="1395" y="656"/>
                </a:lnTo>
                <a:close/>
              </a:path>
            </a:pathLst>
          </a:custGeom>
          <a:solidFill>
            <a:srgbClr val="CFE0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0" name="Freeform 526">
            <a:extLst>
              <a:ext uri="{FF2B5EF4-FFF2-40B4-BE49-F238E27FC236}">
                <a16:creationId xmlns:a16="http://schemas.microsoft.com/office/drawing/2014/main" id="{79EBB29B-6B43-1992-1D6F-239B3DB9285F}"/>
              </a:ext>
            </a:extLst>
          </p:cNvPr>
          <p:cNvSpPr>
            <a:spLocks/>
          </p:cNvSpPr>
          <p:nvPr/>
        </p:nvSpPr>
        <p:spPr bwMode="auto">
          <a:xfrm>
            <a:off x="5565441" y="2558738"/>
            <a:ext cx="4722214" cy="2881723"/>
          </a:xfrm>
          <a:custGeom>
            <a:avLst/>
            <a:gdLst>
              <a:gd name="T0" fmla="*/ 943 w 1545"/>
              <a:gd name="T1" fmla="*/ 19 h 943"/>
              <a:gd name="T2" fmla="*/ 836 w 1545"/>
              <a:gd name="T3" fmla="*/ 0 h 943"/>
              <a:gd name="T4" fmla="*/ 645 w 1545"/>
              <a:gd name="T5" fmla="*/ 48 h 943"/>
              <a:gd name="T6" fmla="*/ 491 w 1545"/>
              <a:gd name="T7" fmla="*/ 114 h 943"/>
              <a:gd name="T8" fmla="*/ 479 w 1545"/>
              <a:gd name="T9" fmla="*/ 136 h 943"/>
              <a:gd name="T10" fmla="*/ 304 w 1545"/>
              <a:gd name="T11" fmla="*/ 74 h 943"/>
              <a:gd name="T12" fmla="*/ 230 w 1545"/>
              <a:gd name="T13" fmla="*/ 41 h 943"/>
              <a:gd name="T14" fmla="*/ 69 w 1545"/>
              <a:gd name="T15" fmla="*/ 88 h 943"/>
              <a:gd name="T16" fmla="*/ 57 w 1545"/>
              <a:gd name="T17" fmla="*/ 131 h 943"/>
              <a:gd name="T18" fmla="*/ 0 w 1545"/>
              <a:gd name="T19" fmla="*/ 198 h 943"/>
              <a:gd name="T20" fmla="*/ 159 w 1545"/>
              <a:gd name="T21" fmla="*/ 274 h 943"/>
              <a:gd name="T22" fmla="*/ 386 w 1545"/>
              <a:gd name="T23" fmla="*/ 411 h 943"/>
              <a:gd name="T24" fmla="*/ 517 w 1545"/>
              <a:gd name="T25" fmla="*/ 506 h 943"/>
              <a:gd name="T26" fmla="*/ 787 w 1545"/>
              <a:gd name="T27" fmla="*/ 824 h 943"/>
              <a:gd name="T28" fmla="*/ 884 w 1545"/>
              <a:gd name="T29" fmla="*/ 782 h 943"/>
              <a:gd name="T30" fmla="*/ 1102 w 1545"/>
              <a:gd name="T31" fmla="*/ 872 h 943"/>
              <a:gd name="T32" fmla="*/ 1211 w 1545"/>
              <a:gd name="T33" fmla="*/ 827 h 943"/>
              <a:gd name="T34" fmla="*/ 1379 w 1545"/>
              <a:gd name="T35" fmla="*/ 943 h 943"/>
              <a:gd name="T36" fmla="*/ 1540 w 1545"/>
              <a:gd name="T37" fmla="*/ 865 h 943"/>
              <a:gd name="T38" fmla="*/ 1545 w 1545"/>
              <a:gd name="T39" fmla="*/ 637 h 943"/>
              <a:gd name="T40" fmla="*/ 1393 w 1545"/>
              <a:gd name="T41" fmla="*/ 582 h 943"/>
              <a:gd name="T42" fmla="*/ 1168 w 1545"/>
              <a:gd name="T43" fmla="*/ 599 h 943"/>
              <a:gd name="T44" fmla="*/ 1168 w 1545"/>
              <a:gd name="T45" fmla="*/ 725 h 943"/>
              <a:gd name="T46" fmla="*/ 1026 w 1545"/>
              <a:gd name="T47" fmla="*/ 663 h 943"/>
              <a:gd name="T48" fmla="*/ 1038 w 1545"/>
              <a:gd name="T49" fmla="*/ 537 h 943"/>
              <a:gd name="T50" fmla="*/ 1033 w 1545"/>
              <a:gd name="T51" fmla="*/ 114 h 943"/>
              <a:gd name="T52" fmla="*/ 943 w 1545"/>
              <a:gd name="T53" fmla="*/ 19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45" h="943">
                <a:moveTo>
                  <a:pt x="943" y="19"/>
                </a:moveTo>
                <a:lnTo>
                  <a:pt x="836" y="0"/>
                </a:lnTo>
                <a:lnTo>
                  <a:pt x="645" y="48"/>
                </a:lnTo>
                <a:lnTo>
                  <a:pt x="491" y="114"/>
                </a:lnTo>
                <a:lnTo>
                  <a:pt x="479" y="136"/>
                </a:lnTo>
                <a:lnTo>
                  <a:pt x="304" y="74"/>
                </a:lnTo>
                <a:lnTo>
                  <a:pt x="230" y="41"/>
                </a:lnTo>
                <a:lnTo>
                  <a:pt x="69" y="88"/>
                </a:lnTo>
                <a:lnTo>
                  <a:pt x="57" y="131"/>
                </a:lnTo>
                <a:lnTo>
                  <a:pt x="0" y="198"/>
                </a:lnTo>
                <a:lnTo>
                  <a:pt x="159" y="274"/>
                </a:lnTo>
                <a:lnTo>
                  <a:pt x="386" y="411"/>
                </a:lnTo>
                <a:lnTo>
                  <a:pt x="517" y="506"/>
                </a:lnTo>
                <a:lnTo>
                  <a:pt x="787" y="824"/>
                </a:lnTo>
                <a:lnTo>
                  <a:pt x="884" y="782"/>
                </a:lnTo>
                <a:lnTo>
                  <a:pt x="1102" y="872"/>
                </a:lnTo>
                <a:lnTo>
                  <a:pt x="1211" y="827"/>
                </a:lnTo>
                <a:lnTo>
                  <a:pt x="1379" y="943"/>
                </a:lnTo>
                <a:lnTo>
                  <a:pt x="1540" y="865"/>
                </a:lnTo>
                <a:lnTo>
                  <a:pt x="1545" y="637"/>
                </a:lnTo>
                <a:lnTo>
                  <a:pt x="1393" y="582"/>
                </a:lnTo>
                <a:lnTo>
                  <a:pt x="1168" y="599"/>
                </a:lnTo>
                <a:lnTo>
                  <a:pt x="1168" y="725"/>
                </a:lnTo>
                <a:lnTo>
                  <a:pt x="1026" y="663"/>
                </a:lnTo>
                <a:lnTo>
                  <a:pt x="1038" y="537"/>
                </a:lnTo>
                <a:lnTo>
                  <a:pt x="1033" y="114"/>
                </a:lnTo>
                <a:lnTo>
                  <a:pt x="943" y="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1" name="Freeform 527">
            <a:extLst>
              <a:ext uri="{FF2B5EF4-FFF2-40B4-BE49-F238E27FC236}">
                <a16:creationId xmlns:a16="http://schemas.microsoft.com/office/drawing/2014/main" id="{4A835C72-4EC4-2C7D-019C-282DED6ACEC7}"/>
              </a:ext>
            </a:extLst>
          </p:cNvPr>
          <p:cNvSpPr>
            <a:spLocks/>
          </p:cNvSpPr>
          <p:nvPr/>
        </p:nvSpPr>
        <p:spPr bwMode="auto">
          <a:xfrm>
            <a:off x="5565441" y="2558738"/>
            <a:ext cx="4722214" cy="2881723"/>
          </a:xfrm>
          <a:custGeom>
            <a:avLst/>
            <a:gdLst>
              <a:gd name="T0" fmla="*/ 943 w 1545"/>
              <a:gd name="T1" fmla="*/ 19 h 943"/>
              <a:gd name="T2" fmla="*/ 836 w 1545"/>
              <a:gd name="T3" fmla="*/ 0 h 943"/>
              <a:gd name="T4" fmla="*/ 645 w 1545"/>
              <a:gd name="T5" fmla="*/ 48 h 943"/>
              <a:gd name="T6" fmla="*/ 491 w 1545"/>
              <a:gd name="T7" fmla="*/ 114 h 943"/>
              <a:gd name="T8" fmla="*/ 479 w 1545"/>
              <a:gd name="T9" fmla="*/ 136 h 943"/>
              <a:gd name="T10" fmla="*/ 304 w 1545"/>
              <a:gd name="T11" fmla="*/ 74 h 943"/>
              <a:gd name="T12" fmla="*/ 230 w 1545"/>
              <a:gd name="T13" fmla="*/ 41 h 943"/>
              <a:gd name="T14" fmla="*/ 69 w 1545"/>
              <a:gd name="T15" fmla="*/ 88 h 943"/>
              <a:gd name="T16" fmla="*/ 57 w 1545"/>
              <a:gd name="T17" fmla="*/ 131 h 943"/>
              <a:gd name="T18" fmla="*/ 0 w 1545"/>
              <a:gd name="T19" fmla="*/ 198 h 943"/>
              <a:gd name="T20" fmla="*/ 159 w 1545"/>
              <a:gd name="T21" fmla="*/ 274 h 943"/>
              <a:gd name="T22" fmla="*/ 386 w 1545"/>
              <a:gd name="T23" fmla="*/ 411 h 943"/>
              <a:gd name="T24" fmla="*/ 517 w 1545"/>
              <a:gd name="T25" fmla="*/ 506 h 943"/>
              <a:gd name="T26" fmla="*/ 787 w 1545"/>
              <a:gd name="T27" fmla="*/ 824 h 943"/>
              <a:gd name="T28" fmla="*/ 884 w 1545"/>
              <a:gd name="T29" fmla="*/ 782 h 943"/>
              <a:gd name="T30" fmla="*/ 1102 w 1545"/>
              <a:gd name="T31" fmla="*/ 872 h 943"/>
              <a:gd name="T32" fmla="*/ 1211 w 1545"/>
              <a:gd name="T33" fmla="*/ 827 h 943"/>
              <a:gd name="T34" fmla="*/ 1379 w 1545"/>
              <a:gd name="T35" fmla="*/ 943 h 943"/>
              <a:gd name="T36" fmla="*/ 1540 w 1545"/>
              <a:gd name="T37" fmla="*/ 865 h 943"/>
              <a:gd name="T38" fmla="*/ 1545 w 1545"/>
              <a:gd name="T39" fmla="*/ 637 h 943"/>
              <a:gd name="T40" fmla="*/ 1393 w 1545"/>
              <a:gd name="T41" fmla="*/ 582 h 943"/>
              <a:gd name="T42" fmla="*/ 1168 w 1545"/>
              <a:gd name="T43" fmla="*/ 599 h 943"/>
              <a:gd name="T44" fmla="*/ 1168 w 1545"/>
              <a:gd name="T45" fmla="*/ 725 h 943"/>
              <a:gd name="T46" fmla="*/ 1026 w 1545"/>
              <a:gd name="T47" fmla="*/ 663 h 943"/>
              <a:gd name="T48" fmla="*/ 1038 w 1545"/>
              <a:gd name="T49" fmla="*/ 537 h 943"/>
              <a:gd name="T50" fmla="*/ 1033 w 1545"/>
              <a:gd name="T51" fmla="*/ 114 h 943"/>
              <a:gd name="T52" fmla="*/ 943 w 1545"/>
              <a:gd name="T53" fmla="*/ 19 h 94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45" h="943">
                <a:moveTo>
                  <a:pt x="943" y="19"/>
                </a:moveTo>
                <a:lnTo>
                  <a:pt x="836" y="0"/>
                </a:lnTo>
                <a:lnTo>
                  <a:pt x="645" y="48"/>
                </a:lnTo>
                <a:lnTo>
                  <a:pt x="491" y="114"/>
                </a:lnTo>
                <a:lnTo>
                  <a:pt x="479" y="136"/>
                </a:lnTo>
                <a:lnTo>
                  <a:pt x="304" y="74"/>
                </a:lnTo>
                <a:lnTo>
                  <a:pt x="230" y="41"/>
                </a:lnTo>
                <a:lnTo>
                  <a:pt x="69" y="88"/>
                </a:lnTo>
                <a:lnTo>
                  <a:pt x="57" y="131"/>
                </a:lnTo>
                <a:lnTo>
                  <a:pt x="0" y="198"/>
                </a:lnTo>
                <a:lnTo>
                  <a:pt x="159" y="274"/>
                </a:lnTo>
                <a:lnTo>
                  <a:pt x="386" y="411"/>
                </a:lnTo>
                <a:lnTo>
                  <a:pt x="517" y="506"/>
                </a:lnTo>
                <a:lnTo>
                  <a:pt x="787" y="824"/>
                </a:lnTo>
                <a:lnTo>
                  <a:pt x="884" y="782"/>
                </a:lnTo>
                <a:lnTo>
                  <a:pt x="1102" y="872"/>
                </a:lnTo>
                <a:lnTo>
                  <a:pt x="1211" y="827"/>
                </a:lnTo>
                <a:lnTo>
                  <a:pt x="1379" y="943"/>
                </a:lnTo>
                <a:lnTo>
                  <a:pt x="1540" y="865"/>
                </a:lnTo>
                <a:lnTo>
                  <a:pt x="1545" y="637"/>
                </a:lnTo>
                <a:lnTo>
                  <a:pt x="1393" y="582"/>
                </a:lnTo>
                <a:lnTo>
                  <a:pt x="1168" y="599"/>
                </a:lnTo>
                <a:lnTo>
                  <a:pt x="1168" y="725"/>
                </a:lnTo>
                <a:lnTo>
                  <a:pt x="1026" y="663"/>
                </a:lnTo>
                <a:lnTo>
                  <a:pt x="1038" y="537"/>
                </a:lnTo>
                <a:lnTo>
                  <a:pt x="1033" y="114"/>
                </a:lnTo>
                <a:lnTo>
                  <a:pt x="943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2" name="Freeform 528">
            <a:extLst>
              <a:ext uri="{FF2B5EF4-FFF2-40B4-BE49-F238E27FC236}">
                <a16:creationId xmlns:a16="http://schemas.microsoft.com/office/drawing/2014/main" id="{0C14CFA8-B1F5-DB4B-E35D-B1091E708183}"/>
              </a:ext>
            </a:extLst>
          </p:cNvPr>
          <p:cNvSpPr>
            <a:spLocks/>
          </p:cNvSpPr>
          <p:nvPr/>
        </p:nvSpPr>
        <p:spPr bwMode="auto">
          <a:xfrm>
            <a:off x="5733546" y="1110237"/>
            <a:ext cx="1592410" cy="1109295"/>
          </a:xfrm>
          <a:custGeom>
            <a:avLst/>
            <a:gdLst>
              <a:gd name="T0" fmla="*/ 24 w 521"/>
              <a:gd name="T1" fmla="*/ 311 h 363"/>
              <a:gd name="T2" fmla="*/ 0 w 521"/>
              <a:gd name="T3" fmla="*/ 232 h 363"/>
              <a:gd name="T4" fmla="*/ 7 w 521"/>
              <a:gd name="T5" fmla="*/ 190 h 363"/>
              <a:gd name="T6" fmla="*/ 38 w 521"/>
              <a:gd name="T7" fmla="*/ 116 h 363"/>
              <a:gd name="T8" fmla="*/ 50 w 521"/>
              <a:gd name="T9" fmla="*/ 30 h 363"/>
              <a:gd name="T10" fmla="*/ 493 w 521"/>
              <a:gd name="T11" fmla="*/ 0 h 363"/>
              <a:gd name="T12" fmla="*/ 485 w 521"/>
              <a:gd name="T13" fmla="*/ 76 h 363"/>
              <a:gd name="T14" fmla="*/ 521 w 521"/>
              <a:gd name="T15" fmla="*/ 92 h 363"/>
              <a:gd name="T16" fmla="*/ 440 w 521"/>
              <a:gd name="T17" fmla="*/ 313 h 363"/>
              <a:gd name="T18" fmla="*/ 298 w 521"/>
              <a:gd name="T19" fmla="*/ 313 h 363"/>
              <a:gd name="T20" fmla="*/ 180 w 521"/>
              <a:gd name="T21" fmla="*/ 363 h 363"/>
              <a:gd name="T22" fmla="*/ 80 w 521"/>
              <a:gd name="T23" fmla="*/ 301 h 363"/>
              <a:gd name="T24" fmla="*/ 24 w 521"/>
              <a:gd name="T25" fmla="*/ 311 h 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21" h="363">
                <a:moveTo>
                  <a:pt x="24" y="311"/>
                </a:moveTo>
                <a:lnTo>
                  <a:pt x="0" y="232"/>
                </a:lnTo>
                <a:lnTo>
                  <a:pt x="7" y="190"/>
                </a:lnTo>
                <a:lnTo>
                  <a:pt x="38" y="116"/>
                </a:lnTo>
                <a:lnTo>
                  <a:pt x="50" y="30"/>
                </a:lnTo>
                <a:lnTo>
                  <a:pt x="493" y="0"/>
                </a:lnTo>
                <a:lnTo>
                  <a:pt x="485" y="76"/>
                </a:lnTo>
                <a:lnTo>
                  <a:pt x="521" y="92"/>
                </a:lnTo>
                <a:lnTo>
                  <a:pt x="440" y="313"/>
                </a:lnTo>
                <a:lnTo>
                  <a:pt x="298" y="313"/>
                </a:lnTo>
                <a:lnTo>
                  <a:pt x="180" y="363"/>
                </a:lnTo>
                <a:lnTo>
                  <a:pt x="80" y="301"/>
                </a:lnTo>
                <a:lnTo>
                  <a:pt x="24" y="311"/>
                </a:lnTo>
                <a:close/>
              </a:path>
            </a:pathLst>
          </a:custGeom>
          <a:noFill/>
          <a:ln w="14288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3" name="Freeform 529">
            <a:extLst>
              <a:ext uri="{FF2B5EF4-FFF2-40B4-BE49-F238E27FC236}">
                <a16:creationId xmlns:a16="http://schemas.microsoft.com/office/drawing/2014/main" id="{4818C220-594D-F8A0-F992-8CCA14442924}"/>
              </a:ext>
            </a:extLst>
          </p:cNvPr>
          <p:cNvSpPr>
            <a:spLocks/>
          </p:cNvSpPr>
          <p:nvPr/>
        </p:nvSpPr>
        <p:spPr bwMode="auto">
          <a:xfrm>
            <a:off x="5776336" y="2030065"/>
            <a:ext cx="809959" cy="797592"/>
          </a:xfrm>
          <a:custGeom>
            <a:avLst/>
            <a:gdLst>
              <a:gd name="T0" fmla="*/ 235 w 265"/>
              <a:gd name="T1" fmla="*/ 247 h 261"/>
              <a:gd name="T2" fmla="*/ 235 w 265"/>
              <a:gd name="T3" fmla="*/ 152 h 261"/>
              <a:gd name="T4" fmla="*/ 265 w 265"/>
              <a:gd name="T5" fmla="*/ 19 h 261"/>
              <a:gd name="T6" fmla="*/ 166 w 265"/>
              <a:gd name="T7" fmla="*/ 62 h 261"/>
              <a:gd name="T8" fmla="*/ 66 w 265"/>
              <a:gd name="T9" fmla="*/ 0 h 261"/>
              <a:gd name="T10" fmla="*/ 10 w 265"/>
              <a:gd name="T11" fmla="*/ 10 h 261"/>
              <a:gd name="T12" fmla="*/ 21 w 265"/>
              <a:gd name="T13" fmla="*/ 76 h 261"/>
              <a:gd name="T14" fmla="*/ 5 w 265"/>
              <a:gd name="T15" fmla="*/ 105 h 261"/>
              <a:gd name="T16" fmla="*/ 12 w 265"/>
              <a:gd name="T17" fmla="*/ 200 h 261"/>
              <a:gd name="T18" fmla="*/ 0 w 265"/>
              <a:gd name="T19" fmla="*/ 261 h 261"/>
              <a:gd name="T20" fmla="*/ 161 w 265"/>
              <a:gd name="T21" fmla="*/ 214 h 261"/>
              <a:gd name="T22" fmla="*/ 235 w 265"/>
              <a:gd name="T23" fmla="*/ 247 h 2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5" h="261">
                <a:moveTo>
                  <a:pt x="235" y="247"/>
                </a:moveTo>
                <a:lnTo>
                  <a:pt x="235" y="152"/>
                </a:lnTo>
                <a:lnTo>
                  <a:pt x="265" y="19"/>
                </a:lnTo>
                <a:lnTo>
                  <a:pt x="166" y="62"/>
                </a:lnTo>
                <a:lnTo>
                  <a:pt x="66" y="0"/>
                </a:lnTo>
                <a:lnTo>
                  <a:pt x="10" y="10"/>
                </a:lnTo>
                <a:lnTo>
                  <a:pt x="21" y="76"/>
                </a:lnTo>
                <a:lnTo>
                  <a:pt x="5" y="105"/>
                </a:lnTo>
                <a:lnTo>
                  <a:pt x="12" y="200"/>
                </a:lnTo>
                <a:lnTo>
                  <a:pt x="0" y="261"/>
                </a:lnTo>
                <a:lnTo>
                  <a:pt x="161" y="214"/>
                </a:lnTo>
                <a:lnTo>
                  <a:pt x="235" y="247"/>
                </a:ln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14" name="Freeform 530">
            <a:extLst>
              <a:ext uri="{FF2B5EF4-FFF2-40B4-BE49-F238E27FC236}">
                <a16:creationId xmlns:a16="http://schemas.microsoft.com/office/drawing/2014/main" id="{660BB2BA-FC9A-5413-E380-5B24E87A1756}"/>
              </a:ext>
            </a:extLst>
          </p:cNvPr>
          <p:cNvSpPr>
            <a:spLocks/>
          </p:cNvSpPr>
          <p:nvPr/>
        </p:nvSpPr>
        <p:spPr bwMode="auto">
          <a:xfrm>
            <a:off x="6494602" y="2066736"/>
            <a:ext cx="1042249" cy="907605"/>
          </a:xfrm>
          <a:custGeom>
            <a:avLst/>
            <a:gdLst>
              <a:gd name="T0" fmla="*/ 175 w 341"/>
              <a:gd name="T1" fmla="*/ 297 h 297"/>
              <a:gd name="T2" fmla="*/ 0 w 341"/>
              <a:gd name="T3" fmla="*/ 235 h 297"/>
              <a:gd name="T4" fmla="*/ 0 w 341"/>
              <a:gd name="T5" fmla="*/ 140 h 297"/>
              <a:gd name="T6" fmla="*/ 30 w 341"/>
              <a:gd name="T7" fmla="*/ 7 h 297"/>
              <a:gd name="T8" fmla="*/ 49 w 341"/>
              <a:gd name="T9" fmla="*/ 0 h 297"/>
              <a:gd name="T10" fmla="*/ 191 w 341"/>
              <a:gd name="T11" fmla="*/ 0 h 297"/>
              <a:gd name="T12" fmla="*/ 258 w 341"/>
              <a:gd name="T13" fmla="*/ 5 h 297"/>
              <a:gd name="T14" fmla="*/ 267 w 341"/>
              <a:gd name="T15" fmla="*/ 109 h 297"/>
              <a:gd name="T16" fmla="*/ 341 w 341"/>
              <a:gd name="T17" fmla="*/ 209 h 297"/>
              <a:gd name="T18" fmla="*/ 187 w 341"/>
              <a:gd name="T19" fmla="*/ 275 h 297"/>
              <a:gd name="T20" fmla="*/ 175 w 341"/>
              <a:gd name="T21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97">
                <a:moveTo>
                  <a:pt x="175" y="297"/>
                </a:moveTo>
                <a:lnTo>
                  <a:pt x="0" y="235"/>
                </a:lnTo>
                <a:lnTo>
                  <a:pt x="0" y="140"/>
                </a:lnTo>
                <a:lnTo>
                  <a:pt x="30" y="7"/>
                </a:lnTo>
                <a:lnTo>
                  <a:pt x="49" y="0"/>
                </a:lnTo>
                <a:lnTo>
                  <a:pt x="191" y="0"/>
                </a:lnTo>
                <a:lnTo>
                  <a:pt x="258" y="5"/>
                </a:lnTo>
                <a:lnTo>
                  <a:pt x="267" y="109"/>
                </a:lnTo>
                <a:lnTo>
                  <a:pt x="341" y="209"/>
                </a:lnTo>
                <a:lnTo>
                  <a:pt x="187" y="275"/>
                </a:lnTo>
                <a:lnTo>
                  <a:pt x="175" y="2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5" name="Freeform 531">
            <a:extLst>
              <a:ext uri="{FF2B5EF4-FFF2-40B4-BE49-F238E27FC236}">
                <a16:creationId xmlns:a16="http://schemas.microsoft.com/office/drawing/2014/main" id="{5B9E5FA4-B4BE-D20F-6DC8-0D28429B55EC}"/>
              </a:ext>
            </a:extLst>
          </p:cNvPr>
          <p:cNvSpPr>
            <a:spLocks/>
          </p:cNvSpPr>
          <p:nvPr/>
        </p:nvSpPr>
        <p:spPr bwMode="auto">
          <a:xfrm>
            <a:off x="5776336" y="2684030"/>
            <a:ext cx="993346" cy="485890"/>
          </a:xfrm>
          <a:custGeom>
            <a:avLst/>
            <a:gdLst>
              <a:gd name="T0" fmla="*/ 272 w 325"/>
              <a:gd name="T1" fmla="*/ 159 h 159"/>
              <a:gd name="T2" fmla="*/ 190 w 325"/>
              <a:gd name="T3" fmla="*/ 121 h 159"/>
              <a:gd name="T4" fmla="*/ 121 w 325"/>
              <a:gd name="T5" fmla="*/ 111 h 159"/>
              <a:gd name="T6" fmla="*/ 29 w 325"/>
              <a:gd name="T7" fmla="*/ 62 h 159"/>
              <a:gd name="T8" fmla="*/ 0 w 325"/>
              <a:gd name="T9" fmla="*/ 47 h 159"/>
              <a:gd name="T10" fmla="*/ 161 w 325"/>
              <a:gd name="T11" fmla="*/ 0 h 159"/>
              <a:gd name="T12" fmla="*/ 235 w 325"/>
              <a:gd name="T13" fmla="*/ 33 h 159"/>
              <a:gd name="T14" fmla="*/ 325 w 325"/>
              <a:gd name="T15" fmla="*/ 64 h 159"/>
              <a:gd name="T16" fmla="*/ 272 w 325"/>
              <a:gd name="T17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" h="159">
                <a:moveTo>
                  <a:pt x="272" y="159"/>
                </a:moveTo>
                <a:lnTo>
                  <a:pt x="190" y="121"/>
                </a:lnTo>
                <a:lnTo>
                  <a:pt x="121" y="111"/>
                </a:lnTo>
                <a:lnTo>
                  <a:pt x="29" y="62"/>
                </a:lnTo>
                <a:lnTo>
                  <a:pt x="0" y="47"/>
                </a:lnTo>
                <a:lnTo>
                  <a:pt x="161" y="0"/>
                </a:lnTo>
                <a:lnTo>
                  <a:pt x="235" y="33"/>
                </a:lnTo>
                <a:lnTo>
                  <a:pt x="325" y="64"/>
                </a:lnTo>
                <a:lnTo>
                  <a:pt x="272" y="1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16" name="Freeform 532">
            <a:extLst>
              <a:ext uri="{FF2B5EF4-FFF2-40B4-BE49-F238E27FC236}">
                <a16:creationId xmlns:a16="http://schemas.microsoft.com/office/drawing/2014/main" id="{33EC8793-6258-392F-AA28-E37A75E16D5C}"/>
              </a:ext>
            </a:extLst>
          </p:cNvPr>
          <p:cNvSpPr>
            <a:spLocks/>
          </p:cNvSpPr>
          <p:nvPr/>
        </p:nvSpPr>
        <p:spPr bwMode="auto">
          <a:xfrm>
            <a:off x="4706579" y="2060625"/>
            <a:ext cx="1133943" cy="1103183"/>
          </a:xfrm>
          <a:custGeom>
            <a:avLst/>
            <a:gdLst>
              <a:gd name="T0" fmla="*/ 281 w 371"/>
              <a:gd name="T1" fmla="*/ 361 h 361"/>
              <a:gd name="T2" fmla="*/ 338 w 371"/>
              <a:gd name="T3" fmla="*/ 294 h 361"/>
              <a:gd name="T4" fmla="*/ 350 w 371"/>
              <a:gd name="T5" fmla="*/ 251 h 361"/>
              <a:gd name="T6" fmla="*/ 362 w 371"/>
              <a:gd name="T7" fmla="*/ 190 h 361"/>
              <a:gd name="T8" fmla="*/ 355 w 371"/>
              <a:gd name="T9" fmla="*/ 95 h 361"/>
              <a:gd name="T10" fmla="*/ 371 w 371"/>
              <a:gd name="T11" fmla="*/ 66 h 361"/>
              <a:gd name="T12" fmla="*/ 360 w 371"/>
              <a:gd name="T13" fmla="*/ 0 h 361"/>
              <a:gd name="T14" fmla="*/ 296 w 371"/>
              <a:gd name="T15" fmla="*/ 0 h 361"/>
              <a:gd name="T16" fmla="*/ 40 w 371"/>
              <a:gd name="T17" fmla="*/ 106 h 361"/>
              <a:gd name="T18" fmla="*/ 0 w 371"/>
              <a:gd name="T19" fmla="*/ 173 h 361"/>
              <a:gd name="T20" fmla="*/ 71 w 371"/>
              <a:gd name="T21" fmla="*/ 342 h 361"/>
              <a:gd name="T22" fmla="*/ 173 w 371"/>
              <a:gd name="T23" fmla="*/ 332 h 361"/>
              <a:gd name="T24" fmla="*/ 281 w 371"/>
              <a:gd name="T25" fmla="*/ 361 h 3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71" h="361">
                <a:moveTo>
                  <a:pt x="281" y="361"/>
                </a:moveTo>
                <a:lnTo>
                  <a:pt x="338" y="294"/>
                </a:lnTo>
                <a:lnTo>
                  <a:pt x="350" y="251"/>
                </a:lnTo>
                <a:lnTo>
                  <a:pt x="362" y="190"/>
                </a:lnTo>
                <a:lnTo>
                  <a:pt x="355" y="95"/>
                </a:lnTo>
                <a:lnTo>
                  <a:pt x="371" y="66"/>
                </a:lnTo>
                <a:lnTo>
                  <a:pt x="360" y="0"/>
                </a:lnTo>
                <a:lnTo>
                  <a:pt x="296" y="0"/>
                </a:lnTo>
                <a:lnTo>
                  <a:pt x="40" y="106"/>
                </a:lnTo>
                <a:lnTo>
                  <a:pt x="0" y="173"/>
                </a:lnTo>
                <a:lnTo>
                  <a:pt x="71" y="342"/>
                </a:lnTo>
                <a:lnTo>
                  <a:pt x="173" y="332"/>
                </a:lnTo>
                <a:lnTo>
                  <a:pt x="281" y="361"/>
                </a:lnTo>
                <a:close/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5" name="Freeform 533">
            <a:extLst>
              <a:ext uri="{FF2B5EF4-FFF2-40B4-BE49-F238E27FC236}">
                <a16:creationId xmlns:a16="http://schemas.microsoft.com/office/drawing/2014/main" id="{A9856DA6-9B92-E92B-DE49-2AA79BCE129D}"/>
              </a:ext>
            </a:extLst>
          </p:cNvPr>
          <p:cNvSpPr>
            <a:spLocks/>
          </p:cNvSpPr>
          <p:nvPr/>
        </p:nvSpPr>
        <p:spPr bwMode="auto">
          <a:xfrm>
            <a:off x="3853830" y="1198858"/>
            <a:ext cx="2026426" cy="1387383"/>
          </a:xfrm>
          <a:custGeom>
            <a:avLst/>
            <a:gdLst>
              <a:gd name="T0" fmla="*/ 59 w 663"/>
              <a:gd name="T1" fmla="*/ 430 h 454"/>
              <a:gd name="T2" fmla="*/ 201 w 663"/>
              <a:gd name="T3" fmla="*/ 425 h 454"/>
              <a:gd name="T4" fmla="*/ 277 w 663"/>
              <a:gd name="T5" fmla="*/ 454 h 454"/>
              <a:gd name="T6" fmla="*/ 317 w 663"/>
              <a:gd name="T7" fmla="*/ 387 h 454"/>
              <a:gd name="T8" fmla="*/ 573 w 663"/>
              <a:gd name="T9" fmla="*/ 281 h 454"/>
              <a:gd name="T10" fmla="*/ 637 w 663"/>
              <a:gd name="T11" fmla="*/ 281 h 454"/>
              <a:gd name="T12" fmla="*/ 613 w 663"/>
              <a:gd name="T13" fmla="*/ 202 h 454"/>
              <a:gd name="T14" fmla="*/ 620 w 663"/>
              <a:gd name="T15" fmla="*/ 160 h 454"/>
              <a:gd name="T16" fmla="*/ 651 w 663"/>
              <a:gd name="T17" fmla="*/ 86 h 454"/>
              <a:gd name="T18" fmla="*/ 663 w 663"/>
              <a:gd name="T19" fmla="*/ 0 h 454"/>
              <a:gd name="T20" fmla="*/ 518 w 663"/>
              <a:gd name="T21" fmla="*/ 12 h 454"/>
              <a:gd name="T22" fmla="*/ 421 w 663"/>
              <a:gd name="T23" fmla="*/ 74 h 454"/>
              <a:gd name="T24" fmla="*/ 234 w 663"/>
              <a:gd name="T25" fmla="*/ 190 h 454"/>
              <a:gd name="T26" fmla="*/ 59 w 663"/>
              <a:gd name="T27" fmla="*/ 307 h 454"/>
              <a:gd name="T28" fmla="*/ 0 w 663"/>
              <a:gd name="T29" fmla="*/ 437 h 454"/>
              <a:gd name="T30" fmla="*/ 59 w 663"/>
              <a:gd name="T31" fmla="*/ 43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63" h="454">
                <a:moveTo>
                  <a:pt x="59" y="430"/>
                </a:moveTo>
                <a:lnTo>
                  <a:pt x="201" y="425"/>
                </a:lnTo>
                <a:lnTo>
                  <a:pt x="277" y="454"/>
                </a:lnTo>
                <a:lnTo>
                  <a:pt x="317" y="387"/>
                </a:lnTo>
                <a:lnTo>
                  <a:pt x="573" y="281"/>
                </a:lnTo>
                <a:lnTo>
                  <a:pt x="637" y="281"/>
                </a:lnTo>
                <a:lnTo>
                  <a:pt x="613" y="202"/>
                </a:lnTo>
                <a:lnTo>
                  <a:pt x="620" y="160"/>
                </a:lnTo>
                <a:lnTo>
                  <a:pt x="651" y="86"/>
                </a:lnTo>
                <a:lnTo>
                  <a:pt x="663" y="0"/>
                </a:lnTo>
                <a:lnTo>
                  <a:pt x="518" y="12"/>
                </a:lnTo>
                <a:lnTo>
                  <a:pt x="421" y="74"/>
                </a:lnTo>
                <a:lnTo>
                  <a:pt x="234" y="190"/>
                </a:lnTo>
                <a:lnTo>
                  <a:pt x="59" y="307"/>
                </a:lnTo>
                <a:lnTo>
                  <a:pt x="0" y="437"/>
                </a:lnTo>
                <a:lnTo>
                  <a:pt x="59" y="43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6" name="Freeform 534">
            <a:extLst>
              <a:ext uri="{FF2B5EF4-FFF2-40B4-BE49-F238E27FC236}">
                <a16:creationId xmlns:a16="http://schemas.microsoft.com/office/drawing/2014/main" id="{6C463A4E-CED2-F208-54D0-3E63BB43AB2E}"/>
              </a:ext>
            </a:extLst>
          </p:cNvPr>
          <p:cNvSpPr>
            <a:spLocks/>
          </p:cNvSpPr>
          <p:nvPr/>
        </p:nvSpPr>
        <p:spPr bwMode="auto">
          <a:xfrm>
            <a:off x="7078383" y="1110237"/>
            <a:ext cx="1173676" cy="1595185"/>
          </a:xfrm>
          <a:custGeom>
            <a:avLst/>
            <a:gdLst>
              <a:gd name="T0" fmla="*/ 150 w 384"/>
              <a:gd name="T1" fmla="*/ 522 h 522"/>
              <a:gd name="T2" fmla="*/ 341 w 384"/>
              <a:gd name="T3" fmla="*/ 474 h 522"/>
              <a:gd name="T4" fmla="*/ 273 w 384"/>
              <a:gd name="T5" fmla="*/ 384 h 522"/>
              <a:gd name="T6" fmla="*/ 384 w 384"/>
              <a:gd name="T7" fmla="*/ 301 h 522"/>
              <a:gd name="T8" fmla="*/ 263 w 384"/>
              <a:gd name="T9" fmla="*/ 78 h 522"/>
              <a:gd name="T10" fmla="*/ 114 w 384"/>
              <a:gd name="T11" fmla="*/ 57 h 522"/>
              <a:gd name="T12" fmla="*/ 53 w 384"/>
              <a:gd name="T13" fmla="*/ 0 h 522"/>
              <a:gd name="T14" fmla="*/ 45 w 384"/>
              <a:gd name="T15" fmla="*/ 76 h 522"/>
              <a:gd name="T16" fmla="*/ 81 w 384"/>
              <a:gd name="T17" fmla="*/ 92 h 522"/>
              <a:gd name="T18" fmla="*/ 0 w 384"/>
              <a:gd name="T19" fmla="*/ 313 h 522"/>
              <a:gd name="T20" fmla="*/ 67 w 384"/>
              <a:gd name="T21" fmla="*/ 318 h 522"/>
              <a:gd name="T22" fmla="*/ 76 w 384"/>
              <a:gd name="T23" fmla="*/ 422 h 522"/>
              <a:gd name="T24" fmla="*/ 150 w 384"/>
              <a:gd name="T25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522">
                <a:moveTo>
                  <a:pt x="150" y="522"/>
                </a:moveTo>
                <a:lnTo>
                  <a:pt x="341" y="474"/>
                </a:lnTo>
                <a:lnTo>
                  <a:pt x="273" y="384"/>
                </a:lnTo>
                <a:lnTo>
                  <a:pt x="384" y="301"/>
                </a:lnTo>
                <a:lnTo>
                  <a:pt x="263" y="78"/>
                </a:lnTo>
                <a:lnTo>
                  <a:pt x="114" y="57"/>
                </a:lnTo>
                <a:lnTo>
                  <a:pt x="53" y="0"/>
                </a:lnTo>
                <a:lnTo>
                  <a:pt x="45" y="76"/>
                </a:lnTo>
                <a:lnTo>
                  <a:pt x="81" y="92"/>
                </a:lnTo>
                <a:lnTo>
                  <a:pt x="0" y="313"/>
                </a:lnTo>
                <a:lnTo>
                  <a:pt x="67" y="318"/>
                </a:lnTo>
                <a:lnTo>
                  <a:pt x="76" y="422"/>
                </a:lnTo>
                <a:lnTo>
                  <a:pt x="150" y="5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7" name="Freeform 535">
            <a:extLst>
              <a:ext uri="{FF2B5EF4-FFF2-40B4-BE49-F238E27FC236}">
                <a16:creationId xmlns:a16="http://schemas.microsoft.com/office/drawing/2014/main" id="{D84DB6F7-6B4A-78A6-B528-6FDAEC48C282}"/>
              </a:ext>
            </a:extLst>
          </p:cNvPr>
          <p:cNvSpPr>
            <a:spLocks/>
          </p:cNvSpPr>
          <p:nvPr/>
        </p:nvSpPr>
        <p:spPr bwMode="auto">
          <a:xfrm>
            <a:off x="7536851" y="2558738"/>
            <a:ext cx="1201185" cy="1647135"/>
          </a:xfrm>
          <a:custGeom>
            <a:avLst/>
            <a:gdLst>
              <a:gd name="T0" fmla="*/ 298 w 393"/>
              <a:gd name="T1" fmla="*/ 19 h 539"/>
              <a:gd name="T2" fmla="*/ 388 w 393"/>
              <a:gd name="T3" fmla="*/ 114 h 539"/>
              <a:gd name="T4" fmla="*/ 393 w 393"/>
              <a:gd name="T5" fmla="*/ 539 h 539"/>
              <a:gd name="T6" fmla="*/ 253 w 393"/>
              <a:gd name="T7" fmla="*/ 482 h 539"/>
              <a:gd name="T8" fmla="*/ 206 w 393"/>
              <a:gd name="T9" fmla="*/ 338 h 539"/>
              <a:gd name="T10" fmla="*/ 125 w 393"/>
              <a:gd name="T11" fmla="*/ 285 h 539"/>
              <a:gd name="T12" fmla="*/ 111 w 393"/>
              <a:gd name="T13" fmla="*/ 202 h 539"/>
              <a:gd name="T14" fmla="*/ 85 w 393"/>
              <a:gd name="T15" fmla="*/ 183 h 539"/>
              <a:gd name="T16" fmla="*/ 0 w 393"/>
              <a:gd name="T17" fmla="*/ 48 h 539"/>
              <a:gd name="T18" fmla="*/ 191 w 393"/>
              <a:gd name="T19" fmla="*/ 0 h 539"/>
              <a:gd name="T20" fmla="*/ 298 w 393"/>
              <a:gd name="T21" fmla="*/ 1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3" h="539">
                <a:moveTo>
                  <a:pt x="298" y="19"/>
                </a:moveTo>
                <a:lnTo>
                  <a:pt x="388" y="114"/>
                </a:lnTo>
                <a:lnTo>
                  <a:pt x="393" y="539"/>
                </a:lnTo>
                <a:lnTo>
                  <a:pt x="253" y="482"/>
                </a:lnTo>
                <a:lnTo>
                  <a:pt x="206" y="338"/>
                </a:lnTo>
                <a:lnTo>
                  <a:pt x="125" y="285"/>
                </a:lnTo>
                <a:lnTo>
                  <a:pt x="111" y="202"/>
                </a:lnTo>
                <a:lnTo>
                  <a:pt x="85" y="183"/>
                </a:lnTo>
                <a:lnTo>
                  <a:pt x="0" y="48"/>
                </a:lnTo>
                <a:lnTo>
                  <a:pt x="191" y="0"/>
                </a:lnTo>
                <a:lnTo>
                  <a:pt x="298" y="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8" name="Freeform 536">
            <a:extLst>
              <a:ext uri="{FF2B5EF4-FFF2-40B4-BE49-F238E27FC236}">
                <a16:creationId xmlns:a16="http://schemas.microsoft.com/office/drawing/2014/main" id="{1605F4F5-8714-2A11-376B-98324826BED7}"/>
              </a:ext>
            </a:extLst>
          </p:cNvPr>
          <p:cNvSpPr>
            <a:spLocks/>
          </p:cNvSpPr>
          <p:nvPr/>
        </p:nvSpPr>
        <p:spPr bwMode="auto">
          <a:xfrm>
            <a:off x="7536851" y="2558738"/>
            <a:ext cx="1201185" cy="1647135"/>
          </a:xfrm>
          <a:custGeom>
            <a:avLst/>
            <a:gdLst>
              <a:gd name="T0" fmla="*/ 298 w 393"/>
              <a:gd name="T1" fmla="*/ 19 h 539"/>
              <a:gd name="T2" fmla="*/ 388 w 393"/>
              <a:gd name="T3" fmla="*/ 114 h 539"/>
              <a:gd name="T4" fmla="*/ 393 w 393"/>
              <a:gd name="T5" fmla="*/ 539 h 539"/>
              <a:gd name="T6" fmla="*/ 253 w 393"/>
              <a:gd name="T7" fmla="*/ 482 h 539"/>
              <a:gd name="T8" fmla="*/ 206 w 393"/>
              <a:gd name="T9" fmla="*/ 338 h 539"/>
              <a:gd name="T10" fmla="*/ 125 w 393"/>
              <a:gd name="T11" fmla="*/ 285 h 539"/>
              <a:gd name="T12" fmla="*/ 111 w 393"/>
              <a:gd name="T13" fmla="*/ 202 h 539"/>
              <a:gd name="T14" fmla="*/ 85 w 393"/>
              <a:gd name="T15" fmla="*/ 183 h 539"/>
              <a:gd name="T16" fmla="*/ 0 w 393"/>
              <a:gd name="T17" fmla="*/ 48 h 539"/>
              <a:gd name="T18" fmla="*/ 191 w 393"/>
              <a:gd name="T19" fmla="*/ 0 h 539"/>
              <a:gd name="T20" fmla="*/ 298 w 393"/>
              <a:gd name="T21" fmla="*/ 19 h 5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93" h="539">
                <a:moveTo>
                  <a:pt x="298" y="19"/>
                </a:moveTo>
                <a:lnTo>
                  <a:pt x="388" y="114"/>
                </a:lnTo>
                <a:lnTo>
                  <a:pt x="393" y="539"/>
                </a:lnTo>
                <a:lnTo>
                  <a:pt x="253" y="482"/>
                </a:lnTo>
                <a:lnTo>
                  <a:pt x="206" y="338"/>
                </a:lnTo>
                <a:lnTo>
                  <a:pt x="125" y="285"/>
                </a:lnTo>
                <a:lnTo>
                  <a:pt x="111" y="202"/>
                </a:lnTo>
                <a:lnTo>
                  <a:pt x="85" y="183"/>
                </a:lnTo>
                <a:lnTo>
                  <a:pt x="0" y="48"/>
                </a:lnTo>
                <a:lnTo>
                  <a:pt x="191" y="0"/>
                </a:lnTo>
                <a:lnTo>
                  <a:pt x="298" y="19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9" name="Freeform 537">
            <a:extLst>
              <a:ext uri="{FF2B5EF4-FFF2-40B4-BE49-F238E27FC236}">
                <a16:creationId xmlns:a16="http://schemas.microsoft.com/office/drawing/2014/main" id="{A91520AA-983E-AD7D-E0A5-18C61D7CFB95}"/>
              </a:ext>
            </a:extLst>
          </p:cNvPr>
          <p:cNvSpPr>
            <a:spLocks/>
          </p:cNvSpPr>
          <p:nvPr/>
        </p:nvSpPr>
        <p:spPr bwMode="auto">
          <a:xfrm>
            <a:off x="7029480" y="2705421"/>
            <a:ext cx="1280652" cy="1326265"/>
          </a:xfrm>
          <a:custGeom>
            <a:avLst/>
            <a:gdLst>
              <a:gd name="T0" fmla="*/ 90 w 419"/>
              <a:gd name="T1" fmla="*/ 301 h 434"/>
              <a:gd name="T2" fmla="*/ 137 w 419"/>
              <a:gd name="T3" fmla="*/ 358 h 434"/>
              <a:gd name="T4" fmla="*/ 256 w 419"/>
              <a:gd name="T5" fmla="*/ 375 h 434"/>
              <a:gd name="T6" fmla="*/ 279 w 419"/>
              <a:gd name="T7" fmla="*/ 368 h 434"/>
              <a:gd name="T8" fmla="*/ 336 w 419"/>
              <a:gd name="T9" fmla="*/ 399 h 434"/>
              <a:gd name="T10" fmla="*/ 419 w 419"/>
              <a:gd name="T11" fmla="*/ 434 h 434"/>
              <a:gd name="T12" fmla="*/ 372 w 419"/>
              <a:gd name="T13" fmla="*/ 290 h 434"/>
              <a:gd name="T14" fmla="*/ 291 w 419"/>
              <a:gd name="T15" fmla="*/ 237 h 434"/>
              <a:gd name="T16" fmla="*/ 277 w 419"/>
              <a:gd name="T17" fmla="*/ 154 h 434"/>
              <a:gd name="T18" fmla="*/ 251 w 419"/>
              <a:gd name="T19" fmla="*/ 135 h 434"/>
              <a:gd name="T20" fmla="*/ 166 w 419"/>
              <a:gd name="T21" fmla="*/ 0 h 434"/>
              <a:gd name="T22" fmla="*/ 12 w 419"/>
              <a:gd name="T23" fmla="*/ 66 h 434"/>
              <a:gd name="T24" fmla="*/ 0 w 419"/>
              <a:gd name="T25" fmla="*/ 88 h 434"/>
              <a:gd name="T26" fmla="*/ 40 w 419"/>
              <a:gd name="T27" fmla="*/ 112 h 434"/>
              <a:gd name="T28" fmla="*/ 90 w 419"/>
              <a:gd name="T29" fmla="*/ 301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19" h="434">
                <a:moveTo>
                  <a:pt x="90" y="301"/>
                </a:moveTo>
                <a:lnTo>
                  <a:pt x="137" y="358"/>
                </a:lnTo>
                <a:lnTo>
                  <a:pt x="256" y="375"/>
                </a:lnTo>
                <a:lnTo>
                  <a:pt x="279" y="368"/>
                </a:lnTo>
                <a:lnTo>
                  <a:pt x="336" y="399"/>
                </a:lnTo>
                <a:lnTo>
                  <a:pt x="419" y="434"/>
                </a:lnTo>
                <a:lnTo>
                  <a:pt x="372" y="290"/>
                </a:lnTo>
                <a:lnTo>
                  <a:pt x="291" y="237"/>
                </a:lnTo>
                <a:lnTo>
                  <a:pt x="277" y="154"/>
                </a:lnTo>
                <a:lnTo>
                  <a:pt x="251" y="135"/>
                </a:lnTo>
                <a:lnTo>
                  <a:pt x="166" y="0"/>
                </a:lnTo>
                <a:lnTo>
                  <a:pt x="12" y="66"/>
                </a:lnTo>
                <a:lnTo>
                  <a:pt x="0" y="88"/>
                </a:lnTo>
                <a:lnTo>
                  <a:pt x="40" y="112"/>
                </a:lnTo>
                <a:lnTo>
                  <a:pt x="90" y="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0" name="Freeform 538">
            <a:extLst>
              <a:ext uri="{FF2B5EF4-FFF2-40B4-BE49-F238E27FC236}">
                <a16:creationId xmlns:a16="http://schemas.microsoft.com/office/drawing/2014/main" id="{8863DA44-58A6-E904-F3FA-B5EB629F7BED}"/>
              </a:ext>
            </a:extLst>
          </p:cNvPr>
          <p:cNvSpPr>
            <a:spLocks/>
          </p:cNvSpPr>
          <p:nvPr/>
        </p:nvSpPr>
        <p:spPr bwMode="auto">
          <a:xfrm>
            <a:off x="6574069" y="2879608"/>
            <a:ext cx="730491" cy="745642"/>
          </a:xfrm>
          <a:custGeom>
            <a:avLst/>
            <a:gdLst>
              <a:gd name="T0" fmla="*/ 0 w 239"/>
              <a:gd name="T1" fmla="*/ 121 h 244"/>
              <a:gd name="T2" fmla="*/ 83 w 239"/>
              <a:gd name="T3" fmla="*/ 140 h 244"/>
              <a:gd name="T4" fmla="*/ 128 w 239"/>
              <a:gd name="T5" fmla="*/ 197 h 244"/>
              <a:gd name="T6" fmla="*/ 239 w 239"/>
              <a:gd name="T7" fmla="*/ 244 h 244"/>
              <a:gd name="T8" fmla="*/ 189 w 239"/>
              <a:gd name="T9" fmla="*/ 55 h 244"/>
              <a:gd name="T10" fmla="*/ 149 w 239"/>
              <a:gd name="T11" fmla="*/ 31 h 244"/>
              <a:gd name="T12" fmla="*/ 64 w 239"/>
              <a:gd name="T13" fmla="*/ 0 h 244"/>
              <a:gd name="T14" fmla="*/ 11 w 239"/>
              <a:gd name="T15" fmla="*/ 95 h 244"/>
              <a:gd name="T16" fmla="*/ 0 w 239"/>
              <a:gd name="T17" fmla="*/ 121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9" h="244">
                <a:moveTo>
                  <a:pt x="0" y="121"/>
                </a:moveTo>
                <a:lnTo>
                  <a:pt x="83" y="140"/>
                </a:lnTo>
                <a:lnTo>
                  <a:pt x="128" y="197"/>
                </a:lnTo>
                <a:lnTo>
                  <a:pt x="239" y="244"/>
                </a:lnTo>
                <a:lnTo>
                  <a:pt x="189" y="55"/>
                </a:lnTo>
                <a:lnTo>
                  <a:pt x="149" y="31"/>
                </a:lnTo>
                <a:lnTo>
                  <a:pt x="64" y="0"/>
                </a:lnTo>
                <a:lnTo>
                  <a:pt x="11" y="95"/>
                </a:lnTo>
                <a:lnTo>
                  <a:pt x="0" y="1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1" name="Freeform 539">
            <a:extLst>
              <a:ext uri="{FF2B5EF4-FFF2-40B4-BE49-F238E27FC236}">
                <a16:creationId xmlns:a16="http://schemas.microsoft.com/office/drawing/2014/main" id="{C4434746-3ED9-4190-ED6C-4403B58B9F3A}"/>
              </a:ext>
            </a:extLst>
          </p:cNvPr>
          <p:cNvSpPr>
            <a:spLocks/>
          </p:cNvSpPr>
          <p:nvPr/>
        </p:nvSpPr>
        <p:spPr bwMode="auto">
          <a:xfrm>
            <a:off x="7130343" y="3625250"/>
            <a:ext cx="1607692" cy="1460725"/>
          </a:xfrm>
          <a:custGeom>
            <a:avLst/>
            <a:gdLst>
              <a:gd name="T0" fmla="*/ 270 w 526"/>
              <a:gd name="T1" fmla="*/ 478 h 478"/>
              <a:gd name="T2" fmla="*/ 0 w 526"/>
              <a:gd name="T3" fmla="*/ 160 h 478"/>
              <a:gd name="T4" fmla="*/ 52 w 526"/>
              <a:gd name="T5" fmla="*/ 67 h 478"/>
              <a:gd name="T6" fmla="*/ 57 w 526"/>
              <a:gd name="T7" fmla="*/ 0 h 478"/>
              <a:gd name="T8" fmla="*/ 104 w 526"/>
              <a:gd name="T9" fmla="*/ 57 h 478"/>
              <a:gd name="T10" fmla="*/ 223 w 526"/>
              <a:gd name="T11" fmla="*/ 74 h 478"/>
              <a:gd name="T12" fmla="*/ 246 w 526"/>
              <a:gd name="T13" fmla="*/ 67 h 478"/>
              <a:gd name="T14" fmla="*/ 303 w 526"/>
              <a:gd name="T15" fmla="*/ 98 h 478"/>
              <a:gd name="T16" fmla="*/ 526 w 526"/>
              <a:gd name="T17" fmla="*/ 190 h 478"/>
              <a:gd name="T18" fmla="*/ 514 w 526"/>
              <a:gd name="T19" fmla="*/ 314 h 478"/>
              <a:gd name="T20" fmla="*/ 270 w 526"/>
              <a:gd name="T21" fmla="*/ 478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6" h="478">
                <a:moveTo>
                  <a:pt x="270" y="478"/>
                </a:moveTo>
                <a:lnTo>
                  <a:pt x="0" y="160"/>
                </a:lnTo>
                <a:lnTo>
                  <a:pt x="52" y="67"/>
                </a:lnTo>
                <a:lnTo>
                  <a:pt x="57" y="0"/>
                </a:lnTo>
                <a:lnTo>
                  <a:pt x="104" y="57"/>
                </a:lnTo>
                <a:lnTo>
                  <a:pt x="223" y="74"/>
                </a:lnTo>
                <a:lnTo>
                  <a:pt x="246" y="67"/>
                </a:lnTo>
                <a:lnTo>
                  <a:pt x="303" y="98"/>
                </a:lnTo>
                <a:lnTo>
                  <a:pt x="526" y="190"/>
                </a:lnTo>
                <a:lnTo>
                  <a:pt x="514" y="314"/>
                </a:lnTo>
                <a:lnTo>
                  <a:pt x="270" y="4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2" name="Freeform 540">
            <a:extLst>
              <a:ext uri="{FF2B5EF4-FFF2-40B4-BE49-F238E27FC236}">
                <a16:creationId xmlns:a16="http://schemas.microsoft.com/office/drawing/2014/main" id="{C27FACDE-F9C9-140F-0CA9-FBA65E553219}"/>
              </a:ext>
            </a:extLst>
          </p:cNvPr>
          <p:cNvSpPr>
            <a:spLocks/>
          </p:cNvSpPr>
          <p:nvPr/>
        </p:nvSpPr>
        <p:spPr bwMode="auto">
          <a:xfrm>
            <a:off x="7130343" y="3625250"/>
            <a:ext cx="1607692" cy="1460725"/>
          </a:xfrm>
          <a:custGeom>
            <a:avLst/>
            <a:gdLst>
              <a:gd name="T0" fmla="*/ 270 w 526"/>
              <a:gd name="T1" fmla="*/ 478 h 478"/>
              <a:gd name="T2" fmla="*/ 0 w 526"/>
              <a:gd name="T3" fmla="*/ 160 h 478"/>
              <a:gd name="T4" fmla="*/ 52 w 526"/>
              <a:gd name="T5" fmla="*/ 67 h 478"/>
              <a:gd name="T6" fmla="*/ 57 w 526"/>
              <a:gd name="T7" fmla="*/ 0 h 478"/>
              <a:gd name="T8" fmla="*/ 104 w 526"/>
              <a:gd name="T9" fmla="*/ 57 h 478"/>
              <a:gd name="T10" fmla="*/ 223 w 526"/>
              <a:gd name="T11" fmla="*/ 74 h 478"/>
              <a:gd name="T12" fmla="*/ 246 w 526"/>
              <a:gd name="T13" fmla="*/ 67 h 478"/>
              <a:gd name="T14" fmla="*/ 303 w 526"/>
              <a:gd name="T15" fmla="*/ 98 h 478"/>
              <a:gd name="T16" fmla="*/ 526 w 526"/>
              <a:gd name="T17" fmla="*/ 190 h 478"/>
              <a:gd name="T18" fmla="*/ 514 w 526"/>
              <a:gd name="T19" fmla="*/ 314 h 4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6" h="478">
                <a:moveTo>
                  <a:pt x="270" y="478"/>
                </a:moveTo>
                <a:lnTo>
                  <a:pt x="0" y="160"/>
                </a:lnTo>
                <a:lnTo>
                  <a:pt x="52" y="67"/>
                </a:lnTo>
                <a:lnTo>
                  <a:pt x="57" y="0"/>
                </a:lnTo>
                <a:lnTo>
                  <a:pt x="104" y="57"/>
                </a:lnTo>
                <a:lnTo>
                  <a:pt x="223" y="74"/>
                </a:lnTo>
                <a:lnTo>
                  <a:pt x="246" y="67"/>
                </a:lnTo>
                <a:lnTo>
                  <a:pt x="303" y="98"/>
                </a:lnTo>
                <a:lnTo>
                  <a:pt x="526" y="190"/>
                </a:lnTo>
                <a:lnTo>
                  <a:pt x="514" y="314"/>
                </a:lnTo>
              </a:path>
            </a:pathLst>
          </a:custGeom>
          <a:noFill/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3" name="Line 541">
            <a:extLst>
              <a:ext uri="{FF2B5EF4-FFF2-40B4-BE49-F238E27FC236}">
                <a16:creationId xmlns:a16="http://schemas.microsoft.com/office/drawing/2014/main" id="{AD4DD5B0-02AC-3431-2860-0817880F6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2060" y="493929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4" name="Line 542">
            <a:extLst>
              <a:ext uri="{FF2B5EF4-FFF2-40B4-BE49-F238E27FC236}">
                <a16:creationId xmlns:a16="http://schemas.microsoft.com/office/drawing/2014/main" id="{6EB10CE6-72C8-D6C7-FFB0-3262C7C38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2060" y="4939292"/>
            <a:ext cx="0" cy="0"/>
          </a:xfrm>
          <a:prstGeom prst="line">
            <a:avLst/>
          </a:prstGeom>
          <a:noFill/>
          <a:ln w="14288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95" name="Freeform 543">
            <a:extLst>
              <a:ext uri="{FF2B5EF4-FFF2-40B4-BE49-F238E27FC236}">
                <a16:creationId xmlns:a16="http://schemas.microsoft.com/office/drawing/2014/main" id="{38E61C82-9836-3A05-CD5B-EB9226210644}"/>
              </a:ext>
            </a:extLst>
          </p:cNvPr>
          <p:cNvSpPr>
            <a:spLocks/>
          </p:cNvSpPr>
          <p:nvPr/>
        </p:nvSpPr>
        <p:spPr bwMode="auto">
          <a:xfrm>
            <a:off x="6320384" y="4141699"/>
            <a:ext cx="1662708" cy="1372104"/>
          </a:xfrm>
          <a:custGeom>
            <a:avLst/>
            <a:gdLst>
              <a:gd name="T0" fmla="*/ 7 w 544"/>
              <a:gd name="T1" fmla="*/ 121 h 449"/>
              <a:gd name="T2" fmla="*/ 61 w 544"/>
              <a:gd name="T3" fmla="*/ 135 h 449"/>
              <a:gd name="T4" fmla="*/ 85 w 544"/>
              <a:gd name="T5" fmla="*/ 152 h 449"/>
              <a:gd name="T6" fmla="*/ 196 w 544"/>
              <a:gd name="T7" fmla="*/ 124 h 449"/>
              <a:gd name="T8" fmla="*/ 218 w 544"/>
              <a:gd name="T9" fmla="*/ 90 h 449"/>
              <a:gd name="T10" fmla="*/ 244 w 544"/>
              <a:gd name="T11" fmla="*/ 74 h 449"/>
              <a:gd name="T12" fmla="*/ 267 w 544"/>
              <a:gd name="T13" fmla="*/ 0 h 449"/>
              <a:gd name="T14" fmla="*/ 544 w 544"/>
              <a:gd name="T15" fmla="*/ 309 h 449"/>
              <a:gd name="T16" fmla="*/ 447 w 544"/>
              <a:gd name="T17" fmla="*/ 361 h 449"/>
              <a:gd name="T18" fmla="*/ 319 w 544"/>
              <a:gd name="T19" fmla="*/ 399 h 449"/>
              <a:gd name="T20" fmla="*/ 109 w 544"/>
              <a:gd name="T21" fmla="*/ 444 h 449"/>
              <a:gd name="T22" fmla="*/ 80 w 544"/>
              <a:gd name="T23" fmla="*/ 446 h 449"/>
              <a:gd name="T24" fmla="*/ 28 w 544"/>
              <a:gd name="T25" fmla="*/ 449 h 449"/>
              <a:gd name="T26" fmla="*/ 0 w 544"/>
              <a:gd name="T27" fmla="*/ 392 h 449"/>
              <a:gd name="T28" fmla="*/ 7 w 544"/>
              <a:gd name="T29" fmla="*/ 121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4" h="449">
                <a:moveTo>
                  <a:pt x="7" y="121"/>
                </a:moveTo>
                <a:lnTo>
                  <a:pt x="61" y="135"/>
                </a:lnTo>
                <a:lnTo>
                  <a:pt x="85" y="152"/>
                </a:lnTo>
                <a:lnTo>
                  <a:pt x="196" y="124"/>
                </a:lnTo>
                <a:lnTo>
                  <a:pt x="218" y="90"/>
                </a:lnTo>
                <a:lnTo>
                  <a:pt x="244" y="74"/>
                </a:lnTo>
                <a:lnTo>
                  <a:pt x="267" y="0"/>
                </a:lnTo>
                <a:lnTo>
                  <a:pt x="544" y="309"/>
                </a:lnTo>
                <a:lnTo>
                  <a:pt x="447" y="361"/>
                </a:lnTo>
                <a:lnTo>
                  <a:pt x="319" y="399"/>
                </a:lnTo>
                <a:lnTo>
                  <a:pt x="109" y="444"/>
                </a:lnTo>
                <a:lnTo>
                  <a:pt x="80" y="446"/>
                </a:lnTo>
                <a:lnTo>
                  <a:pt x="28" y="449"/>
                </a:lnTo>
                <a:lnTo>
                  <a:pt x="0" y="392"/>
                </a:lnTo>
                <a:lnTo>
                  <a:pt x="7" y="12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6" name="Freeform 544">
            <a:extLst>
              <a:ext uri="{FF2B5EF4-FFF2-40B4-BE49-F238E27FC236}">
                <a16:creationId xmlns:a16="http://schemas.microsoft.com/office/drawing/2014/main" id="{022FD1EA-1426-12BE-05FA-10FA1FA04EED}"/>
              </a:ext>
            </a:extLst>
          </p:cNvPr>
          <p:cNvSpPr>
            <a:spLocks/>
          </p:cNvSpPr>
          <p:nvPr/>
        </p:nvSpPr>
        <p:spPr bwMode="auto">
          <a:xfrm>
            <a:off x="6479319" y="3249373"/>
            <a:ext cx="825241" cy="892326"/>
          </a:xfrm>
          <a:custGeom>
            <a:avLst/>
            <a:gdLst>
              <a:gd name="T0" fmla="*/ 31 w 270"/>
              <a:gd name="T1" fmla="*/ 0 h 292"/>
              <a:gd name="T2" fmla="*/ 0 w 270"/>
              <a:gd name="T3" fmla="*/ 107 h 292"/>
              <a:gd name="T4" fmla="*/ 215 w 270"/>
              <a:gd name="T5" fmla="*/ 292 h 292"/>
              <a:gd name="T6" fmla="*/ 265 w 270"/>
              <a:gd name="T7" fmla="*/ 190 h 292"/>
              <a:gd name="T8" fmla="*/ 270 w 270"/>
              <a:gd name="T9" fmla="*/ 123 h 292"/>
              <a:gd name="T10" fmla="*/ 159 w 270"/>
              <a:gd name="T11" fmla="*/ 76 h 292"/>
              <a:gd name="T12" fmla="*/ 114 w 270"/>
              <a:gd name="T13" fmla="*/ 19 h 292"/>
              <a:gd name="T14" fmla="*/ 31 w 270"/>
              <a:gd name="T1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0" h="292">
                <a:moveTo>
                  <a:pt x="31" y="0"/>
                </a:moveTo>
                <a:lnTo>
                  <a:pt x="0" y="107"/>
                </a:lnTo>
                <a:lnTo>
                  <a:pt x="215" y="292"/>
                </a:lnTo>
                <a:lnTo>
                  <a:pt x="265" y="190"/>
                </a:lnTo>
                <a:lnTo>
                  <a:pt x="270" y="123"/>
                </a:lnTo>
                <a:lnTo>
                  <a:pt x="159" y="76"/>
                </a:lnTo>
                <a:lnTo>
                  <a:pt x="114" y="19"/>
                </a:lnTo>
                <a:lnTo>
                  <a:pt x="3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7" name="Freeform 545">
            <a:extLst>
              <a:ext uri="{FF2B5EF4-FFF2-40B4-BE49-F238E27FC236}">
                <a16:creationId xmlns:a16="http://schemas.microsoft.com/office/drawing/2014/main" id="{D95E2350-9EB2-96EF-128B-530EB9C0C355}"/>
              </a:ext>
            </a:extLst>
          </p:cNvPr>
          <p:cNvSpPr>
            <a:spLocks/>
          </p:cNvSpPr>
          <p:nvPr/>
        </p:nvSpPr>
        <p:spPr bwMode="auto">
          <a:xfrm>
            <a:off x="6124771" y="3603859"/>
            <a:ext cx="1011685" cy="1002338"/>
          </a:xfrm>
          <a:custGeom>
            <a:avLst/>
            <a:gdLst>
              <a:gd name="T0" fmla="*/ 0 w 331"/>
              <a:gd name="T1" fmla="*/ 262 h 328"/>
              <a:gd name="T2" fmla="*/ 71 w 331"/>
              <a:gd name="T3" fmla="*/ 297 h 328"/>
              <a:gd name="T4" fmla="*/ 125 w 331"/>
              <a:gd name="T5" fmla="*/ 311 h 328"/>
              <a:gd name="T6" fmla="*/ 149 w 331"/>
              <a:gd name="T7" fmla="*/ 328 h 328"/>
              <a:gd name="T8" fmla="*/ 260 w 331"/>
              <a:gd name="T9" fmla="*/ 300 h 328"/>
              <a:gd name="T10" fmla="*/ 282 w 331"/>
              <a:gd name="T11" fmla="*/ 266 h 328"/>
              <a:gd name="T12" fmla="*/ 308 w 331"/>
              <a:gd name="T13" fmla="*/ 250 h 328"/>
              <a:gd name="T14" fmla="*/ 331 w 331"/>
              <a:gd name="T15" fmla="*/ 169 h 328"/>
              <a:gd name="T16" fmla="*/ 99 w 331"/>
              <a:gd name="T17" fmla="*/ 0 h 328"/>
              <a:gd name="T18" fmla="*/ 21 w 331"/>
              <a:gd name="T19" fmla="*/ 159 h 328"/>
              <a:gd name="T20" fmla="*/ 21 w 331"/>
              <a:gd name="T21" fmla="*/ 205 h 328"/>
              <a:gd name="T22" fmla="*/ 0 w 331"/>
              <a:gd name="T23" fmla="*/ 262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1" h="328">
                <a:moveTo>
                  <a:pt x="0" y="262"/>
                </a:moveTo>
                <a:lnTo>
                  <a:pt x="71" y="297"/>
                </a:lnTo>
                <a:lnTo>
                  <a:pt x="125" y="311"/>
                </a:lnTo>
                <a:lnTo>
                  <a:pt x="149" y="328"/>
                </a:lnTo>
                <a:lnTo>
                  <a:pt x="260" y="300"/>
                </a:lnTo>
                <a:lnTo>
                  <a:pt x="282" y="266"/>
                </a:lnTo>
                <a:lnTo>
                  <a:pt x="308" y="250"/>
                </a:lnTo>
                <a:lnTo>
                  <a:pt x="331" y="169"/>
                </a:lnTo>
                <a:lnTo>
                  <a:pt x="99" y="0"/>
                </a:lnTo>
                <a:lnTo>
                  <a:pt x="21" y="159"/>
                </a:lnTo>
                <a:lnTo>
                  <a:pt x="21" y="205"/>
                </a:lnTo>
                <a:lnTo>
                  <a:pt x="0" y="2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8" name="Freeform 546">
            <a:extLst>
              <a:ext uri="{FF2B5EF4-FFF2-40B4-BE49-F238E27FC236}">
                <a16:creationId xmlns:a16="http://schemas.microsoft.com/office/drawing/2014/main" id="{4EDABE59-136D-B7B0-9FF3-49A1E9B7D2D2}"/>
              </a:ext>
            </a:extLst>
          </p:cNvPr>
          <p:cNvSpPr>
            <a:spLocks/>
          </p:cNvSpPr>
          <p:nvPr/>
        </p:nvSpPr>
        <p:spPr bwMode="auto">
          <a:xfrm>
            <a:off x="5427901" y="3396057"/>
            <a:ext cx="999459" cy="1008450"/>
          </a:xfrm>
          <a:custGeom>
            <a:avLst/>
            <a:gdLst>
              <a:gd name="T0" fmla="*/ 0 w 327"/>
              <a:gd name="T1" fmla="*/ 211 h 330"/>
              <a:gd name="T2" fmla="*/ 64 w 327"/>
              <a:gd name="T3" fmla="*/ 187 h 330"/>
              <a:gd name="T4" fmla="*/ 93 w 327"/>
              <a:gd name="T5" fmla="*/ 154 h 330"/>
              <a:gd name="T6" fmla="*/ 131 w 327"/>
              <a:gd name="T7" fmla="*/ 140 h 330"/>
              <a:gd name="T8" fmla="*/ 204 w 327"/>
              <a:gd name="T9" fmla="*/ 0 h 330"/>
              <a:gd name="T10" fmla="*/ 327 w 327"/>
              <a:gd name="T11" fmla="*/ 68 h 330"/>
              <a:gd name="T12" fmla="*/ 249 w 327"/>
              <a:gd name="T13" fmla="*/ 227 h 330"/>
              <a:gd name="T14" fmla="*/ 249 w 327"/>
              <a:gd name="T15" fmla="*/ 273 h 330"/>
              <a:gd name="T16" fmla="*/ 228 w 327"/>
              <a:gd name="T17" fmla="*/ 330 h 330"/>
              <a:gd name="T18" fmla="*/ 76 w 327"/>
              <a:gd name="T19" fmla="*/ 273 h 330"/>
              <a:gd name="T20" fmla="*/ 0 w 327"/>
              <a:gd name="T21" fmla="*/ 211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7" h="330">
                <a:moveTo>
                  <a:pt x="0" y="211"/>
                </a:moveTo>
                <a:lnTo>
                  <a:pt x="64" y="187"/>
                </a:lnTo>
                <a:lnTo>
                  <a:pt x="93" y="154"/>
                </a:lnTo>
                <a:lnTo>
                  <a:pt x="131" y="140"/>
                </a:lnTo>
                <a:lnTo>
                  <a:pt x="204" y="0"/>
                </a:lnTo>
                <a:lnTo>
                  <a:pt x="327" y="68"/>
                </a:lnTo>
                <a:lnTo>
                  <a:pt x="249" y="227"/>
                </a:lnTo>
                <a:lnTo>
                  <a:pt x="249" y="273"/>
                </a:lnTo>
                <a:lnTo>
                  <a:pt x="228" y="330"/>
                </a:lnTo>
                <a:lnTo>
                  <a:pt x="76" y="273"/>
                </a:lnTo>
                <a:lnTo>
                  <a:pt x="0" y="2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99" name="Freeform 547">
            <a:extLst>
              <a:ext uri="{FF2B5EF4-FFF2-40B4-BE49-F238E27FC236}">
                <a16:creationId xmlns:a16="http://schemas.microsoft.com/office/drawing/2014/main" id="{43EE400D-A1F4-06DE-5B6C-6608C25FF957}"/>
              </a:ext>
            </a:extLst>
          </p:cNvPr>
          <p:cNvSpPr>
            <a:spLocks/>
          </p:cNvSpPr>
          <p:nvPr/>
        </p:nvSpPr>
        <p:spPr bwMode="auto">
          <a:xfrm>
            <a:off x="4501797" y="3075187"/>
            <a:ext cx="1549620" cy="1002338"/>
          </a:xfrm>
          <a:custGeom>
            <a:avLst/>
            <a:gdLst>
              <a:gd name="T0" fmla="*/ 133 w 507"/>
              <a:gd name="T1" fmla="*/ 2 h 328"/>
              <a:gd name="T2" fmla="*/ 48 w 507"/>
              <a:gd name="T3" fmla="*/ 48 h 328"/>
              <a:gd name="T4" fmla="*/ 0 w 507"/>
              <a:gd name="T5" fmla="*/ 119 h 328"/>
              <a:gd name="T6" fmla="*/ 45 w 507"/>
              <a:gd name="T7" fmla="*/ 152 h 328"/>
              <a:gd name="T8" fmla="*/ 145 w 507"/>
              <a:gd name="T9" fmla="*/ 252 h 328"/>
              <a:gd name="T10" fmla="*/ 218 w 507"/>
              <a:gd name="T11" fmla="*/ 311 h 328"/>
              <a:gd name="T12" fmla="*/ 244 w 507"/>
              <a:gd name="T13" fmla="*/ 309 h 328"/>
              <a:gd name="T14" fmla="*/ 273 w 507"/>
              <a:gd name="T15" fmla="*/ 328 h 328"/>
              <a:gd name="T16" fmla="*/ 303 w 507"/>
              <a:gd name="T17" fmla="*/ 316 h 328"/>
              <a:gd name="T18" fmla="*/ 367 w 507"/>
              <a:gd name="T19" fmla="*/ 290 h 328"/>
              <a:gd name="T20" fmla="*/ 396 w 507"/>
              <a:gd name="T21" fmla="*/ 259 h 328"/>
              <a:gd name="T22" fmla="*/ 434 w 507"/>
              <a:gd name="T23" fmla="*/ 245 h 328"/>
              <a:gd name="T24" fmla="*/ 507 w 507"/>
              <a:gd name="T25" fmla="*/ 105 h 328"/>
              <a:gd name="T26" fmla="*/ 348 w 507"/>
              <a:gd name="T27" fmla="*/ 29 h 328"/>
              <a:gd name="T28" fmla="*/ 242 w 507"/>
              <a:gd name="T29" fmla="*/ 0 h 328"/>
              <a:gd name="T30" fmla="*/ 133 w 507"/>
              <a:gd name="T31" fmla="*/ 2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7" h="328">
                <a:moveTo>
                  <a:pt x="133" y="2"/>
                </a:moveTo>
                <a:lnTo>
                  <a:pt x="48" y="48"/>
                </a:lnTo>
                <a:lnTo>
                  <a:pt x="0" y="119"/>
                </a:lnTo>
                <a:lnTo>
                  <a:pt x="45" y="152"/>
                </a:lnTo>
                <a:lnTo>
                  <a:pt x="145" y="252"/>
                </a:lnTo>
                <a:lnTo>
                  <a:pt x="218" y="311"/>
                </a:lnTo>
                <a:lnTo>
                  <a:pt x="244" y="309"/>
                </a:lnTo>
                <a:lnTo>
                  <a:pt x="273" y="328"/>
                </a:lnTo>
                <a:lnTo>
                  <a:pt x="303" y="316"/>
                </a:lnTo>
                <a:lnTo>
                  <a:pt x="367" y="290"/>
                </a:lnTo>
                <a:lnTo>
                  <a:pt x="396" y="259"/>
                </a:lnTo>
                <a:lnTo>
                  <a:pt x="434" y="245"/>
                </a:lnTo>
                <a:lnTo>
                  <a:pt x="507" y="105"/>
                </a:lnTo>
                <a:lnTo>
                  <a:pt x="348" y="29"/>
                </a:lnTo>
                <a:lnTo>
                  <a:pt x="242" y="0"/>
                </a:lnTo>
                <a:lnTo>
                  <a:pt x="133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0" name="Freeform 548">
            <a:extLst>
              <a:ext uri="{FF2B5EF4-FFF2-40B4-BE49-F238E27FC236}">
                <a16:creationId xmlns:a16="http://schemas.microsoft.com/office/drawing/2014/main" id="{B9F23CD1-5BDE-C3A5-8AD7-F28A002ABAC0}"/>
              </a:ext>
            </a:extLst>
          </p:cNvPr>
          <p:cNvSpPr>
            <a:spLocks/>
          </p:cNvSpPr>
          <p:nvPr/>
        </p:nvSpPr>
        <p:spPr bwMode="auto">
          <a:xfrm>
            <a:off x="3691838" y="3438840"/>
            <a:ext cx="1968353" cy="1711310"/>
          </a:xfrm>
          <a:custGeom>
            <a:avLst/>
            <a:gdLst>
              <a:gd name="T0" fmla="*/ 644 w 644"/>
              <a:gd name="T1" fmla="*/ 259 h 560"/>
              <a:gd name="T2" fmla="*/ 592 w 644"/>
              <a:gd name="T3" fmla="*/ 304 h 560"/>
              <a:gd name="T4" fmla="*/ 528 w 644"/>
              <a:gd name="T5" fmla="*/ 418 h 560"/>
              <a:gd name="T6" fmla="*/ 429 w 644"/>
              <a:gd name="T7" fmla="*/ 560 h 560"/>
              <a:gd name="T8" fmla="*/ 346 w 644"/>
              <a:gd name="T9" fmla="*/ 527 h 560"/>
              <a:gd name="T10" fmla="*/ 235 w 644"/>
              <a:gd name="T11" fmla="*/ 482 h 560"/>
              <a:gd name="T12" fmla="*/ 107 w 644"/>
              <a:gd name="T13" fmla="*/ 465 h 560"/>
              <a:gd name="T14" fmla="*/ 59 w 644"/>
              <a:gd name="T15" fmla="*/ 472 h 560"/>
              <a:gd name="T16" fmla="*/ 0 w 644"/>
              <a:gd name="T17" fmla="*/ 391 h 560"/>
              <a:gd name="T18" fmla="*/ 118 w 644"/>
              <a:gd name="T19" fmla="*/ 145 h 560"/>
              <a:gd name="T20" fmla="*/ 263 w 644"/>
              <a:gd name="T21" fmla="*/ 0 h 560"/>
              <a:gd name="T22" fmla="*/ 310 w 644"/>
              <a:gd name="T23" fmla="*/ 35 h 560"/>
              <a:gd name="T24" fmla="*/ 410 w 644"/>
              <a:gd name="T25" fmla="*/ 133 h 560"/>
              <a:gd name="T26" fmla="*/ 483 w 644"/>
              <a:gd name="T27" fmla="*/ 192 h 560"/>
              <a:gd name="T28" fmla="*/ 509 w 644"/>
              <a:gd name="T29" fmla="*/ 190 h 560"/>
              <a:gd name="T30" fmla="*/ 538 w 644"/>
              <a:gd name="T31" fmla="*/ 209 h 560"/>
              <a:gd name="T32" fmla="*/ 568 w 644"/>
              <a:gd name="T33" fmla="*/ 197 h 560"/>
              <a:gd name="T34" fmla="*/ 644 w 644"/>
              <a:gd name="T35" fmla="*/ 259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44" h="560">
                <a:moveTo>
                  <a:pt x="644" y="259"/>
                </a:moveTo>
                <a:lnTo>
                  <a:pt x="592" y="304"/>
                </a:lnTo>
                <a:lnTo>
                  <a:pt x="528" y="418"/>
                </a:lnTo>
                <a:lnTo>
                  <a:pt x="429" y="560"/>
                </a:lnTo>
                <a:lnTo>
                  <a:pt x="346" y="527"/>
                </a:lnTo>
                <a:lnTo>
                  <a:pt x="235" y="482"/>
                </a:lnTo>
                <a:lnTo>
                  <a:pt x="107" y="465"/>
                </a:lnTo>
                <a:lnTo>
                  <a:pt x="59" y="472"/>
                </a:lnTo>
                <a:lnTo>
                  <a:pt x="0" y="391"/>
                </a:lnTo>
                <a:lnTo>
                  <a:pt x="118" y="145"/>
                </a:lnTo>
                <a:lnTo>
                  <a:pt x="263" y="0"/>
                </a:lnTo>
                <a:lnTo>
                  <a:pt x="310" y="35"/>
                </a:lnTo>
                <a:lnTo>
                  <a:pt x="410" y="133"/>
                </a:lnTo>
                <a:lnTo>
                  <a:pt x="483" y="192"/>
                </a:lnTo>
                <a:lnTo>
                  <a:pt x="509" y="190"/>
                </a:lnTo>
                <a:lnTo>
                  <a:pt x="538" y="209"/>
                </a:lnTo>
                <a:lnTo>
                  <a:pt x="568" y="197"/>
                </a:lnTo>
                <a:lnTo>
                  <a:pt x="644" y="2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1" name="Freeform 549">
            <a:extLst>
              <a:ext uri="{FF2B5EF4-FFF2-40B4-BE49-F238E27FC236}">
                <a16:creationId xmlns:a16="http://schemas.microsoft.com/office/drawing/2014/main" id="{37179C22-403E-EF81-8668-9F2DD11A472B}"/>
              </a:ext>
            </a:extLst>
          </p:cNvPr>
          <p:cNvSpPr>
            <a:spLocks/>
          </p:cNvSpPr>
          <p:nvPr/>
        </p:nvSpPr>
        <p:spPr bwMode="auto">
          <a:xfrm>
            <a:off x="5003054" y="4230320"/>
            <a:ext cx="1402910" cy="1298762"/>
          </a:xfrm>
          <a:custGeom>
            <a:avLst/>
            <a:gdLst>
              <a:gd name="T0" fmla="*/ 379 w 459"/>
              <a:gd name="T1" fmla="*/ 417 h 425"/>
              <a:gd name="T2" fmla="*/ 379 w 459"/>
              <a:gd name="T3" fmla="*/ 417 h 425"/>
              <a:gd name="T4" fmla="*/ 317 w 459"/>
              <a:gd name="T5" fmla="*/ 425 h 425"/>
              <a:gd name="T6" fmla="*/ 0 w 459"/>
              <a:gd name="T7" fmla="*/ 301 h 425"/>
              <a:gd name="T8" fmla="*/ 99 w 459"/>
              <a:gd name="T9" fmla="*/ 159 h 425"/>
              <a:gd name="T10" fmla="*/ 163 w 459"/>
              <a:gd name="T11" fmla="*/ 45 h 425"/>
              <a:gd name="T12" fmla="*/ 215 w 459"/>
              <a:gd name="T13" fmla="*/ 0 h 425"/>
              <a:gd name="T14" fmla="*/ 367 w 459"/>
              <a:gd name="T15" fmla="*/ 57 h 425"/>
              <a:gd name="T16" fmla="*/ 438 w 459"/>
              <a:gd name="T17" fmla="*/ 92 h 425"/>
              <a:gd name="T18" fmla="*/ 431 w 459"/>
              <a:gd name="T19" fmla="*/ 363 h 425"/>
              <a:gd name="T20" fmla="*/ 459 w 459"/>
              <a:gd name="T21" fmla="*/ 420 h 425"/>
              <a:gd name="T22" fmla="*/ 379 w 459"/>
              <a:gd name="T23" fmla="*/ 417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9" h="425">
                <a:moveTo>
                  <a:pt x="379" y="417"/>
                </a:moveTo>
                <a:lnTo>
                  <a:pt x="379" y="417"/>
                </a:lnTo>
                <a:lnTo>
                  <a:pt x="317" y="425"/>
                </a:lnTo>
                <a:lnTo>
                  <a:pt x="0" y="301"/>
                </a:lnTo>
                <a:lnTo>
                  <a:pt x="99" y="159"/>
                </a:lnTo>
                <a:lnTo>
                  <a:pt x="163" y="45"/>
                </a:lnTo>
                <a:lnTo>
                  <a:pt x="215" y="0"/>
                </a:lnTo>
                <a:lnTo>
                  <a:pt x="367" y="57"/>
                </a:lnTo>
                <a:lnTo>
                  <a:pt x="438" y="92"/>
                </a:lnTo>
                <a:lnTo>
                  <a:pt x="431" y="363"/>
                </a:lnTo>
                <a:lnTo>
                  <a:pt x="459" y="420"/>
                </a:lnTo>
                <a:lnTo>
                  <a:pt x="379" y="4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2" name="Freeform 550">
            <a:extLst>
              <a:ext uri="{FF2B5EF4-FFF2-40B4-BE49-F238E27FC236}">
                <a16:creationId xmlns:a16="http://schemas.microsoft.com/office/drawing/2014/main" id="{16E30C03-A434-6500-77DB-6DA27F98D651}"/>
              </a:ext>
            </a:extLst>
          </p:cNvPr>
          <p:cNvSpPr>
            <a:spLocks/>
          </p:cNvSpPr>
          <p:nvPr/>
        </p:nvSpPr>
        <p:spPr bwMode="auto">
          <a:xfrm>
            <a:off x="3178354" y="2500676"/>
            <a:ext cx="1751345" cy="2133025"/>
          </a:xfrm>
          <a:custGeom>
            <a:avLst/>
            <a:gdLst>
              <a:gd name="T0" fmla="*/ 168 w 573"/>
              <a:gd name="T1" fmla="*/ 698 h 698"/>
              <a:gd name="T2" fmla="*/ 14 w 573"/>
              <a:gd name="T3" fmla="*/ 658 h 698"/>
              <a:gd name="T4" fmla="*/ 0 w 573"/>
              <a:gd name="T5" fmla="*/ 618 h 698"/>
              <a:gd name="T6" fmla="*/ 76 w 573"/>
              <a:gd name="T7" fmla="*/ 475 h 698"/>
              <a:gd name="T8" fmla="*/ 159 w 573"/>
              <a:gd name="T9" fmla="*/ 231 h 698"/>
              <a:gd name="T10" fmla="*/ 194 w 573"/>
              <a:gd name="T11" fmla="*/ 205 h 698"/>
              <a:gd name="T12" fmla="*/ 282 w 573"/>
              <a:gd name="T13" fmla="*/ 5 h 698"/>
              <a:gd name="T14" fmla="*/ 424 w 573"/>
              <a:gd name="T15" fmla="*/ 0 h 698"/>
              <a:gd name="T16" fmla="*/ 500 w 573"/>
              <a:gd name="T17" fmla="*/ 29 h 698"/>
              <a:gd name="T18" fmla="*/ 573 w 573"/>
              <a:gd name="T19" fmla="*/ 183 h 698"/>
              <a:gd name="T20" fmla="*/ 481 w 573"/>
              <a:gd name="T21" fmla="*/ 236 h 698"/>
              <a:gd name="T22" fmla="*/ 431 w 573"/>
              <a:gd name="T23" fmla="*/ 307 h 698"/>
              <a:gd name="T24" fmla="*/ 286 w 573"/>
              <a:gd name="T25" fmla="*/ 452 h 698"/>
              <a:gd name="T26" fmla="*/ 168 w 573"/>
              <a:gd name="T27" fmla="*/ 69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3" h="698">
                <a:moveTo>
                  <a:pt x="168" y="698"/>
                </a:moveTo>
                <a:lnTo>
                  <a:pt x="14" y="658"/>
                </a:lnTo>
                <a:lnTo>
                  <a:pt x="0" y="618"/>
                </a:lnTo>
                <a:lnTo>
                  <a:pt x="76" y="475"/>
                </a:lnTo>
                <a:lnTo>
                  <a:pt x="159" y="231"/>
                </a:lnTo>
                <a:lnTo>
                  <a:pt x="194" y="205"/>
                </a:lnTo>
                <a:lnTo>
                  <a:pt x="282" y="5"/>
                </a:lnTo>
                <a:lnTo>
                  <a:pt x="424" y="0"/>
                </a:lnTo>
                <a:lnTo>
                  <a:pt x="500" y="29"/>
                </a:lnTo>
                <a:lnTo>
                  <a:pt x="573" y="183"/>
                </a:lnTo>
                <a:lnTo>
                  <a:pt x="481" y="236"/>
                </a:lnTo>
                <a:lnTo>
                  <a:pt x="431" y="307"/>
                </a:lnTo>
                <a:lnTo>
                  <a:pt x="286" y="452"/>
                </a:lnTo>
                <a:lnTo>
                  <a:pt x="168" y="6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3" name="Freeform 591">
            <a:extLst>
              <a:ext uri="{FF2B5EF4-FFF2-40B4-BE49-F238E27FC236}">
                <a16:creationId xmlns:a16="http://schemas.microsoft.com/office/drawing/2014/main" id="{15268FCA-00BE-5F61-EDDE-326304A83C7F}"/>
              </a:ext>
            </a:extLst>
          </p:cNvPr>
          <p:cNvSpPr>
            <a:spLocks/>
          </p:cNvSpPr>
          <p:nvPr/>
        </p:nvSpPr>
        <p:spPr bwMode="auto">
          <a:xfrm>
            <a:off x="3707120" y="2659583"/>
            <a:ext cx="4227069" cy="2429448"/>
          </a:xfrm>
          <a:custGeom>
            <a:avLst/>
            <a:gdLst>
              <a:gd name="T0" fmla="*/ 0 w 584"/>
              <a:gd name="T1" fmla="*/ 20745796 h 335"/>
              <a:gd name="T2" fmla="*/ 4570083 w 584"/>
              <a:gd name="T3" fmla="*/ 9088642 h 335"/>
              <a:gd name="T4" fmla="*/ 18140799 w 584"/>
              <a:gd name="T5" fmla="*/ 5363977 h 335"/>
              <a:gd name="T6" fmla="*/ 43025184 w 584"/>
              <a:gd name="T7" fmla="*/ 25369086 h 33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4" h="335">
                <a:moveTo>
                  <a:pt x="0" y="274"/>
                </a:moveTo>
                <a:cubicBezTo>
                  <a:pt x="20" y="243"/>
                  <a:pt x="41" y="194"/>
                  <a:pt x="62" y="120"/>
                </a:cubicBezTo>
                <a:cubicBezTo>
                  <a:pt x="96" y="0"/>
                  <a:pt x="246" y="71"/>
                  <a:pt x="246" y="71"/>
                </a:cubicBezTo>
                <a:cubicBezTo>
                  <a:pt x="246" y="71"/>
                  <a:pt x="481" y="160"/>
                  <a:pt x="584" y="335"/>
                </a:cubicBezTo>
              </a:path>
            </a:pathLst>
          </a:custGeom>
          <a:noFill/>
          <a:ln w="74613" cap="flat">
            <a:solidFill>
              <a:srgbClr val="53BCE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4" name="Freeform 592">
            <a:extLst>
              <a:ext uri="{FF2B5EF4-FFF2-40B4-BE49-F238E27FC236}">
                <a16:creationId xmlns:a16="http://schemas.microsoft.com/office/drawing/2014/main" id="{7A162872-D463-B258-EAA2-E9E8A8476A37}"/>
              </a:ext>
            </a:extLst>
          </p:cNvPr>
          <p:cNvSpPr>
            <a:spLocks/>
          </p:cNvSpPr>
          <p:nvPr/>
        </p:nvSpPr>
        <p:spPr bwMode="auto">
          <a:xfrm>
            <a:off x="5913876" y="3371610"/>
            <a:ext cx="962781" cy="580623"/>
          </a:xfrm>
          <a:custGeom>
            <a:avLst/>
            <a:gdLst>
              <a:gd name="T0" fmla="*/ 0 w 133"/>
              <a:gd name="T1" fmla="*/ 0 h 80"/>
              <a:gd name="T2" fmla="*/ 7170973 w 133"/>
              <a:gd name="T3" fmla="*/ 2288925 h 80"/>
              <a:gd name="T4" fmla="*/ 9813801 w 133"/>
              <a:gd name="T5" fmla="*/ 6116338 h 8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" h="80">
                <a:moveTo>
                  <a:pt x="0" y="0"/>
                </a:moveTo>
                <a:cubicBezTo>
                  <a:pt x="0" y="0"/>
                  <a:pt x="72" y="10"/>
                  <a:pt x="97" y="30"/>
                </a:cubicBezTo>
                <a:cubicBezTo>
                  <a:pt x="122" y="50"/>
                  <a:pt x="115" y="62"/>
                  <a:pt x="133" y="80"/>
                </a:cubicBezTo>
              </a:path>
            </a:pathLst>
          </a:custGeom>
          <a:noFill/>
          <a:ln w="74613" cap="flat">
            <a:solidFill>
              <a:srgbClr val="53BCE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5" name="Freeform 593">
            <a:extLst>
              <a:ext uri="{FF2B5EF4-FFF2-40B4-BE49-F238E27FC236}">
                <a16:creationId xmlns:a16="http://schemas.microsoft.com/office/drawing/2014/main" id="{64A403BD-BEF4-72F6-B03A-C1B7E4165810}"/>
              </a:ext>
            </a:extLst>
          </p:cNvPr>
          <p:cNvSpPr>
            <a:spLocks/>
          </p:cNvSpPr>
          <p:nvPr/>
        </p:nvSpPr>
        <p:spPr bwMode="auto">
          <a:xfrm>
            <a:off x="6094207" y="3423560"/>
            <a:ext cx="458467" cy="296423"/>
          </a:xfrm>
          <a:custGeom>
            <a:avLst/>
            <a:gdLst>
              <a:gd name="T0" fmla="*/ 0 w 63"/>
              <a:gd name="T1" fmla="*/ 4 h 41"/>
              <a:gd name="T2" fmla="*/ 63 w 63"/>
              <a:gd name="T3" fmla="*/ 41 h 41"/>
              <a:gd name="T4" fmla="*/ 42 w 63"/>
              <a:gd name="T5" fmla="*/ 14 h 41"/>
              <a:gd name="T6" fmla="*/ 0 w 63"/>
              <a:gd name="T7" fmla="*/ 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41">
                <a:moveTo>
                  <a:pt x="0" y="4"/>
                </a:moveTo>
                <a:cubicBezTo>
                  <a:pt x="63" y="41"/>
                  <a:pt x="63" y="41"/>
                  <a:pt x="63" y="41"/>
                </a:cubicBezTo>
                <a:cubicBezTo>
                  <a:pt x="63" y="41"/>
                  <a:pt x="57" y="21"/>
                  <a:pt x="42" y="14"/>
                </a:cubicBezTo>
                <a:cubicBezTo>
                  <a:pt x="27" y="6"/>
                  <a:pt x="4" y="0"/>
                  <a:pt x="0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6" name="Freeform 594">
            <a:extLst>
              <a:ext uri="{FF2B5EF4-FFF2-40B4-BE49-F238E27FC236}">
                <a16:creationId xmlns:a16="http://schemas.microsoft.com/office/drawing/2014/main" id="{C0EF4143-CD50-8F3B-5629-5EE2DD4EB5A6}"/>
              </a:ext>
            </a:extLst>
          </p:cNvPr>
          <p:cNvSpPr>
            <a:spLocks/>
          </p:cNvSpPr>
          <p:nvPr/>
        </p:nvSpPr>
        <p:spPr bwMode="auto">
          <a:xfrm rot="21375432">
            <a:off x="6512940" y="3558020"/>
            <a:ext cx="320927" cy="302535"/>
          </a:xfrm>
          <a:custGeom>
            <a:avLst/>
            <a:gdLst>
              <a:gd name="T0" fmla="*/ 0 w 36"/>
              <a:gd name="T1" fmla="*/ 0 h 34"/>
              <a:gd name="T2" fmla="*/ 10 w 36"/>
              <a:gd name="T3" fmla="*/ 23 h 34"/>
              <a:gd name="T4" fmla="*/ 25 w 36"/>
              <a:gd name="T5" fmla="*/ 34 h 34"/>
              <a:gd name="T6" fmla="*/ 0 w 36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34">
                <a:moveTo>
                  <a:pt x="0" y="0"/>
                </a:moveTo>
                <a:cubicBezTo>
                  <a:pt x="0" y="0"/>
                  <a:pt x="7" y="18"/>
                  <a:pt x="10" y="23"/>
                </a:cubicBezTo>
                <a:cubicBezTo>
                  <a:pt x="13" y="27"/>
                  <a:pt x="25" y="34"/>
                  <a:pt x="25" y="34"/>
                </a:cubicBezTo>
                <a:cubicBezTo>
                  <a:pt x="25" y="34"/>
                  <a:pt x="36" y="22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07" name="Freeform 595">
            <a:extLst>
              <a:ext uri="{FF2B5EF4-FFF2-40B4-BE49-F238E27FC236}">
                <a16:creationId xmlns:a16="http://schemas.microsoft.com/office/drawing/2014/main" id="{CBA1CF99-3BEA-E2BC-5FBE-C49B4C41935F}"/>
              </a:ext>
            </a:extLst>
          </p:cNvPr>
          <p:cNvSpPr>
            <a:spLocks/>
          </p:cNvSpPr>
          <p:nvPr/>
        </p:nvSpPr>
        <p:spPr bwMode="auto">
          <a:xfrm>
            <a:off x="6494602" y="3539685"/>
            <a:ext cx="58073" cy="216970"/>
          </a:xfrm>
          <a:custGeom>
            <a:avLst/>
            <a:gdLst>
              <a:gd name="T0" fmla="*/ 19 w 19"/>
              <a:gd name="T1" fmla="*/ 71 h 71"/>
              <a:gd name="T2" fmla="*/ 0 w 19"/>
              <a:gd name="T3" fmla="*/ 0 h 71"/>
              <a:gd name="T4" fmla="*/ 19 w 19"/>
              <a:gd name="T5" fmla="*/ 71 h 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" h="71">
                <a:moveTo>
                  <a:pt x="19" y="71"/>
                </a:moveTo>
                <a:lnTo>
                  <a:pt x="0" y="0"/>
                </a:lnTo>
                <a:lnTo>
                  <a:pt x="19" y="71"/>
                </a:lnTo>
                <a:close/>
              </a:path>
            </a:pathLst>
          </a:custGeom>
          <a:solidFill>
            <a:srgbClr val="FBC7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8" name="Line 596">
            <a:extLst>
              <a:ext uri="{FF2B5EF4-FFF2-40B4-BE49-F238E27FC236}">
                <a16:creationId xmlns:a16="http://schemas.microsoft.com/office/drawing/2014/main" id="{22D8C97D-CF9B-800E-0D38-C0665A29EB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94602" y="3539685"/>
            <a:ext cx="58073" cy="216970"/>
          </a:xfrm>
          <a:prstGeom prst="line">
            <a:avLst/>
          </a:prstGeom>
          <a:noFill/>
          <a:ln w="44450">
            <a:solidFill>
              <a:srgbClr val="53BCE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9" name="Line 600">
            <a:extLst>
              <a:ext uri="{FF2B5EF4-FFF2-40B4-BE49-F238E27FC236}">
                <a16:creationId xmlns:a16="http://schemas.microsoft.com/office/drawing/2014/main" id="{7FEFFE2B-95CE-DC29-382A-555559A02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9901" y="350301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" name="Line 601">
            <a:extLst>
              <a:ext uri="{FF2B5EF4-FFF2-40B4-BE49-F238E27FC236}">
                <a16:creationId xmlns:a16="http://schemas.microsoft.com/office/drawing/2014/main" id="{C5EDDA28-4634-390B-BC34-952EC49AB9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9901" y="3503014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1" name="ZoneTexte 14">
            <a:extLst>
              <a:ext uri="{FF2B5EF4-FFF2-40B4-BE49-F238E27FC236}">
                <a16:creationId xmlns:a16="http://schemas.microsoft.com/office/drawing/2014/main" id="{BF58D800-82D1-4D10-93BD-819500AAE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57" y="3431279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16</a:t>
            </a:r>
          </a:p>
        </p:txBody>
      </p:sp>
      <p:sp>
        <p:nvSpPr>
          <p:cNvPr id="412" name="ZoneTexte 14">
            <a:extLst>
              <a:ext uri="{FF2B5EF4-FFF2-40B4-BE49-F238E27FC236}">
                <a16:creationId xmlns:a16="http://schemas.microsoft.com/office/drawing/2014/main" id="{9AE0DB59-3832-EF92-738F-DF88E9DEB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271" y="4226725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15</a:t>
            </a:r>
          </a:p>
        </p:txBody>
      </p:sp>
      <p:sp>
        <p:nvSpPr>
          <p:cNvPr id="413" name="ZoneTexte 14">
            <a:extLst>
              <a:ext uri="{FF2B5EF4-FFF2-40B4-BE49-F238E27FC236}">
                <a16:creationId xmlns:a16="http://schemas.microsoft.com/office/drawing/2014/main" id="{8AAA7BF0-A345-0B85-C5E2-CBC2406DC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420" y="4719817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14</a:t>
            </a:r>
          </a:p>
        </p:txBody>
      </p:sp>
      <p:sp>
        <p:nvSpPr>
          <p:cNvPr id="414" name="ZoneTexte 14">
            <a:extLst>
              <a:ext uri="{FF2B5EF4-FFF2-40B4-BE49-F238E27FC236}">
                <a16:creationId xmlns:a16="http://schemas.microsoft.com/office/drawing/2014/main" id="{7F5B60F3-E4FA-3B7C-4B25-F0B3216A4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71" y="4810903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13</a:t>
            </a:r>
          </a:p>
        </p:txBody>
      </p:sp>
      <p:sp>
        <p:nvSpPr>
          <p:cNvPr id="415" name="ZoneTexte 14">
            <a:extLst>
              <a:ext uri="{FF2B5EF4-FFF2-40B4-BE49-F238E27FC236}">
                <a16:creationId xmlns:a16="http://schemas.microsoft.com/office/drawing/2014/main" id="{7D9A8CCD-AF7A-0B8D-095D-AE07096FC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103" y="4281263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12</a:t>
            </a:r>
          </a:p>
        </p:txBody>
      </p:sp>
      <p:sp>
        <p:nvSpPr>
          <p:cNvPr id="416" name="ZoneTexte 14">
            <a:extLst>
              <a:ext uri="{FF2B5EF4-FFF2-40B4-BE49-F238E27FC236}">
                <a16:creationId xmlns:a16="http://schemas.microsoft.com/office/drawing/2014/main" id="{7AE9FC84-C0DA-8CAC-1F02-1DD12CB1E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437" y="3264011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11</a:t>
            </a:r>
          </a:p>
        </p:txBody>
      </p:sp>
      <p:sp>
        <p:nvSpPr>
          <p:cNvPr id="417" name="ZoneTexte 14">
            <a:extLst>
              <a:ext uri="{FF2B5EF4-FFF2-40B4-BE49-F238E27FC236}">
                <a16:creationId xmlns:a16="http://schemas.microsoft.com/office/drawing/2014/main" id="{738D3945-492D-C465-2F3F-885EAC247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550" y="3192663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20</a:t>
            </a:r>
          </a:p>
        </p:txBody>
      </p:sp>
      <p:sp>
        <p:nvSpPr>
          <p:cNvPr id="418" name="ZoneTexte 14">
            <a:extLst>
              <a:ext uri="{FF2B5EF4-FFF2-40B4-BE49-F238E27FC236}">
                <a16:creationId xmlns:a16="http://schemas.microsoft.com/office/drawing/2014/main" id="{A8C1C0FD-9448-8960-40D0-82EDCAC95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890" y="1686051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19</a:t>
            </a:r>
          </a:p>
        </p:txBody>
      </p:sp>
      <p:sp>
        <p:nvSpPr>
          <p:cNvPr id="419" name="ZoneTexte 14">
            <a:extLst>
              <a:ext uri="{FF2B5EF4-FFF2-40B4-BE49-F238E27FC236}">
                <a16:creationId xmlns:a16="http://schemas.microsoft.com/office/drawing/2014/main" id="{8A75C6A6-1D7F-4208-BB12-6D7B08EB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70" y="2372606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10</a:t>
            </a:r>
          </a:p>
        </p:txBody>
      </p:sp>
      <p:sp>
        <p:nvSpPr>
          <p:cNvPr id="420" name="ZoneTexte 14">
            <a:extLst>
              <a:ext uri="{FF2B5EF4-FFF2-40B4-BE49-F238E27FC236}">
                <a16:creationId xmlns:a16="http://schemas.microsoft.com/office/drawing/2014/main" id="{74AC6315-9E81-FA0B-2B47-CF2DAE5B4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753" y="1615825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18</a:t>
            </a:r>
          </a:p>
        </p:txBody>
      </p:sp>
      <p:sp>
        <p:nvSpPr>
          <p:cNvPr id="421" name="ZoneTexte 14">
            <a:extLst>
              <a:ext uri="{FF2B5EF4-FFF2-40B4-BE49-F238E27FC236}">
                <a16:creationId xmlns:a16="http://schemas.microsoft.com/office/drawing/2014/main" id="{D98CC288-80F1-8069-F2B3-55D2CAB6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249" y="2382651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9</a:t>
            </a:r>
          </a:p>
        </p:txBody>
      </p:sp>
      <p:sp>
        <p:nvSpPr>
          <p:cNvPr id="422" name="ZoneTexte 14">
            <a:extLst>
              <a:ext uri="{FF2B5EF4-FFF2-40B4-BE49-F238E27FC236}">
                <a16:creationId xmlns:a16="http://schemas.microsoft.com/office/drawing/2014/main" id="{1E92596F-7683-6638-6F7E-83F47604B5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218073" y="2788649"/>
            <a:ext cx="273363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2</a:t>
            </a:r>
          </a:p>
        </p:txBody>
      </p:sp>
      <p:sp>
        <p:nvSpPr>
          <p:cNvPr id="423" name="ZoneTexte 14">
            <a:extLst>
              <a:ext uri="{FF2B5EF4-FFF2-40B4-BE49-F238E27FC236}">
                <a16:creationId xmlns:a16="http://schemas.microsoft.com/office/drawing/2014/main" id="{91DB1B59-3430-945D-2984-67AA2ABB8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549" y="3087363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3</a:t>
            </a:r>
          </a:p>
        </p:txBody>
      </p:sp>
      <p:sp>
        <p:nvSpPr>
          <p:cNvPr id="424" name="ZoneTexte 14">
            <a:extLst>
              <a:ext uri="{FF2B5EF4-FFF2-40B4-BE49-F238E27FC236}">
                <a16:creationId xmlns:a16="http://schemas.microsoft.com/office/drawing/2014/main" id="{29286DFB-16C6-D082-20F1-2EF06F862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975" y="3569672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4</a:t>
            </a:r>
          </a:p>
        </p:txBody>
      </p:sp>
      <p:sp>
        <p:nvSpPr>
          <p:cNvPr id="425" name="ZoneTexte 14">
            <a:extLst>
              <a:ext uri="{FF2B5EF4-FFF2-40B4-BE49-F238E27FC236}">
                <a16:creationId xmlns:a16="http://schemas.microsoft.com/office/drawing/2014/main" id="{1B256A34-4C52-6351-4BC1-0F4B9AF8E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064" y="3092995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</a:t>
            </a:r>
          </a:p>
        </p:txBody>
      </p:sp>
      <p:sp>
        <p:nvSpPr>
          <p:cNvPr id="426" name="ZoneTexte 14">
            <a:extLst>
              <a:ext uri="{FF2B5EF4-FFF2-40B4-BE49-F238E27FC236}">
                <a16:creationId xmlns:a16="http://schemas.microsoft.com/office/drawing/2014/main" id="{3EBB4533-9E44-17B7-B3D3-7F0B1E91A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701" y="4026141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5</a:t>
            </a:r>
          </a:p>
        </p:txBody>
      </p:sp>
      <p:sp>
        <p:nvSpPr>
          <p:cNvPr id="427" name="ZoneTexte 14">
            <a:extLst>
              <a:ext uri="{FF2B5EF4-FFF2-40B4-BE49-F238E27FC236}">
                <a16:creationId xmlns:a16="http://schemas.microsoft.com/office/drawing/2014/main" id="{CDB7F46C-C8C3-521B-4DDB-9FE4A7A7D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245" y="3817699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6</a:t>
            </a:r>
          </a:p>
        </p:txBody>
      </p:sp>
      <p:sp>
        <p:nvSpPr>
          <p:cNvPr id="428" name="ZoneTexte 14">
            <a:extLst>
              <a:ext uri="{FF2B5EF4-FFF2-40B4-BE49-F238E27FC236}">
                <a16:creationId xmlns:a16="http://schemas.microsoft.com/office/drawing/2014/main" id="{FE414D2E-105B-D436-AAB2-AA3F8B240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317" y="3468050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7</a:t>
            </a:r>
          </a:p>
        </p:txBody>
      </p:sp>
      <p:sp>
        <p:nvSpPr>
          <p:cNvPr id="429" name="ZoneTexte 14">
            <a:extLst>
              <a:ext uri="{FF2B5EF4-FFF2-40B4-BE49-F238E27FC236}">
                <a16:creationId xmlns:a16="http://schemas.microsoft.com/office/drawing/2014/main" id="{0FF5DF12-BF52-B156-85EC-5534C3F76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844" y="2707822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8</a:t>
            </a:r>
          </a:p>
        </p:txBody>
      </p:sp>
      <p:sp>
        <p:nvSpPr>
          <p:cNvPr id="430" name="ZoneTexte 14">
            <a:extLst>
              <a:ext uri="{FF2B5EF4-FFF2-40B4-BE49-F238E27FC236}">
                <a16:creationId xmlns:a16="http://schemas.microsoft.com/office/drawing/2014/main" id="{C3A5585B-F38E-5351-B903-70116794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101" y="1524529"/>
            <a:ext cx="299996" cy="1846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fr-FR" altLang="fr-FR" sz="1200" b="1" dirty="0">
                <a:solidFill>
                  <a:schemeClr val="bg1">
                    <a:alpha val="50000"/>
                  </a:schemeClr>
                </a:solidFill>
              </a:rPr>
              <a:t>17</a:t>
            </a:r>
          </a:p>
        </p:txBody>
      </p:sp>
      <p:grpSp>
        <p:nvGrpSpPr>
          <p:cNvPr id="431" name="Groupe 685">
            <a:extLst>
              <a:ext uri="{FF2B5EF4-FFF2-40B4-BE49-F238E27FC236}">
                <a16:creationId xmlns:a16="http://schemas.microsoft.com/office/drawing/2014/main" id="{DE64F527-ADBF-078A-F61A-69A5BA3097DB}"/>
              </a:ext>
            </a:extLst>
          </p:cNvPr>
          <p:cNvGrpSpPr>
            <a:grpSpLocks/>
          </p:cNvGrpSpPr>
          <p:nvPr/>
        </p:nvGrpSpPr>
        <p:grpSpPr bwMode="auto">
          <a:xfrm>
            <a:off x="5545555" y="5085932"/>
            <a:ext cx="1462088" cy="246062"/>
            <a:chOff x="10183829" y="434374"/>
            <a:chExt cx="898716" cy="150346"/>
          </a:xfrm>
        </p:grpSpPr>
        <p:sp>
          <p:nvSpPr>
            <p:cNvPr id="432" name="ZoneTexte 14">
              <a:extLst>
                <a:ext uri="{FF2B5EF4-FFF2-40B4-BE49-F238E27FC236}">
                  <a16:creationId xmlns:a16="http://schemas.microsoft.com/office/drawing/2014/main" id="{42DE4628-EE2E-C329-086E-B24365AD3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9059" y="434374"/>
              <a:ext cx="823486" cy="15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6 et 14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</a:t>
              </a:r>
              <a:br>
                <a:rPr lang="fr-FR" altLang="fr-FR" sz="800">
                  <a:solidFill>
                    <a:srgbClr val="000000"/>
                  </a:solidFill>
                </a:rPr>
              </a:br>
              <a:r>
                <a:rPr lang="fr-FR" altLang="fr-FR" sz="800">
                  <a:solidFill>
                    <a:srgbClr val="000000"/>
                  </a:solidFill>
                </a:rPr>
                <a:t>Jean Moulin</a:t>
              </a: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276C9563-9907-90D9-F925-74578F5DE802}"/>
                </a:ext>
              </a:extLst>
            </p:cNvPr>
            <p:cNvSpPr/>
            <p:nvPr/>
          </p:nvSpPr>
          <p:spPr>
            <a:xfrm>
              <a:off x="10183829" y="452803"/>
              <a:ext cx="43911" cy="4461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434" name="Groupe 685">
            <a:extLst>
              <a:ext uri="{FF2B5EF4-FFF2-40B4-BE49-F238E27FC236}">
                <a16:creationId xmlns:a16="http://schemas.microsoft.com/office/drawing/2014/main" id="{53C60B5A-09F4-28BA-ADF2-9FDD21F1A400}"/>
              </a:ext>
            </a:extLst>
          </p:cNvPr>
          <p:cNvGrpSpPr>
            <a:grpSpLocks/>
          </p:cNvGrpSpPr>
          <p:nvPr/>
        </p:nvGrpSpPr>
        <p:grpSpPr bwMode="auto">
          <a:xfrm>
            <a:off x="6585368" y="5174832"/>
            <a:ext cx="1360487" cy="122237"/>
            <a:chOff x="10183829" y="435111"/>
            <a:chExt cx="836373" cy="75173"/>
          </a:xfrm>
        </p:grpSpPr>
        <p:sp>
          <p:nvSpPr>
            <p:cNvPr id="435" name="ZoneTexte 14">
              <a:extLst>
                <a:ext uri="{FF2B5EF4-FFF2-40B4-BE49-F238E27FC236}">
                  <a16:creationId xmlns:a16="http://schemas.microsoft.com/office/drawing/2014/main" id="{00C50740-A436-BA52-BB19-1B407C093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5191" y="435111"/>
              <a:ext cx="765011" cy="7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5 et 13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Daviel</a:t>
              </a: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12C4F6D3-19AF-174A-5CBD-C061E1B0C43B}"/>
                </a:ext>
              </a:extLst>
            </p:cNvPr>
            <p:cNvSpPr/>
            <p:nvPr/>
          </p:nvSpPr>
          <p:spPr>
            <a:xfrm>
              <a:off x="10183829" y="452684"/>
              <a:ext cx="43917" cy="4490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437" name="Groupe 685">
            <a:extLst>
              <a:ext uri="{FF2B5EF4-FFF2-40B4-BE49-F238E27FC236}">
                <a16:creationId xmlns:a16="http://schemas.microsoft.com/office/drawing/2014/main" id="{865BFD2A-81F6-CA97-2109-E396F76C18F7}"/>
              </a:ext>
            </a:extLst>
          </p:cNvPr>
          <p:cNvGrpSpPr>
            <a:grpSpLocks/>
          </p:cNvGrpSpPr>
          <p:nvPr/>
        </p:nvGrpSpPr>
        <p:grpSpPr bwMode="auto">
          <a:xfrm>
            <a:off x="8093493" y="4525544"/>
            <a:ext cx="1001712" cy="122238"/>
            <a:chOff x="10183829" y="437719"/>
            <a:chExt cx="615972" cy="75174"/>
          </a:xfrm>
        </p:grpSpPr>
        <p:sp>
          <p:nvSpPr>
            <p:cNvPr id="438" name="ZoneTexte 14">
              <a:extLst>
                <a:ext uri="{FF2B5EF4-FFF2-40B4-BE49-F238E27FC236}">
                  <a16:creationId xmlns:a16="http://schemas.microsoft.com/office/drawing/2014/main" id="{6D35F081-5393-0AD4-964E-DFF56BFD9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7830" y="437719"/>
              <a:ext cx="541971" cy="7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12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Diderot</a:t>
              </a:r>
            </a:p>
          </p:txBody>
        </p:sp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E796233A-514E-5426-1895-4DD34F6B5006}"/>
                </a:ext>
              </a:extLst>
            </p:cNvPr>
            <p:cNvSpPr/>
            <p:nvPr/>
          </p:nvSpPr>
          <p:spPr>
            <a:xfrm>
              <a:off x="10183829" y="453340"/>
              <a:ext cx="43928" cy="4393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440" name="Groupe 685">
            <a:extLst>
              <a:ext uri="{FF2B5EF4-FFF2-40B4-BE49-F238E27FC236}">
                <a16:creationId xmlns:a16="http://schemas.microsoft.com/office/drawing/2014/main" id="{2859279B-BB32-CAFF-74CF-FDB3B5307C3E}"/>
              </a:ext>
            </a:extLst>
          </p:cNvPr>
          <p:cNvGrpSpPr>
            <a:grpSpLocks/>
          </p:cNvGrpSpPr>
          <p:nvPr/>
        </p:nvGrpSpPr>
        <p:grpSpPr bwMode="auto">
          <a:xfrm>
            <a:off x="8409405" y="3395244"/>
            <a:ext cx="996950" cy="123825"/>
            <a:chOff x="10183829" y="431220"/>
            <a:chExt cx="612410" cy="75174"/>
          </a:xfrm>
        </p:grpSpPr>
        <p:sp>
          <p:nvSpPr>
            <p:cNvPr id="441" name="ZoneTexte 14">
              <a:extLst>
                <a:ext uri="{FF2B5EF4-FFF2-40B4-BE49-F238E27FC236}">
                  <a16:creationId xmlns:a16="http://schemas.microsoft.com/office/drawing/2014/main" id="{19C77883-9B84-FE5B-81E7-805356659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4268" y="431220"/>
              <a:ext cx="541971" cy="7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20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Vitruve</a:t>
              </a:r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A65BCD48-1A72-CAD7-FE2A-C1BB4E311357}"/>
                </a:ext>
              </a:extLst>
            </p:cNvPr>
            <p:cNvSpPr/>
            <p:nvPr/>
          </p:nvSpPr>
          <p:spPr>
            <a:xfrm>
              <a:off x="10183829" y="453387"/>
              <a:ext cx="43883" cy="4433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443" name="Groupe 685">
            <a:extLst>
              <a:ext uri="{FF2B5EF4-FFF2-40B4-BE49-F238E27FC236}">
                <a16:creationId xmlns:a16="http://schemas.microsoft.com/office/drawing/2014/main" id="{6F3D45D8-8EDE-802E-26DA-DFBEA660B950}"/>
              </a:ext>
            </a:extLst>
          </p:cNvPr>
          <p:cNvGrpSpPr>
            <a:grpSpLocks/>
          </p:cNvGrpSpPr>
          <p:nvPr/>
        </p:nvGrpSpPr>
        <p:grpSpPr bwMode="auto">
          <a:xfrm>
            <a:off x="8376068" y="2660232"/>
            <a:ext cx="995362" cy="123825"/>
            <a:chOff x="10183829" y="437714"/>
            <a:chExt cx="611753" cy="75174"/>
          </a:xfrm>
        </p:grpSpPr>
        <p:sp>
          <p:nvSpPr>
            <p:cNvPr id="444" name="ZoneTexte 14">
              <a:extLst>
                <a:ext uri="{FF2B5EF4-FFF2-40B4-BE49-F238E27FC236}">
                  <a16:creationId xmlns:a16="http://schemas.microsoft.com/office/drawing/2014/main" id="{3FBDBF50-C771-FE41-503E-88E9DB44F2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3611" y="437714"/>
              <a:ext cx="541971" cy="75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20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Piat</a:t>
              </a:r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2E26C8D2-8902-EF0C-E143-8B04725049ED}"/>
                </a:ext>
              </a:extLst>
            </p:cNvPr>
            <p:cNvSpPr/>
            <p:nvPr/>
          </p:nvSpPr>
          <p:spPr>
            <a:xfrm>
              <a:off x="10183829" y="453134"/>
              <a:ext cx="43905" cy="4433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446" name="Groupe 685">
            <a:extLst>
              <a:ext uri="{FF2B5EF4-FFF2-40B4-BE49-F238E27FC236}">
                <a16:creationId xmlns:a16="http://schemas.microsoft.com/office/drawing/2014/main" id="{A0A1F1C5-BBE2-43C8-9F7A-C5A0F56B77CF}"/>
              </a:ext>
            </a:extLst>
          </p:cNvPr>
          <p:cNvGrpSpPr>
            <a:grpSpLocks/>
          </p:cNvGrpSpPr>
          <p:nvPr/>
        </p:nvGrpSpPr>
        <p:grpSpPr bwMode="auto">
          <a:xfrm>
            <a:off x="7599780" y="2269707"/>
            <a:ext cx="1343025" cy="122237"/>
            <a:chOff x="10183829" y="436282"/>
            <a:chExt cx="825022" cy="75173"/>
          </a:xfrm>
        </p:grpSpPr>
        <p:sp>
          <p:nvSpPr>
            <p:cNvPr id="447" name="ZoneTexte 14">
              <a:extLst>
                <a:ext uri="{FF2B5EF4-FFF2-40B4-BE49-F238E27FC236}">
                  <a16:creationId xmlns:a16="http://schemas.microsoft.com/office/drawing/2014/main" id="{DEC3B2FF-AEA8-DEA3-D0E6-AE7018768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6617" y="436282"/>
              <a:ext cx="742234" cy="7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19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Laumière</a:t>
              </a:r>
            </a:p>
          </p:txBody>
        </p:sp>
        <p:sp>
          <p:nvSpPr>
            <p:cNvPr id="768" name="Rectangle 767">
              <a:extLst>
                <a:ext uri="{FF2B5EF4-FFF2-40B4-BE49-F238E27FC236}">
                  <a16:creationId xmlns:a16="http://schemas.microsoft.com/office/drawing/2014/main" id="{197C1E04-0D51-EAEA-209E-0C7C371E5C1E}"/>
                </a:ext>
              </a:extLst>
            </p:cNvPr>
            <p:cNvSpPr/>
            <p:nvPr/>
          </p:nvSpPr>
          <p:spPr>
            <a:xfrm>
              <a:off x="10183829" y="452878"/>
              <a:ext cx="43884" cy="4490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69" name="Groupe 685">
            <a:extLst>
              <a:ext uri="{FF2B5EF4-FFF2-40B4-BE49-F238E27FC236}">
                <a16:creationId xmlns:a16="http://schemas.microsoft.com/office/drawing/2014/main" id="{EA5E31B5-FCB5-AF8A-1253-A17AD85D70B5}"/>
              </a:ext>
            </a:extLst>
          </p:cNvPr>
          <p:cNvGrpSpPr>
            <a:grpSpLocks/>
          </p:cNvGrpSpPr>
          <p:nvPr/>
        </p:nvGrpSpPr>
        <p:grpSpPr bwMode="auto">
          <a:xfrm>
            <a:off x="4467643" y="4512844"/>
            <a:ext cx="1571625" cy="369888"/>
            <a:chOff x="10183829" y="434734"/>
            <a:chExt cx="855490" cy="225519"/>
          </a:xfrm>
        </p:grpSpPr>
        <p:sp>
          <p:nvSpPr>
            <p:cNvPr id="770" name="ZoneTexte 14">
              <a:extLst>
                <a:ext uri="{FF2B5EF4-FFF2-40B4-BE49-F238E27FC236}">
                  <a16:creationId xmlns:a16="http://schemas.microsoft.com/office/drawing/2014/main" id="{7011CFDD-970C-1E86-52E4-EC2DCACA8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7570" y="434734"/>
              <a:ext cx="771749" cy="22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15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Brancion</a:t>
              </a:r>
              <a:br>
                <a:rPr lang="fr-FR" altLang="fr-FR" sz="800">
                  <a:solidFill>
                    <a:srgbClr val="000000"/>
                  </a:solidFill>
                </a:rPr>
              </a:br>
              <a:r>
                <a:rPr lang="fr-FR" altLang="fr-FR" sz="800">
                  <a:solidFill>
                    <a:srgbClr val="000000"/>
                  </a:solidFill>
                </a:rPr>
                <a:t>AVS Indemnisation </a:t>
              </a:r>
              <a:br>
                <a:rPr lang="fr-FR" altLang="fr-FR" sz="800">
                  <a:solidFill>
                    <a:srgbClr val="000000"/>
                  </a:solidFill>
                </a:rPr>
              </a:br>
              <a:r>
                <a:rPr lang="fr-FR" altLang="fr-FR" sz="800">
                  <a:solidFill>
                    <a:srgbClr val="000000"/>
                  </a:solidFill>
                </a:rPr>
                <a:t>et placement artistes</a:t>
              </a:r>
            </a:p>
          </p:txBody>
        </p:sp>
        <p:sp>
          <p:nvSpPr>
            <p:cNvPr id="771" name="Rectangle 770">
              <a:extLst>
                <a:ext uri="{FF2B5EF4-FFF2-40B4-BE49-F238E27FC236}">
                  <a16:creationId xmlns:a16="http://schemas.microsoft.com/office/drawing/2014/main" id="{D534A2F5-AD99-EB55-96EB-C245F9568922}"/>
                </a:ext>
              </a:extLst>
            </p:cNvPr>
            <p:cNvSpPr/>
            <p:nvPr/>
          </p:nvSpPr>
          <p:spPr>
            <a:xfrm>
              <a:off x="10183829" y="453124"/>
              <a:ext cx="44070" cy="4452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72" name="Groupe 685">
            <a:extLst>
              <a:ext uri="{FF2B5EF4-FFF2-40B4-BE49-F238E27FC236}">
                <a16:creationId xmlns:a16="http://schemas.microsoft.com/office/drawing/2014/main" id="{43BC3A4C-9A32-D6A3-2815-2F553D85A387}"/>
              </a:ext>
            </a:extLst>
          </p:cNvPr>
          <p:cNvGrpSpPr>
            <a:grpSpLocks/>
          </p:cNvGrpSpPr>
          <p:nvPr/>
        </p:nvGrpSpPr>
        <p:grpSpPr bwMode="auto">
          <a:xfrm>
            <a:off x="7595018" y="1987132"/>
            <a:ext cx="1481137" cy="122237"/>
            <a:chOff x="10183829" y="436282"/>
            <a:chExt cx="910226" cy="75173"/>
          </a:xfrm>
        </p:grpSpPr>
        <p:sp>
          <p:nvSpPr>
            <p:cNvPr id="773" name="ZoneTexte 14">
              <a:extLst>
                <a:ext uri="{FF2B5EF4-FFF2-40B4-BE49-F238E27FC236}">
                  <a16:creationId xmlns:a16="http://schemas.microsoft.com/office/drawing/2014/main" id="{6760BC71-B61A-C804-9867-06706AEEC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6617" y="436282"/>
              <a:ext cx="827438" cy="7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19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Armand Carrel</a:t>
              </a:r>
            </a:p>
          </p:txBody>
        </p:sp>
        <p:sp>
          <p:nvSpPr>
            <p:cNvPr id="774" name="Rectangle 773">
              <a:extLst>
                <a:ext uri="{FF2B5EF4-FFF2-40B4-BE49-F238E27FC236}">
                  <a16:creationId xmlns:a16="http://schemas.microsoft.com/office/drawing/2014/main" id="{B2E9FA87-C7C8-0F0E-52CF-D4E9B264B05E}"/>
                </a:ext>
              </a:extLst>
            </p:cNvPr>
            <p:cNvSpPr/>
            <p:nvPr/>
          </p:nvSpPr>
          <p:spPr>
            <a:xfrm>
              <a:off x="10183829" y="452878"/>
              <a:ext cx="43901" cy="4490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75" name="Groupe 685">
            <a:extLst>
              <a:ext uri="{FF2B5EF4-FFF2-40B4-BE49-F238E27FC236}">
                <a16:creationId xmlns:a16="http://schemas.microsoft.com/office/drawing/2014/main" id="{29FEDE16-B017-7748-9591-F135A44FC31D}"/>
              </a:ext>
            </a:extLst>
          </p:cNvPr>
          <p:cNvGrpSpPr>
            <a:grpSpLocks/>
          </p:cNvGrpSpPr>
          <p:nvPr/>
        </p:nvGrpSpPr>
        <p:grpSpPr bwMode="auto">
          <a:xfrm>
            <a:off x="6971130" y="1150519"/>
            <a:ext cx="1017588" cy="247650"/>
            <a:chOff x="10183829" y="436282"/>
            <a:chExt cx="624759" cy="150346"/>
          </a:xfrm>
        </p:grpSpPr>
        <p:sp>
          <p:nvSpPr>
            <p:cNvPr id="776" name="ZoneTexte 14">
              <a:extLst>
                <a:ext uri="{FF2B5EF4-FFF2-40B4-BE49-F238E27FC236}">
                  <a16:creationId xmlns:a16="http://schemas.microsoft.com/office/drawing/2014/main" id="{059C3EC0-ED42-D033-2106-3D4B359B4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6617" y="436282"/>
              <a:ext cx="541971" cy="15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18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Genevoix</a:t>
              </a:r>
            </a:p>
          </p:txBody>
        </p:sp>
        <p:sp>
          <p:nvSpPr>
            <p:cNvPr id="777" name="Rectangle 776">
              <a:extLst>
                <a:ext uri="{FF2B5EF4-FFF2-40B4-BE49-F238E27FC236}">
                  <a16:creationId xmlns:a16="http://schemas.microsoft.com/office/drawing/2014/main" id="{6598B2D5-220E-5D9C-2A69-8564F39A0097}"/>
                </a:ext>
              </a:extLst>
            </p:cNvPr>
            <p:cNvSpPr/>
            <p:nvPr/>
          </p:nvSpPr>
          <p:spPr>
            <a:xfrm>
              <a:off x="10183829" y="452666"/>
              <a:ext cx="43860" cy="4529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78" name="Groupe 685">
            <a:extLst>
              <a:ext uri="{FF2B5EF4-FFF2-40B4-BE49-F238E27FC236}">
                <a16:creationId xmlns:a16="http://schemas.microsoft.com/office/drawing/2014/main" id="{912FD6F6-1D31-E9A7-74B5-7C60BA547845}"/>
              </a:ext>
            </a:extLst>
          </p:cNvPr>
          <p:cNvGrpSpPr>
            <a:grpSpLocks/>
          </p:cNvGrpSpPr>
          <p:nvPr/>
        </p:nvGrpSpPr>
        <p:grpSpPr bwMode="auto">
          <a:xfrm>
            <a:off x="6225005" y="1166394"/>
            <a:ext cx="881063" cy="341313"/>
            <a:chOff x="10078889" y="453011"/>
            <a:chExt cx="541971" cy="207805"/>
          </a:xfrm>
        </p:grpSpPr>
        <p:sp>
          <p:nvSpPr>
            <p:cNvPr id="779" name="ZoneTexte 14">
              <a:extLst>
                <a:ext uri="{FF2B5EF4-FFF2-40B4-BE49-F238E27FC236}">
                  <a16:creationId xmlns:a16="http://schemas.microsoft.com/office/drawing/2014/main" id="{60306350-4478-7E56-C39D-B27AA716B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8889" y="510470"/>
              <a:ext cx="541971" cy="15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18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</a:t>
              </a:r>
              <a:br>
                <a:rPr lang="fr-FR" altLang="fr-FR" sz="800">
                  <a:solidFill>
                    <a:srgbClr val="000000"/>
                  </a:solidFill>
                </a:rPr>
              </a:br>
              <a:r>
                <a:rPr lang="fr-FR" altLang="fr-FR" sz="800">
                  <a:solidFill>
                    <a:srgbClr val="000000"/>
                  </a:solidFill>
                </a:rPr>
                <a:t>Ney</a:t>
              </a:r>
            </a:p>
          </p:txBody>
        </p:sp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271E3B39-9843-3525-E21B-11D503DF89AC}"/>
                </a:ext>
              </a:extLst>
            </p:cNvPr>
            <p:cNvSpPr/>
            <p:nvPr/>
          </p:nvSpPr>
          <p:spPr>
            <a:xfrm>
              <a:off x="10183377" y="453011"/>
              <a:ext cx="43943" cy="4446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81" name="Groupe 685">
            <a:extLst>
              <a:ext uri="{FF2B5EF4-FFF2-40B4-BE49-F238E27FC236}">
                <a16:creationId xmlns:a16="http://schemas.microsoft.com/office/drawing/2014/main" id="{0C3539AA-574F-A61E-7676-4D42E79F70DD}"/>
              </a:ext>
            </a:extLst>
          </p:cNvPr>
          <p:cNvGrpSpPr>
            <a:grpSpLocks/>
          </p:cNvGrpSpPr>
          <p:nvPr/>
        </p:nvGrpSpPr>
        <p:grpSpPr bwMode="auto">
          <a:xfrm>
            <a:off x="7148930" y="2552282"/>
            <a:ext cx="1144588" cy="246062"/>
            <a:chOff x="10183829" y="436282"/>
            <a:chExt cx="704135" cy="150345"/>
          </a:xfrm>
        </p:grpSpPr>
        <p:sp>
          <p:nvSpPr>
            <p:cNvPr id="782" name="ZoneTexte 14">
              <a:extLst>
                <a:ext uri="{FF2B5EF4-FFF2-40B4-BE49-F238E27FC236}">
                  <a16:creationId xmlns:a16="http://schemas.microsoft.com/office/drawing/2014/main" id="{9F292CDD-2126-1F50-7906-27AECEFD6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6617" y="436282"/>
              <a:ext cx="621347" cy="15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10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</a:t>
              </a:r>
              <a:br>
                <a:rPr lang="fr-FR" altLang="fr-FR" sz="800">
                  <a:solidFill>
                    <a:srgbClr val="000000"/>
                  </a:solidFill>
                </a:rPr>
              </a:br>
              <a:r>
                <a:rPr lang="fr-FR" altLang="fr-FR" sz="800">
                  <a:solidFill>
                    <a:srgbClr val="000000"/>
                  </a:solidFill>
                </a:rPr>
                <a:t>Vicq d’Azir</a:t>
              </a:r>
            </a:p>
          </p:txBody>
        </p:sp>
        <p:sp>
          <p:nvSpPr>
            <p:cNvPr id="783" name="Rectangle 782">
              <a:extLst>
                <a:ext uri="{FF2B5EF4-FFF2-40B4-BE49-F238E27FC236}">
                  <a16:creationId xmlns:a16="http://schemas.microsoft.com/office/drawing/2014/main" id="{4D864F4A-788E-01D2-567F-00C4338A5FE5}"/>
                </a:ext>
              </a:extLst>
            </p:cNvPr>
            <p:cNvSpPr/>
            <p:nvPr/>
          </p:nvSpPr>
          <p:spPr>
            <a:xfrm>
              <a:off x="10183829" y="452771"/>
              <a:ext cx="43948" cy="4461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84" name="Groupe 685">
            <a:extLst>
              <a:ext uri="{FF2B5EF4-FFF2-40B4-BE49-F238E27FC236}">
                <a16:creationId xmlns:a16="http://schemas.microsoft.com/office/drawing/2014/main" id="{71885ECA-F637-5144-CF3C-02D47BF7C644}"/>
              </a:ext>
            </a:extLst>
          </p:cNvPr>
          <p:cNvGrpSpPr>
            <a:grpSpLocks/>
          </p:cNvGrpSpPr>
          <p:nvPr/>
        </p:nvGrpSpPr>
        <p:grpSpPr bwMode="auto">
          <a:xfrm>
            <a:off x="7555330" y="3584157"/>
            <a:ext cx="1503363" cy="122237"/>
            <a:chOff x="10183829" y="436282"/>
            <a:chExt cx="808746" cy="75173"/>
          </a:xfrm>
        </p:grpSpPr>
        <p:sp>
          <p:nvSpPr>
            <p:cNvPr id="785" name="ZoneTexte 14">
              <a:extLst>
                <a:ext uri="{FF2B5EF4-FFF2-40B4-BE49-F238E27FC236}">
                  <a16:creationId xmlns:a16="http://schemas.microsoft.com/office/drawing/2014/main" id="{6D63840F-64EE-D44B-929C-43A1E97B5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6617" y="436282"/>
              <a:ext cx="725958" cy="7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11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Beaumarchais</a:t>
              </a:r>
            </a:p>
          </p:txBody>
        </p:sp>
        <p:sp>
          <p:nvSpPr>
            <p:cNvPr id="786" name="Rectangle 785">
              <a:extLst>
                <a:ext uri="{FF2B5EF4-FFF2-40B4-BE49-F238E27FC236}">
                  <a16:creationId xmlns:a16="http://schemas.microsoft.com/office/drawing/2014/main" id="{82366740-986C-CACE-F31D-80B7815BD38D}"/>
                </a:ext>
              </a:extLst>
            </p:cNvPr>
            <p:cNvSpPr/>
            <p:nvPr/>
          </p:nvSpPr>
          <p:spPr>
            <a:xfrm>
              <a:off x="10183829" y="452878"/>
              <a:ext cx="43555" cy="4490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87" name="Groupe 685">
            <a:extLst>
              <a:ext uri="{FF2B5EF4-FFF2-40B4-BE49-F238E27FC236}">
                <a16:creationId xmlns:a16="http://schemas.microsoft.com/office/drawing/2014/main" id="{066B36E3-412D-3685-6F43-7B4B90E23274}"/>
              </a:ext>
            </a:extLst>
          </p:cNvPr>
          <p:cNvGrpSpPr>
            <a:grpSpLocks/>
          </p:cNvGrpSpPr>
          <p:nvPr/>
        </p:nvGrpSpPr>
        <p:grpSpPr bwMode="auto">
          <a:xfrm>
            <a:off x="6388518" y="3120607"/>
            <a:ext cx="1500187" cy="246062"/>
            <a:chOff x="10183829" y="436282"/>
            <a:chExt cx="921992" cy="150345"/>
          </a:xfrm>
        </p:grpSpPr>
        <p:sp>
          <p:nvSpPr>
            <p:cNvPr id="788" name="ZoneTexte 14">
              <a:extLst>
                <a:ext uri="{FF2B5EF4-FFF2-40B4-BE49-F238E27FC236}">
                  <a16:creationId xmlns:a16="http://schemas.microsoft.com/office/drawing/2014/main" id="{638BD4EB-D279-13C7-3672-7836E812F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6617" y="436282"/>
              <a:ext cx="839204" cy="15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1, 2, 3 et 4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r>
                <a:rPr lang="fr-FR" altLang="fr-FR" sz="800">
                  <a:solidFill>
                    <a:srgbClr val="000000"/>
                  </a:solidFill>
                </a:rPr>
                <a:t> </a:t>
              </a:r>
              <a:br>
                <a:rPr lang="fr-FR" altLang="fr-FR" sz="800">
                  <a:solidFill>
                    <a:srgbClr val="000000"/>
                  </a:solidFill>
                </a:rPr>
              </a:br>
              <a:r>
                <a:rPr lang="fr-FR" altLang="fr-FR" sz="800">
                  <a:solidFill>
                    <a:srgbClr val="000000"/>
                  </a:solidFill>
                </a:rPr>
                <a:t>Paul Lelong</a:t>
              </a:r>
            </a:p>
          </p:txBody>
        </p: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48DD78A5-100A-98AB-5AF9-2DE90FAF6818}"/>
                </a:ext>
              </a:extLst>
            </p:cNvPr>
            <p:cNvSpPr/>
            <p:nvPr/>
          </p:nvSpPr>
          <p:spPr>
            <a:xfrm>
              <a:off x="10183829" y="452771"/>
              <a:ext cx="43904" cy="4461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90" name="Groupe 685">
            <a:extLst>
              <a:ext uri="{FF2B5EF4-FFF2-40B4-BE49-F238E27FC236}">
                <a16:creationId xmlns:a16="http://schemas.microsoft.com/office/drawing/2014/main" id="{4385155C-0BC7-DFC8-C0CA-F4404D1E8595}"/>
              </a:ext>
            </a:extLst>
          </p:cNvPr>
          <p:cNvGrpSpPr>
            <a:grpSpLocks/>
          </p:cNvGrpSpPr>
          <p:nvPr/>
        </p:nvGrpSpPr>
        <p:grpSpPr bwMode="auto">
          <a:xfrm>
            <a:off x="5061368" y="2310982"/>
            <a:ext cx="1146175" cy="246062"/>
            <a:chOff x="10183829" y="436282"/>
            <a:chExt cx="704135" cy="150345"/>
          </a:xfrm>
        </p:grpSpPr>
        <p:sp>
          <p:nvSpPr>
            <p:cNvPr id="791" name="ZoneTexte 14">
              <a:extLst>
                <a:ext uri="{FF2B5EF4-FFF2-40B4-BE49-F238E27FC236}">
                  <a16:creationId xmlns:a16="http://schemas.microsoft.com/office/drawing/2014/main" id="{CF7E99CD-E701-E0F4-1607-69DB1E0B3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6617" y="436282"/>
              <a:ext cx="621347" cy="15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7, 8 et 9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br>
                <a:rPr lang="fr-FR" altLang="fr-FR" sz="800">
                  <a:solidFill>
                    <a:srgbClr val="000000"/>
                  </a:solidFill>
                </a:rPr>
              </a:br>
              <a:r>
                <a:rPr lang="fr-FR" altLang="fr-FR" sz="800">
                  <a:solidFill>
                    <a:srgbClr val="000000"/>
                  </a:solidFill>
                </a:rPr>
                <a:t>Saint-Pétersbourg</a:t>
              </a:r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433F4692-E811-708C-257A-8D8A20D7387C}"/>
                </a:ext>
              </a:extLst>
            </p:cNvPr>
            <p:cNvSpPr/>
            <p:nvPr/>
          </p:nvSpPr>
          <p:spPr>
            <a:xfrm>
              <a:off x="10183829" y="452771"/>
              <a:ext cx="43886" cy="4461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93" name="Groupe 685">
            <a:extLst>
              <a:ext uri="{FF2B5EF4-FFF2-40B4-BE49-F238E27FC236}">
                <a16:creationId xmlns:a16="http://schemas.microsoft.com/office/drawing/2014/main" id="{E48FC970-D1E5-3292-C942-909141EF621D}"/>
              </a:ext>
            </a:extLst>
          </p:cNvPr>
          <p:cNvGrpSpPr>
            <a:grpSpLocks/>
          </p:cNvGrpSpPr>
          <p:nvPr/>
        </p:nvGrpSpPr>
        <p:grpSpPr bwMode="auto">
          <a:xfrm>
            <a:off x="4675605" y="1783932"/>
            <a:ext cx="1146175" cy="247650"/>
            <a:chOff x="10183829" y="436282"/>
            <a:chExt cx="704135" cy="150345"/>
          </a:xfrm>
        </p:grpSpPr>
        <p:sp>
          <p:nvSpPr>
            <p:cNvPr id="794" name="ZoneTexte 14">
              <a:extLst>
                <a:ext uri="{FF2B5EF4-FFF2-40B4-BE49-F238E27FC236}">
                  <a16:creationId xmlns:a16="http://schemas.microsoft.com/office/drawing/2014/main" id="{9F02E652-F869-407A-9C6D-E422D5685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6617" y="436282"/>
              <a:ext cx="621347" cy="150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Paris 16 et 17</a:t>
              </a:r>
              <a:r>
                <a:rPr lang="fr-FR" altLang="fr-FR" sz="800" baseline="30000">
                  <a:solidFill>
                    <a:srgbClr val="000000"/>
                  </a:solidFill>
                </a:rPr>
                <a:t>ème</a:t>
              </a:r>
              <a:br>
                <a:rPr lang="fr-FR" altLang="fr-FR" sz="800">
                  <a:solidFill>
                    <a:srgbClr val="000000"/>
                  </a:solidFill>
                </a:rPr>
              </a:br>
              <a:r>
                <a:rPr lang="fr-FR" altLang="fr-FR" sz="800">
                  <a:solidFill>
                    <a:srgbClr val="000000"/>
                  </a:solidFill>
                </a:rPr>
                <a:t>Le cardinet</a:t>
              </a:r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44047BC3-F284-DFF2-18F6-1C7D00F6AE4C}"/>
                </a:ext>
              </a:extLst>
            </p:cNvPr>
            <p:cNvSpPr/>
            <p:nvPr/>
          </p:nvSpPr>
          <p:spPr>
            <a:xfrm>
              <a:off x="10183829" y="452665"/>
              <a:ext cx="43887" cy="45297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796" name="Rectangle 795">
            <a:extLst>
              <a:ext uri="{FF2B5EF4-FFF2-40B4-BE49-F238E27FC236}">
                <a16:creationId xmlns:a16="http://schemas.microsoft.com/office/drawing/2014/main" id="{6808B83F-3857-167E-18FF-6D12285DF0CE}"/>
              </a:ext>
            </a:extLst>
          </p:cNvPr>
          <p:cNvSpPr/>
          <p:nvPr/>
        </p:nvSpPr>
        <p:spPr bwMode="auto">
          <a:xfrm>
            <a:off x="4359693" y="4543007"/>
            <a:ext cx="71437" cy="730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800"/>
          </a:p>
        </p:txBody>
      </p:sp>
      <p:grpSp>
        <p:nvGrpSpPr>
          <p:cNvPr id="797" name="Groupe 685">
            <a:extLst>
              <a:ext uri="{FF2B5EF4-FFF2-40B4-BE49-F238E27FC236}">
                <a16:creationId xmlns:a16="http://schemas.microsoft.com/office/drawing/2014/main" id="{44031896-419C-8FDC-16A5-67588BE195A4}"/>
              </a:ext>
            </a:extLst>
          </p:cNvPr>
          <p:cNvGrpSpPr>
            <a:grpSpLocks/>
          </p:cNvGrpSpPr>
          <p:nvPr/>
        </p:nvGrpSpPr>
        <p:grpSpPr bwMode="auto">
          <a:xfrm>
            <a:off x="5932905" y="723482"/>
            <a:ext cx="1373188" cy="246062"/>
            <a:chOff x="10183829" y="434734"/>
            <a:chExt cx="843960" cy="150346"/>
          </a:xfrm>
        </p:grpSpPr>
        <p:sp>
          <p:nvSpPr>
            <p:cNvPr id="798" name="ZoneTexte 14">
              <a:extLst>
                <a:ext uri="{FF2B5EF4-FFF2-40B4-BE49-F238E27FC236}">
                  <a16:creationId xmlns:a16="http://schemas.microsoft.com/office/drawing/2014/main" id="{36064820-F820-0125-22FC-38B7D42BB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67569" y="434734"/>
              <a:ext cx="760220" cy="150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La plaine Saint-Denis placement techniciens</a:t>
              </a:r>
            </a:p>
          </p:txBody>
        </p:sp>
        <p:sp>
          <p:nvSpPr>
            <p:cNvPr id="799" name="Rectangle 798">
              <a:extLst>
                <a:ext uri="{FF2B5EF4-FFF2-40B4-BE49-F238E27FC236}">
                  <a16:creationId xmlns:a16="http://schemas.microsoft.com/office/drawing/2014/main" id="{B6A41CA4-9320-2B06-FADA-609A5108F61D}"/>
                </a:ext>
              </a:extLst>
            </p:cNvPr>
            <p:cNvSpPr/>
            <p:nvPr/>
          </p:nvSpPr>
          <p:spPr>
            <a:xfrm>
              <a:off x="10183829" y="453163"/>
              <a:ext cx="43906" cy="446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800" name="Groupe 685">
            <a:extLst>
              <a:ext uri="{FF2B5EF4-FFF2-40B4-BE49-F238E27FC236}">
                <a16:creationId xmlns:a16="http://schemas.microsoft.com/office/drawing/2014/main" id="{CE5A23C4-D393-177D-1156-88AED9844296}"/>
              </a:ext>
            </a:extLst>
          </p:cNvPr>
          <p:cNvGrpSpPr>
            <a:grpSpLocks/>
          </p:cNvGrpSpPr>
          <p:nvPr/>
        </p:nvGrpSpPr>
        <p:grpSpPr bwMode="auto">
          <a:xfrm>
            <a:off x="7696618" y="3052344"/>
            <a:ext cx="1476375" cy="122238"/>
            <a:chOff x="10183829" y="436282"/>
            <a:chExt cx="795320" cy="75173"/>
          </a:xfrm>
        </p:grpSpPr>
        <p:sp>
          <p:nvSpPr>
            <p:cNvPr id="801" name="ZoneTexte 14">
              <a:extLst>
                <a:ext uri="{FF2B5EF4-FFF2-40B4-BE49-F238E27FC236}">
                  <a16:creationId xmlns:a16="http://schemas.microsoft.com/office/drawing/2014/main" id="{B094E104-80D0-57A7-FAA1-A23585855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3191" y="436282"/>
              <a:ext cx="725958" cy="75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Handipass</a:t>
              </a:r>
            </a:p>
          </p:txBody>
        </p:sp>
        <p:sp>
          <p:nvSpPr>
            <p:cNvPr id="802" name="Rectangle 801">
              <a:extLst>
                <a:ext uri="{FF2B5EF4-FFF2-40B4-BE49-F238E27FC236}">
                  <a16:creationId xmlns:a16="http://schemas.microsoft.com/office/drawing/2014/main" id="{445D12A0-BF28-C51F-4590-A23D0C9D472A}"/>
                </a:ext>
              </a:extLst>
            </p:cNvPr>
            <p:cNvSpPr/>
            <p:nvPr/>
          </p:nvSpPr>
          <p:spPr>
            <a:xfrm>
              <a:off x="10183829" y="452879"/>
              <a:ext cx="43614" cy="449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803" name="Footer Placeholder 5">
            <a:extLst>
              <a:ext uri="{FF2B5EF4-FFF2-40B4-BE49-F238E27FC236}">
                <a16:creationId xmlns:a16="http://schemas.microsoft.com/office/drawing/2014/main" id="{0A7038D6-BAC1-08FE-0D49-6E6C73212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4286938" cy="235134"/>
          </a:xfrm>
        </p:spPr>
        <p:txBody>
          <a:bodyPr/>
          <a:lstStyle/>
          <a:p>
            <a:r>
              <a:rPr lang="fr-FR" sz="1200" b="1" dirty="0">
                <a:latin typeface="Marianne" panose="02000000000000000000" pitchFamily="2" charset="0"/>
              </a:rPr>
              <a:t>Île-de-France | Direction de la communication</a:t>
            </a:r>
          </a:p>
        </p:txBody>
      </p:sp>
      <p:sp>
        <p:nvSpPr>
          <p:cNvPr id="804" name="Ellipse 803">
            <a:extLst>
              <a:ext uri="{FF2B5EF4-FFF2-40B4-BE49-F238E27FC236}">
                <a16:creationId xmlns:a16="http://schemas.microsoft.com/office/drawing/2014/main" id="{0CCB9F43-4F4E-5BF8-61A6-6E0881F9919C}"/>
              </a:ext>
            </a:extLst>
          </p:cNvPr>
          <p:cNvSpPr/>
          <p:nvPr/>
        </p:nvSpPr>
        <p:spPr>
          <a:xfrm>
            <a:off x="571758" y="436746"/>
            <a:ext cx="251891" cy="23513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5" name="Titre 1">
            <a:extLst>
              <a:ext uri="{FF2B5EF4-FFF2-40B4-BE49-F238E27FC236}">
                <a16:creationId xmlns:a16="http://schemas.microsoft.com/office/drawing/2014/main" id="{3031D5DC-F50A-752A-1B9B-4D6271B0CF9B}"/>
              </a:ext>
            </a:extLst>
          </p:cNvPr>
          <p:cNvSpPr txBox="1">
            <a:spLocks/>
          </p:cNvSpPr>
          <p:nvPr/>
        </p:nvSpPr>
        <p:spPr>
          <a:xfrm>
            <a:off x="846032" y="327196"/>
            <a:ext cx="4181475" cy="1485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75</a:t>
            </a:r>
            <a: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 Paris</a:t>
            </a:r>
            <a:b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Points d’implantation</a:t>
            </a:r>
            <a:b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[Mise à jour septembre 2020]</a:t>
            </a:r>
            <a:endParaRPr lang="fr-FR" sz="1400" kern="0" dirty="0">
              <a:solidFill>
                <a:schemeClr val="tx2">
                  <a:lumMod val="75000"/>
                  <a:lumOff val="2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806" name="ZoneTexte 14">
            <a:extLst>
              <a:ext uri="{FF2B5EF4-FFF2-40B4-BE49-F238E27FC236}">
                <a16:creationId xmlns:a16="http://schemas.microsoft.com/office/drawing/2014/main" id="{667DDA2B-3A16-6D5D-FA67-D6E28F5CC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93" y="2284479"/>
            <a:ext cx="1651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Agences</a:t>
            </a:r>
          </a:p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AVS</a:t>
            </a:r>
          </a:p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Agences spécialisées</a:t>
            </a:r>
          </a:p>
        </p:txBody>
      </p:sp>
      <p:grpSp>
        <p:nvGrpSpPr>
          <p:cNvPr id="807" name="Groupe 806">
            <a:extLst>
              <a:ext uri="{FF2B5EF4-FFF2-40B4-BE49-F238E27FC236}">
                <a16:creationId xmlns:a16="http://schemas.microsoft.com/office/drawing/2014/main" id="{EBCE058C-EFCE-7460-A915-5CB762F7D586}"/>
              </a:ext>
            </a:extLst>
          </p:cNvPr>
          <p:cNvGrpSpPr/>
          <p:nvPr/>
        </p:nvGrpSpPr>
        <p:grpSpPr bwMode="auto">
          <a:xfrm>
            <a:off x="699664" y="2336304"/>
            <a:ext cx="157990" cy="415905"/>
            <a:chOff x="515938" y="685335"/>
            <a:chExt cx="227012" cy="598487"/>
          </a:xfrm>
          <a:solidFill>
            <a:schemeClr val="accent6"/>
          </a:solidFill>
        </p:grpSpPr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758C5173-7FA3-D944-46E4-4B7BCC069D2F}"/>
                </a:ext>
              </a:extLst>
            </p:cNvPr>
            <p:cNvSpPr/>
            <p:nvPr/>
          </p:nvSpPr>
          <p:spPr>
            <a:xfrm>
              <a:off x="515938" y="685335"/>
              <a:ext cx="227012" cy="22701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:a16="http://schemas.microsoft.com/office/drawing/2014/main" id="{9D49FB39-31B0-1A64-FF29-FE322FF388D4}"/>
                </a:ext>
              </a:extLst>
            </p:cNvPr>
            <p:cNvSpPr/>
            <p:nvPr/>
          </p:nvSpPr>
          <p:spPr>
            <a:xfrm>
              <a:off x="515938" y="1056810"/>
              <a:ext cx="227012" cy="2270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810" name="Rectangle 809">
            <a:extLst>
              <a:ext uri="{FF2B5EF4-FFF2-40B4-BE49-F238E27FC236}">
                <a16:creationId xmlns:a16="http://schemas.microsoft.com/office/drawing/2014/main" id="{9081AA42-A075-4D78-3266-4E2E11697011}"/>
              </a:ext>
            </a:extLst>
          </p:cNvPr>
          <p:cNvSpPr/>
          <p:nvPr/>
        </p:nvSpPr>
        <p:spPr bwMode="auto">
          <a:xfrm>
            <a:off x="700830" y="2854392"/>
            <a:ext cx="158750" cy="1571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64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8252D-F5DC-2772-AA5D-A32994536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962FE4A-1A78-3FEE-1105-C19BF63D6216}"/>
              </a:ext>
            </a:extLst>
          </p:cNvPr>
          <p:cNvGrpSpPr/>
          <p:nvPr/>
        </p:nvGrpSpPr>
        <p:grpSpPr>
          <a:xfrm>
            <a:off x="4561974" y="623888"/>
            <a:ext cx="5186363" cy="5208587"/>
            <a:chOff x="6438901" y="704851"/>
            <a:chExt cx="5186363" cy="52085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37A36E16-950A-F87D-049F-297AF40E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851" y="5461001"/>
              <a:ext cx="868363" cy="452437"/>
            </a:xfrm>
            <a:custGeom>
              <a:avLst/>
              <a:gdLst>
                <a:gd name="T0" fmla="*/ 66 w 547"/>
                <a:gd name="T1" fmla="*/ 285 h 285"/>
                <a:gd name="T2" fmla="*/ 450 w 547"/>
                <a:gd name="T3" fmla="*/ 285 h 285"/>
                <a:gd name="T4" fmla="*/ 547 w 547"/>
                <a:gd name="T5" fmla="*/ 130 h 285"/>
                <a:gd name="T6" fmla="*/ 328 w 547"/>
                <a:gd name="T7" fmla="*/ 0 h 285"/>
                <a:gd name="T8" fmla="*/ 0 w 547"/>
                <a:gd name="T9" fmla="*/ 107 h 285"/>
                <a:gd name="T10" fmla="*/ 66 w 547"/>
                <a:gd name="T1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285">
                  <a:moveTo>
                    <a:pt x="66" y="285"/>
                  </a:moveTo>
                  <a:lnTo>
                    <a:pt x="450" y="285"/>
                  </a:lnTo>
                  <a:lnTo>
                    <a:pt x="547" y="130"/>
                  </a:lnTo>
                  <a:lnTo>
                    <a:pt x="328" y="0"/>
                  </a:lnTo>
                  <a:lnTo>
                    <a:pt x="0" y="107"/>
                  </a:lnTo>
                  <a:lnTo>
                    <a:pt x="66" y="285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3A55983B-BC38-C098-C16E-38217612B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901" y="2033588"/>
              <a:ext cx="746125" cy="1143000"/>
            </a:xfrm>
            <a:custGeom>
              <a:avLst/>
              <a:gdLst>
                <a:gd name="T0" fmla="*/ 173 w 470"/>
                <a:gd name="T1" fmla="*/ 695 h 720"/>
                <a:gd name="T2" fmla="*/ 333 w 470"/>
                <a:gd name="T3" fmla="*/ 720 h 720"/>
                <a:gd name="T4" fmla="*/ 470 w 470"/>
                <a:gd name="T5" fmla="*/ 506 h 720"/>
                <a:gd name="T6" fmla="*/ 252 w 470"/>
                <a:gd name="T7" fmla="*/ 0 h 720"/>
                <a:gd name="T8" fmla="*/ 58 w 470"/>
                <a:gd name="T9" fmla="*/ 0 h 720"/>
                <a:gd name="T10" fmla="*/ 0 w 470"/>
                <a:gd name="T11" fmla="*/ 168 h 720"/>
                <a:gd name="T12" fmla="*/ 196 w 470"/>
                <a:gd name="T13" fmla="*/ 321 h 720"/>
                <a:gd name="T14" fmla="*/ 224 w 470"/>
                <a:gd name="T15" fmla="*/ 453 h 720"/>
                <a:gd name="T16" fmla="*/ 173 w 470"/>
                <a:gd name="T17" fmla="*/ 69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720">
                  <a:moveTo>
                    <a:pt x="173" y="695"/>
                  </a:moveTo>
                  <a:lnTo>
                    <a:pt x="333" y="720"/>
                  </a:lnTo>
                  <a:lnTo>
                    <a:pt x="470" y="506"/>
                  </a:lnTo>
                  <a:lnTo>
                    <a:pt x="252" y="0"/>
                  </a:lnTo>
                  <a:lnTo>
                    <a:pt x="58" y="0"/>
                  </a:lnTo>
                  <a:lnTo>
                    <a:pt x="0" y="168"/>
                  </a:lnTo>
                  <a:lnTo>
                    <a:pt x="196" y="321"/>
                  </a:lnTo>
                  <a:lnTo>
                    <a:pt x="224" y="453"/>
                  </a:lnTo>
                  <a:lnTo>
                    <a:pt x="173" y="695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A679D0FE-2CF5-D4DF-FDA8-64F10F8E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6" y="3640138"/>
              <a:ext cx="1484313" cy="1017587"/>
            </a:xfrm>
            <a:custGeom>
              <a:avLst/>
              <a:gdLst>
                <a:gd name="T0" fmla="*/ 0 w 935"/>
                <a:gd name="T1" fmla="*/ 82 h 641"/>
                <a:gd name="T2" fmla="*/ 386 w 935"/>
                <a:gd name="T3" fmla="*/ 481 h 641"/>
                <a:gd name="T4" fmla="*/ 661 w 935"/>
                <a:gd name="T5" fmla="*/ 641 h 641"/>
                <a:gd name="T6" fmla="*/ 714 w 935"/>
                <a:gd name="T7" fmla="*/ 481 h 641"/>
                <a:gd name="T8" fmla="*/ 935 w 935"/>
                <a:gd name="T9" fmla="*/ 214 h 641"/>
                <a:gd name="T10" fmla="*/ 165 w 935"/>
                <a:gd name="T11" fmla="*/ 0 h 641"/>
                <a:gd name="T12" fmla="*/ 0 w 935"/>
                <a:gd name="T13" fmla="*/ 8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5" h="641">
                  <a:moveTo>
                    <a:pt x="0" y="82"/>
                  </a:moveTo>
                  <a:lnTo>
                    <a:pt x="386" y="481"/>
                  </a:lnTo>
                  <a:lnTo>
                    <a:pt x="661" y="641"/>
                  </a:lnTo>
                  <a:lnTo>
                    <a:pt x="714" y="481"/>
                  </a:lnTo>
                  <a:lnTo>
                    <a:pt x="935" y="214"/>
                  </a:lnTo>
                  <a:lnTo>
                    <a:pt x="165" y="0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7E03433E-DB48-1745-232A-BAF132245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6564" y="2967038"/>
              <a:ext cx="831850" cy="803275"/>
            </a:xfrm>
            <a:custGeom>
              <a:avLst/>
              <a:gdLst>
                <a:gd name="T0" fmla="*/ 303 w 524"/>
                <a:gd name="T1" fmla="*/ 506 h 506"/>
                <a:gd name="T2" fmla="*/ 468 w 524"/>
                <a:gd name="T3" fmla="*/ 424 h 506"/>
                <a:gd name="T4" fmla="*/ 524 w 524"/>
                <a:gd name="T5" fmla="*/ 107 h 506"/>
                <a:gd name="T6" fmla="*/ 496 w 524"/>
                <a:gd name="T7" fmla="*/ 25 h 506"/>
                <a:gd name="T8" fmla="*/ 112 w 524"/>
                <a:gd name="T9" fmla="*/ 0 h 506"/>
                <a:gd name="T10" fmla="*/ 0 w 524"/>
                <a:gd name="T11" fmla="*/ 424 h 506"/>
                <a:gd name="T12" fmla="*/ 28 w 524"/>
                <a:gd name="T13" fmla="*/ 506 h 506"/>
                <a:gd name="T14" fmla="*/ 303 w 524"/>
                <a:gd name="T15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4" h="506">
                  <a:moveTo>
                    <a:pt x="303" y="506"/>
                  </a:moveTo>
                  <a:lnTo>
                    <a:pt x="468" y="424"/>
                  </a:lnTo>
                  <a:lnTo>
                    <a:pt x="524" y="107"/>
                  </a:lnTo>
                  <a:lnTo>
                    <a:pt x="496" y="25"/>
                  </a:lnTo>
                  <a:lnTo>
                    <a:pt x="112" y="0"/>
                  </a:lnTo>
                  <a:lnTo>
                    <a:pt x="0" y="424"/>
                  </a:lnTo>
                  <a:lnTo>
                    <a:pt x="28" y="506"/>
                  </a:lnTo>
                  <a:lnTo>
                    <a:pt x="303" y="50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7EF370B5-9E0B-3875-3724-9BEDFF036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7001" y="1020763"/>
              <a:ext cx="698500" cy="633412"/>
            </a:xfrm>
            <a:custGeom>
              <a:avLst/>
              <a:gdLst>
                <a:gd name="T0" fmla="*/ 110 w 440"/>
                <a:gd name="T1" fmla="*/ 25 h 399"/>
                <a:gd name="T2" fmla="*/ 138 w 440"/>
                <a:gd name="T3" fmla="*/ 0 h 399"/>
                <a:gd name="T4" fmla="*/ 440 w 440"/>
                <a:gd name="T5" fmla="*/ 239 h 399"/>
                <a:gd name="T6" fmla="*/ 221 w 440"/>
                <a:gd name="T7" fmla="*/ 399 h 399"/>
                <a:gd name="T8" fmla="*/ 0 w 440"/>
                <a:gd name="T9" fmla="*/ 292 h 399"/>
                <a:gd name="T10" fmla="*/ 110 w 440"/>
                <a:gd name="T11" fmla="*/ 2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0" h="399">
                  <a:moveTo>
                    <a:pt x="110" y="25"/>
                  </a:moveTo>
                  <a:lnTo>
                    <a:pt x="138" y="0"/>
                  </a:lnTo>
                  <a:lnTo>
                    <a:pt x="440" y="239"/>
                  </a:lnTo>
                  <a:lnTo>
                    <a:pt x="221" y="399"/>
                  </a:lnTo>
                  <a:lnTo>
                    <a:pt x="0" y="292"/>
                  </a:lnTo>
                  <a:lnTo>
                    <a:pt x="110" y="25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F691AD54-A9A8-7369-6DD3-A713F5B8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364" y="1484313"/>
              <a:ext cx="1962150" cy="889000"/>
            </a:xfrm>
            <a:custGeom>
              <a:avLst/>
              <a:gdLst>
                <a:gd name="T0" fmla="*/ 493 w 1236"/>
                <a:gd name="T1" fmla="*/ 0 h 560"/>
                <a:gd name="T2" fmla="*/ 714 w 1236"/>
                <a:gd name="T3" fmla="*/ 107 h 560"/>
                <a:gd name="T4" fmla="*/ 905 w 1236"/>
                <a:gd name="T5" fmla="*/ 293 h 560"/>
                <a:gd name="T6" fmla="*/ 1236 w 1236"/>
                <a:gd name="T7" fmla="*/ 321 h 560"/>
                <a:gd name="T8" fmla="*/ 1208 w 1236"/>
                <a:gd name="T9" fmla="*/ 534 h 560"/>
                <a:gd name="T10" fmla="*/ 714 w 1236"/>
                <a:gd name="T11" fmla="*/ 560 h 560"/>
                <a:gd name="T12" fmla="*/ 26 w 1236"/>
                <a:gd name="T13" fmla="*/ 346 h 560"/>
                <a:gd name="T14" fmla="*/ 0 w 1236"/>
                <a:gd name="T15" fmla="*/ 84 h 560"/>
                <a:gd name="T16" fmla="*/ 275 w 1236"/>
                <a:gd name="T17" fmla="*/ 0 h 560"/>
                <a:gd name="T18" fmla="*/ 493 w 1236"/>
                <a:gd name="T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6" h="560">
                  <a:moveTo>
                    <a:pt x="493" y="0"/>
                  </a:moveTo>
                  <a:lnTo>
                    <a:pt x="714" y="107"/>
                  </a:lnTo>
                  <a:lnTo>
                    <a:pt x="905" y="293"/>
                  </a:lnTo>
                  <a:lnTo>
                    <a:pt x="1236" y="321"/>
                  </a:lnTo>
                  <a:lnTo>
                    <a:pt x="1208" y="534"/>
                  </a:lnTo>
                  <a:lnTo>
                    <a:pt x="714" y="560"/>
                  </a:lnTo>
                  <a:lnTo>
                    <a:pt x="26" y="346"/>
                  </a:lnTo>
                  <a:lnTo>
                    <a:pt x="0" y="84"/>
                  </a:lnTo>
                  <a:lnTo>
                    <a:pt x="275" y="0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B4950194-9148-8EC4-BDE4-6FC58D135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901" y="2332038"/>
              <a:ext cx="1308100" cy="635000"/>
            </a:xfrm>
            <a:custGeom>
              <a:avLst/>
              <a:gdLst>
                <a:gd name="T0" fmla="*/ 165 w 824"/>
                <a:gd name="T1" fmla="*/ 26 h 400"/>
                <a:gd name="T2" fmla="*/ 659 w 824"/>
                <a:gd name="T3" fmla="*/ 0 h 400"/>
                <a:gd name="T4" fmla="*/ 824 w 824"/>
                <a:gd name="T5" fmla="*/ 133 h 400"/>
                <a:gd name="T6" fmla="*/ 633 w 824"/>
                <a:gd name="T7" fmla="*/ 265 h 400"/>
                <a:gd name="T8" fmla="*/ 303 w 824"/>
                <a:gd name="T9" fmla="*/ 239 h 400"/>
                <a:gd name="T10" fmla="*/ 165 w 824"/>
                <a:gd name="T11" fmla="*/ 400 h 400"/>
                <a:gd name="T12" fmla="*/ 0 w 824"/>
                <a:gd name="T13" fmla="*/ 400 h 400"/>
                <a:gd name="T14" fmla="*/ 165 w 824"/>
                <a:gd name="T15" fmla="*/ 2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4" h="400">
                  <a:moveTo>
                    <a:pt x="165" y="26"/>
                  </a:moveTo>
                  <a:lnTo>
                    <a:pt x="659" y="0"/>
                  </a:lnTo>
                  <a:lnTo>
                    <a:pt x="824" y="133"/>
                  </a:lnTo>
                  <a:lnTo>
                    <a:pt x="633" y="265"/>
                  </a:lnTo>
                  <a:lnTo>
                    <a:pt x="303" y="239"/>
                  </a:lnTo>
                  <a:lnTo>
                    <a:pt x="165" y="400"/>
                  </a:lnTo>
                  <a:lnTo>
                    <a:pt x="0" y="400"/>
                  </a:lnTo>
                  <a:lnTo>
                    <a:pt x="165" y="2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7E50C796-5E8E-41D1-CD28-345669B08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2373313"/>
              <a:ext cx="1266825" cy="1266825"/>
            </a:xfrm>
            <a:custGeom>
              <a:avLst/>
              <a:gdLst>
                <a:gd name="T0" fmla="*/ 0 w 798"/>
                <a:gd name="T1" fmla="*/ 506 h 798"/>
                <a:gd name="T2" fmla="*/ 137 w 798"/>
                <a:gd name="T3" fmla="*/ 292 h 798"/>
                <a:gd name="T4" fmla="*/ 468 w 798"/>
                <a:gd name="T5" fmla="*/ 0 h 798"/>
                <a:gd name="T6" fmla="*/ 633 w 798"/>
                <a:gd name="T7" fmla="*/ 160 h 798"/>
                <a:gd name="T8" fmla="*/ 798 w 798"/>
                <a:gd name="T9" fmla="*/ 374 h 798"/>
                <a:gd name="T10" fmla="*/ 686 w 798"/>
                <a:gd name="T11" fmla="*/ 798 h 798"/>
                <a:gd name="T12" fmla="*/ 358 w 798"/>
                <a:gd name="T13" fmla="*/ 694 h 798"/>
                <a:gd name="T14" fmla="*/ 247 w 798"/>
                <a:gd name="T15" fmla="*/ 720 h 798"/>
                <a:gd name="T16" fmla="*/ 81 w 798"/>
                <a:gd name="T17" fmla="*/ 666 h 798"/>
                <a:gd name="T18" fmla="*/ 0 w 798"/>
                <a:gd name="T19" fmla="*/ 506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8" h="798">
                  <a:moveTo>
                    <a:pt x="0" y="506"/>
                  </a:moveTo>
                  <a:lnTo>
                    <a:pt x="137" y="292"/>
                  </a:lnTo>
                  <a:lnTo>
                    <a:pt x="468" y="0"/>
                  </a:lnTo>
                  <a:lnTo>
                    <a:pt x="633" y="160"/>
                  </a:lnTo>
                  <a:lnTo>
                    <a:pt x="798" y="374"/>
                  </a:lnTo>
                  <a:lnTo>
                    <a:pt x="686" y="798"/>
                  </a:lnTo>
                  <a:lnTo>
                    <a:pt x="358" y="694"/>
                  </a:lnTo>
                  <a:lnTo>
                    <a:pt x="247" y="720"/>
                  </a:lnTo>
                  <a:lnTo>
                    <a:pt x="81" y="666"/>
                  </a:lnTo>
                  <a:lnTo>
                    <a:pt x="0" y="50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00A409E4-4008-6B7A-E315-9140535B1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704851"/>
              <a:ext cx="1235075" cy="566737"/>
            </a:xfrm>
            <a:custGeom>
              <a:avLst/>
              <a:gdLst>
                <a:gd name="T0" fmla="*/ 562 w 778"/>
                <a:gd name="T1" fmla="*/ 0 h 357"/>
                <a:gd name="T2" fmla="*/ 748 w 778"/>
                <a:gd name="T3" fmla="*/ 11 h 357"/>
                <a:gd name="T4" fmla="*/ 778 w 778"/>
                <a:gd name="T5" fmla="*/ 112 h 357"/>
                <a:gd name="T6" fmla="*/ 623 w 778"/>
                <a:gd name="T7" fmla="*/ 306 h 357"/>
                <a:gd name="T8" fmla="*/ 285 w 778"/>
                <a:gd name="T9" fmla="*/ 357 h 357"/>
                <a:gd name="T10" fmla="*/ 79 w 778"/>
                <a:gd name="T11" fmla="*/ 283 h 357"/>
                <a:gd name="T12" fmla="*/ 0 w 778"/>
                <a:gd name="T13" fmla="*/ 110 h 357"/>
                <a:gd name="T14" fmla="*/ 562 w 778"/>
                <a:gd name="T1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8" h="357">
                  <a:moveTo>
                    <a:pt x="562" y="0"/>
                  </a:moveTo>
                  <a:lnTo>
                    <a:pt x="748" y="11"/>
                  </a:lnTo>
                  <a:lnTo>
                    <a:pt x="778" y="112"/>
                  </a:lnTo>
                  <a:lnTo>
                    <a:pt x="623" y="306"/>
                  </a:lnTo>
                  <a:lnTo>
                    <a:pt x="285" y="357"/>
                  </a:lnTo>
                  <a:lnTo>
                    <a:pt x="79" y="283"/>
                  </a:lnTo>
                  <a:lnTo>
                    <a:pt x="0" y="110"/>
                  </a:lnTo>
                  <a:lnTo>
                    <a:pt x="562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ADA1B914-EE13-B7FE-B5ED-F075DE49F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6" y="1617663"/>
              <a:ext cx="658813" cy="501650"/>
            </a:xfrm>
            <a:custGeom>
              <a:avLst/>
              <a:gdLst>
                <a:gd name="T0" fmla="*/ 0 w 415"/>
                <a:gd name="T1" fmla="*/ 194 h 316"/>
                <a:gd name="T2" fmla="*/ 219 w 415"/>
                <a:gd name="T3" fmla="*/ 89 h 316"/>
                <a:gd name="T4" fmla="*/ 389 w 415"/>
                <a:gd name="T5" fmla="*/ 0 h 316"/>
                <a:gd name="T6" fmla="*/ 415 w 415"/>
                <a:gd name="T7" fmla="*/ 262 h 316"/>
                <a:gd name="T8" fmla="*/ 59 w 415"/>
                <a:gd name="T9" fmla="*/ 316 h 316"/>
                <a:gd name="T10" fmla="*/ 0 w 415"/>
                <a:gd name="T11" fmla="*/ 19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316">
                  <a:moveTo>
                    <a:pt x="0" y="194"/>
                  </a:moveTo>
                  <a:lnTo>
                    <a:pt x="219" y="89"/>
                  </a:lnTo>
                  <a:lnTo>
                    <a:pt x="389" y="0"/>
                  </a:lnTo>
                  <a:lnTo>
                    <a:pt x="415" y="262"/>
                  </a:lnTo>
                  <a:lnTo>
                    <a:pt x="59" y="316"/>
                  </a:lnTo>
                  <a:lnTo>
                    <a:pt x="0" y="194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BB49A1ED-6F43-6EAC-C3F6-9F56DDDA4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2114" y="3770313"/>
              <a:ext cx="1138238" cy="887412"/>
            </a:xfrm>
            <a:custGeom>
              <a:avLst/>
              <a:gdLst>
                <a:gd name="T0" fmla="*/ 331 w 717"/>
                <a:gd name="T1" fmla="*/ 0 h 559"/>
                <a:gd name="T2" fmla="*/ 717 w 717"/>
                <a:gd name="T3" fmla="*/ 399 h 559"/>
                <a:gd name="T4" fmla="*/ 580 w 717"/>
                <a:gd name="T5" fmla="*/ 481 h 559"/>
                <a:gd name="T6" fmla="*/ 249 w 717"/>
                <a:gd name="T7" fmla="*/ 559 h 559"/>
                <a:gd name="T8" fmla="*/ 0 w 717"/>
                <a:gd name="T9" fmla="*/ 374 h 559"/>
                <a:gd name="T10" fmla="*/ 56 w 717"/>
                <a:gd name="T11" fmla="*/ 0 h 559"/>
                <a:gd name="T12" fmla="*/ 331 w 717"/>
                <a:gd name="T1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559">
                  <a:moveTo>
                    <a:pt x="331" y="0"/>
                  </a:moveTo>
                  <a:lnTo>
                    <a:pt x="717" y="399"/>
                  </a:lnTo>
                  <a:lnTo>
                    <a:pt x="580" y="481"/>
                  </a:lnTo>
                  <a:lnTo>
                    <a:pt x="249" y="559"/>
                  </a:lnTo>
                  <a:lnTo>
                    <a:pt x="0" y="374"/>
                  </a:lnTo>
                  <a:lnTo>
                    <a:pt x="56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C4AB55AA-B724-D4F9-0C6B-EEAEC864A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1" y="1993901"/>
              <a:ext cx="871538" cy="842962"/>
            </a:xfrm>
            <a:custGeom>
              <a:avLst/>
              <a:gdLst>
                <a:gd name="T0" fmla="*/ 218 w 549"/>
                <a:gd name="T1" fmla="*/ 531 h 531"/>
                <a:gd name="T2" fmla="*/ 0 w 549"/>
                <a:gd name="T3" fmla="*/ 25 h 531"/>
                <a:gd name="T4" fmla="*/ 137 w 549"/>
                <a:gd name="T5" fmla="*/ 0 h 531"/>
                <a:gd name="T6" fmla="*/ 465 w 549"/>
                <a:gd name="T7" fmla="*/ 61 h 531"/>
                <a:gd name="T8" fmla="*/ 549 w 549"/>
                <a:gd name="T9" fmla="*/ 79 h 531"/>
                <a:gd name="T10" fmla="*/ 549 w 549"/>
                <a:gd name="T11" fmla="*/ 239 h 531"/>
                <a:gd name="T12" fmla="*/ 218 w 549"/>
                <a:gd name="T13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9" h="531">
                  <a:moveTo>
                    <a:pt x="218" y="531"/>
                  </a:moveTo>
                  <a:lnTo>
                    <a:pt x="0" y="25"/>
                  </a:lnTo>
                  <a:lnTo>
                    <a:pt x="137" y="0"/>
                  </a:lnTo>
                  <a:lnTo>
                    <a:pt x="465" y="61"/>
                  </a:lnTo>
                  <a:lnTo>
                    <a:pt x="549" y="79"/>
                  </a:lnTo>
                  <a:lnTo>
                    <a:pt x="549" y="239"/>
                  </a:lnTo>
                  <a:lnTo>
                    <a:pt x="218" y="53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47E8FC3A-B135-6966-7F73-FC220576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601" y="5122863"/>
              <a:ext cx="787400" cy="508000"/>
            </a:xfrm>
            <a:custGeom>
              <a:avLst/>
              <a:gdLst>
                <a:gd name="T0" fmla="*/ 496 w 496"/>
                <a:gd name="T1" fmla="*/ 107 h 320"/>
                <a:gd name="T2" fmla="*/ 468 w 496"/>
                <a:gd name="T3" fmla="*/ 213 h 320"/>
                <a:gd name="T4" fmla="*/ 140 w 496"/>
                <a:gd name="T5" fmla="*/ 320 h 320"/>
                <a:gd name="T6" fmla="*/ 28 w 496"/>
                <a:gd name="T7" fmla="*/ 320 h 320"/>
                <a:gd name="T8" fmla="*/ 0 w 496"/>
                <a:gd name="T9" fmla="*/ 81 h 320"/>
                <a:gd name="T10" fmla="*/ 277 w 496"/>
                <a:gd name="T11" fmla="*/ 0 h 320"/>
                <a:gd name="T12" fmla="*/ 496 w 496"/>
                <a:gd name="T13" fmla="*/ 10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320">
                  <a:moveTo>
                    <a:pt x="496" y="107"/>
                  </a:moveTo>
                  <a:lnTo>
                    <a:pt x="468" y="213"/>
                  </a:lnTo>
                  <a:lnTo>
                    <a:pt x="140" y="320"/>
                  </a:lnTo>
                  <a:lnTo>
                    <a:pt x="28" y="320"/>
                  </a:lnTo>
                  <a:lnTo>
                    <a:pt x="0" y="81"/>
                  </a:lnTo>
                  <a:lnTo>
                    <a:pt x="277" y="0"/>
                  </a:lnTo>
                  <a:lnTo>
                    <a:pt x="496" y="107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1D3DEF5-23D7-3436-D294-26E6DA650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6914" y="3940176"/>
              <a:ext cx="871538" cy="887412"/>
            </a:xfrm>
            <a:custGeom>
              <a:avLst/>
              <a:gdLst>
                <a:gd name="T0" fmla="*/ 0 w 549"/>
                <a:gd name="T1" fmla="*/ 452 h 559"/>
                <a:gd name="T2" fmla="*/ 53 w 549"/>
                <a:gd name="T3" fmla="*/ 292 h 559"/>
                <a:gd name="T4" fmla="*/ 274 w 549"/>
                <a:gd name="T5" fmla="*/ 25 h 559"/>
                <a:gd name="T6" fmla="*/ 412 w 549"/>
                <a:gd name="T7" fmla="*/ 0 h 559"/>
                <a:gd name="T8" fmla="*/ 549 w 549"/>
                <a:gd name="T9" fmla="*/ 53 h 559"/>
                <a:gd name="T10" fmla="*/ 274 w 549"/>
                <a:gd name="T11" fmla="*/ 559 h 559"/>
                <a:gd name="T12" fmla="*/ 0 w 549"/>
                <a:gd name="T13" fmla="*/ 452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9" h="559">
                  <a:moveTo>
                    <a:pt x="0" y="452"/>
                  </a:moveTo>
                  <a:lnTo>
                    <a:pt x="53" y="292"/>
                  </a:lnTo>
                  <a:lnTo>
                    <a:pt x="274" y="25"/>
                  </a:lnTo>
                  <a:lnTo>
                    <a:pt x="412" y="0"/>
                  </a:lnTo>
                  <a:lnTo>
                    <a:pt x="549" y="53"/>
                  </a:lnTo>
                  <a:lnTo>
                    <a:pt x="274" y="559"/>
                  </a:lnTo>
                  <a:lnTo>
                    <a:pt x="0" y="452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B0179B63-F9C7-55C1-66BD-585C6207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489" y="1190626"/>
              <a:ext cx="706438" cy="568325"/>
            </a:xfrm>
            <a:custGeom>
              <a:avLst/>
              <a:gdLst>
                <a:gd name="T0" fmla="*/ 0 w 445"/>
                <a:gd name="T1" fmla="*/ 358 h 358"/>
                <a:gd name="T2" fmla="*/ 5 w 445"/>
                <a:gd name="T3" fmla="*/ 51 h 358"/>
                <a:gd name="T4" fmla="*/ 343 w 445"/>
                <a:gd name="T5" fmla="*/ 0 h 358"/>
                <a:gd name="T6" fmla="*/ 445 w 445"/>
                <a:gd name="T7" fmla="*/ 185 h 358"/>
                <a:gd name="T8" fmla="*/ 170 w 445"/>
                <a:gd name="T9" fmla="*/ 269 h 358"/>
                <a:gd name="T10" fmla="*/ 0 w 445"/>
                <a:gd name="T11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5" h="358">
                  <a:moveTo>
                    <a:pt x="0" y="358"/>
                  </a:moveTo>
                  <a:lnTo>
                    <a:pt x="5" y="51"/>
                  </a:lnTo>
                  <a:lnTo>
                    <a:pt x="343" y="0"/>
                  </a:lnTo>
                  <a:lnTo>
                    <a:pt x="445" y="185"/>
                  </a:lnTo>
                  <a:lnTo>
                    <a:pt x="170" y="269"/>
                  </a:lnTo>
                  <a:lnTo>
                    <a:pt x="0" y="358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D767F838-51DF-3731-2825-A077A427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601" y="3006726"/>
              <a:ext cx="876300" cy="593725"/>
            </a:xfrm>
            <a:custGeom>
              <a:avLst/>
              <a:gdLst>
                <a:gd name="T0" fmla="*/ 0 w 552"/>
                <a:gd name="T1" fmla="*/ 160 h 374"/>
                <a:gd name="T2" fmla="*/ 249 w 552"/>
                <a:gd name="T3" fmla="*/ 374 h 374"/>
                <a:gd name="T4" fmla="*/ 552 w 552"/>
                <a:gd name="T5" fmla="*/ 295 h 374"/>
                <a:gd name="T6" fmla="*/ 524 w 552"/>
                <a:gd name="T7" fmla="*/ 188 h 374"/>
                <a:gd name="T8" fmla="*/ 331 w 552"/>
                <a:gd name="T9" fmla="*/ 0 h 374"/>
                <a:gd name="T10" fmla="*/ 0 w 552"/>
                <a:gd name="T11" fmla="*/ 16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" h="374">
                  <a:moveTo>
                    <a:pt x="0" y="160"/>
                  </a:moveTo>
                  <a:lnTo>
                    <a:pt x="249" y="374"/>
                  </a:lnTo>
                  <a:lnTo>
                    <a:pt x="552" y="295"/>
                  </a:lnTo>
                  <a:lnTo>
                    <a:pt x="524" y="188"/>
                  </a:lnTo>
                  <a:lnTo>
                    <a:pt x="331" y="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07CF87F1-370B-5048-4C1D-73039127B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864" y="2711451"/>
              <a:ext cx="1219200" cy="549275"/>
            </a:xfrm>
            <a:custGeom>
              <a:avLst/>
              <a:gdLst>
                <a:gd name="T0" fmla="*/ 109 w 768"/>
                <a:gd name="T1" fmla="*/ 161 h 346"/>
                <a:gd name="T2" fmla="*/ 274 w 768"/>
                <a:gd name="T3" fmla="*/ 161 h 346"/>
                <a:gd name="T4" fmla="*/ 412 w 768"/>
                <a:gd name="T5" fmla="*/ 0 h 346"/>
                <a:gd name="T6" fmla="*/ 740 w 768"/>
                <a:gd name="T7" fmla="*/ 26 h 346"/>
                <a:gd name="T8" fmla="*/ 768 w 768"/>
                <a:gd name="T9" fmla="*/ 186 h 346"/>
                <a:gd name="T10" fmla="*/ 437 w 768"/>
                <a:gd name="T11" fmla="*/ 346 h 346"/>
                <a:gd name="T12" fmla="*/ 0 w 768"/>
                <a:gd name="T13" fmla="*/ 268 h 346"/>
                <a:gd name="T14" fmla="*/ 109 w 768"/>
                <a:gd name="T15" fmla="*/ 16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8" h="346">
                  <a:moveTo>
                    <a:pt x="109" y="161"/>
                  </a:moveTo>
                  <a:lnTo>
                    <a:pt x="274" y="161"/>
                  </a:lnTo>
                  <a:lnTo>
                    <a:pt x="412" y="0"/>
                  </a:lnTo>
                  <a:lnTo>
                    <a:pt x="740" y="26"/>
                  </a:lnTo>
                  <a:lnTo>
                    <a:pt x="768" y="186"/>
                  </a:lnTo>
                  <a:lnTo>
                    <a:pt x="437" y="346"/>
                  </a:lnTo>
                  <a:lnTo>
                    <a:pt x="0" y="268"/>
                  </a:lnTo>
                  <a:lnTo>
                    <a:pt x="109" y="16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3D08CE0A-3CB1-1A7A-781B-BFF37CD38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1" y="882651"/>
              <a:ext cx="682625" cy="601662"/>
            </a:xfrm>
            <a:custGeom>
              <a:avLst/>
              <a:gdLst>
                <a:gd name="T0" fmla="*/ 155 w 430"/>
                <a:gd name="T1" fmla="*/ 0 h 379"/>
                <a:gd name="T2" fmla="*/ 404 w 430"/>
                <a:gd name="T3" fmla="*/ 72 h 379"/>
                <a:gd name="T4" fmla="*/ 430 w 430"/>
                <a:gd name="T5" fmla="*/ 112 h 379"/>
                <a:gd name="T6" fmla="*/ 320 w 430"/>
                <a:gd name="T7" fmla="*/ 379 h 379"/>
                <a:gd name="T8" fmla="*/ 102 w 430"/>
                <a:gd name="T9" fmla="*/ 379 h 379"/>
                <a:gd name="T10" fmla="*/ 0 w 430"/>
                <a:gd name="T11" fmla="*/ 196 h 379"/>
                <a:gd name="T12" fmla="*/ 155 w 430"/>
                <a:gd name="T1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0" h="379">
                  <a:moveTo>
                    <a:pt x="155" y="0"/>
                  </a:moveTo>
                  <a:lnTo>
                    <a:pt x="404" y="72"/>
                  </a:lnTo>
                  <a:lnTo>
                    <a:pt x="430" y="112"/>
                  </a:lnTo>
                  <a:lnTo>
                    <a:pt x="320" y="379"/>
                  </a:lnTo>
                  <a:lnTo>
                    <a:pt x="102" y="379"/>
                  </a:lnTo>
                  <a:lnTo>
                    <a:pt x="0" y="19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D3F05F2B-A4A8-A9F5-EEB3-694504412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2064" y="1908176"/>
              <a:ext cx="830263" cy="760412"/>
            </a:xfrm>
            <a:custGeom>
              <a:avLst/>
              <a:gdLst>
                <a:gd name="T0" fmla="*/ 165 w 523"/>
                <a:gd name="T1" fmla="*/ 0 h 479"/>
                <a:gd name="T2" fmla="*/ 523 w 523"/>
                <a:gd name="T3" fmla="*/ 214 h 479"/>
                <a:gd name="T4" fmla="*/ 495 w 523"/>
                <a:gd name="T5" fmla="*/ 479 h 479"/>
                <a:gd name="T6" fmla="*/ 165 w 523"/>
                <a:gd name="T7" fmla="*/ 400 h 479"/>
                <a:gd name="T8" fmla="*/ 0 w 523"/>
                <a:gd name="T9" fmla="*/ 267 h 479"/>
                <a:gd name="T10" fmla="*/ 28 w 523"/>
                <a:gd name="T11" fmla="*/ 54 h 479"/>
                <a:gd name="T12" fmla="*/ 165 w 523"/>
                <a:gd name="T1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3" h="479">
                  <a:moveTo>
                    <a:pt x="165" y="0"/>
                  </a:moveTo>
                  <a:lnTo>
                    <a:pt x="523" y="214"/>
                  </a:lnTo>
                  <a:lnTo>
                    <a:pt x="495" y="479"/>
                  </a:lnTo>
                  <a:lnTo>
                    <a:pt x="165" y="400"/>
                  </a:lnTo>
                  <a:lnTo>
                    <a:pt x="0" y="267"/>
                  </a:lnTo>
                  <a:lnTo>
                    <a:pt x="28" y="54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3A1F9098-A449-BD66-8F95-A143A095C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4" y="2543176"/>
              <a:ext cx="1517650" cy="1397000"/>
            </a:xfrm>
            <a:custGeom>
              <a:avLst/>
              <a:gdLst>
                <a:gd name="T0" fmla="*/ 523 w 956"/>
                <a:gd name="T1" fmla="*/ 79 h 880"/>
                <a:gd name="T2" fmla="*/ 551 w 956"/>
                <a:gd name="T3" fmla="*/ 239 h 880"/>
                <a:gd name="T4" fmla="*/ 562 w 956"/>
                <a:gd name="T5" fmla="*/ 498 h 880"/>
                <a:gd name="T6" fmla="*/ 846 w 956"/>
                <a:gd name="T7" fmla="*/ 450 h 880"/>
                <a:gd name="T8" fmla="*/ 956 w 956"/>
                <a:gd name="T9" fmla="*/ 641 h 880"/>
                <a:gd name="T10" fmla="*/ 633 w 956"/>
                <a:gd name="T11" fmla="*/ 745 h 880"/>
                <a:gd name="T12" fmla="*/ 523 w 956"/>
                <a:gd name="T13" fmla="*/ 719 h 880"/>
                <a:gd name="T14" fmla="*/ 358 w 956"/>
                <a:gd name="T15" fmla="*/ 880 h 880"/>
                <a:gd name="T16" fmla="*/ 358 w 956"/>
                <a:gd name="T17" fmla="*/ 641 h 880"/>
                <a:gd name="T18" fmla="*/ 249 w 956"/>
                <a:gd name="T19" fmla="*/ 587 h 880"/>
                <a:gd name="T20" fmla="*/ 221 w 956"/>
                <a:gd name="T21" fmla="*/ 480 h 880"/>
                <a:gd name="T22" fmla="*/ 28 w 956"/>
                <a:gd name="T23" fmla="*/ 292 h 880"/>
                <a:gd name="T24" fmla="*/ 0 w 956"/>
                <a:gd name="T25" fmla="*/ 132 h 880"/>
                <a:gd name="T26" fmla="*/ 193 w 956"/>
                <a:gd name="T27" fmla="*/ 0 h 880"/>
                <a:gd name="T28" fmla="*/ 523 w 956"/>
                <a:gd name="T29" fmla="*/ 79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6" h="880">
                  <a:moveTo>
                    <a:pt x="523" y="79"/>
                  </a:moveTo>
                  <a:lnTo>
                    <a:pt x="551" y="239"/>
                  </a:lnTo>
                  <a:lnTo>
                    <a:pt x="562" y="498"/>
                  </a:lnTo>
                  <a:lnTo>
                    <a:pt x="846" y="450"/>
                  </a:lnTo>
                  <a:lnTo>
                    <a:pt x="956" y="641"/>
                  </a:lnTo>
                  <a:lnTo>
                    <a:pt x="633" y="745"/>
                  </a:lnTo>
                  <a:lnTo>
                    <a:pt x="523" y="719"/>
                  </a:lnTo>
                  <a:lnTo>
                    <a:pt x="358" y="880"/>
                  </a:lnTo>
                  <a:lnTo>
                    <a:pt x="358" y="641"/>
                  </a:lnTo>
                  <a:lnTo>
                    <a:pt x="249" y="587"/>
                  </a:lnTo>
                  <a:lnTo>
                    <a:pt x="221" y="480"/>
                  </a:lnTo>
                  <a:lnTo>
                    <a:pt x="28" y="292"/>
                  </a:lnTo>
                  <a:lnTo>
                    <a:pt x="0" y="132"/>
                  </a:lnTo>
                  <a:lnTo>
                    <a:pt x="193" y="0"/>
                  </a:lnTo>
                  <a:lnTo>
                    <a:pt x="523" y="79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2984B0F5-1523-E9A4-3502-C17CF04A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1" y="1000126"/>
              <a:ext cx="303213" cy="457200"/>
            </a:xfrm>
            <a:custGeom>
              <a:avLst/>
              <a:gdLst>
                <a:gd name="T0" fmla="*/ 191 w 191"/>
                <a:gd name="T1" fmla="*/ 120 h 288"/>
                <a:gd name="T2" fmla="*/ 191 w 191"/>
                <a:gd name="T3" fmla="*/ 288 h 288"/>
                <a:gd name="T4" fmla="*/ 0 w 191"/>
                <a:gd name="T5" fmla="*/ 204 h 288"/>
                <a:gd name="T6" fmla="*/ 18 w 191"/>
                <a:gd name="T7" fmla="*/ 38 h 288"/>
                <a:gd name="T8" fmla="*/ 99 w 191"/>
                <a:gd name="T9" fmla="*/ 0 h 288"/>
                <a:gd name="T10" fmla="*/ 99 w 191"/>
                <a:gd name="T11" fmla="*/ 0 h 288"/>
                <a:gd name="T12" fmla="*/ 191 w 191"/>
                <a:gd name="T13" fmla="*/ 12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288">
                  <a:moveTo>
                    <a:pt x="191" y="120"/>
                  </a:moveTo>
                  <a:lnTo>
                    <a:pt x="191" y="288"/>
                  </a:lnTo>
                  <a:lnTo>
                    <a:pt x="0" y="204"/>
                  </a:lnTo>
                  <a:lnTo>
                    <a:pt x="18" y="38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91" y="12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A18C63AD-CC21-32CF-3B19-0D0911840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2033588"/>
              <a:ext cx="1657350" cy="1103312"/>
            </a:xfrm>
            <a:custGeom>
              <a:avLst/>
              <a:gdLst>
                <a:gd name="T0" fmla="*/ 1044 w 1044"/>
                <a:gd name="T1" fmla="*/ 214 h 695"/>
                <a:gd name="T2" fmla="*/ 879 w 1044"/>
                <a:gd name="T3" fmla="*/ 588 h 695"/>
                <a:gd name="T4" fmla="*/ 770 w 1044"/>
                <a:gd name="T5" fmla="*/ 695 h 695"/>
                <a:gd name="T6" fmla="*/ 742 w 1044"/>
                <a:gd name="T7" fmla="*/ 695 h 695"/>
                <a:gd name="T8" fmla="*/ 714 w 1044"/>
                <a:gd name="T9" fmla="*/ 613 h 695"/>
                <a:gd name="T10" fmla="*/ 330 w 1044"/>
                <a:gd name="T11" fmla="*/ 588 h 695"/>
                <a:gd name="T12" fmla="*/ 165 w 1044"/>
                <a:gd name="T13" fmla="*/ 374 h 695"/>
                <a:gd name="T14" fmla="*/ 0 w 1044"/>
                <a:gd name="T15" fmla="*/ 214 h 695"/>
                <a:gd name="T16" fmla="*/ 0 w 1044"/>
                <a:gd name="T17" fmla="*/ 54 h 695"/>
                <a:gd name="T18" fmla="*/ 356 w 1044"/>
                <a:gd name="T19" fmla="*/ 0 h 695"/>
                <a:gd name="T20" fmla="*/ 1044 w 1044"/>
                <a:gd name="T21" fmla="*/ 2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4" h="695">
                  <a:moveTo>
                    <a:pt x="1044" y="214"/>
                  </a:moveTo>
                  <a:lnTo>
                    <a:pt x="879" y="588"/>
                  </a:lnTo>
                  <a:lnTo>
                    <a:pt x="770" y="695"/>
                  </a:lnTo>
                  <a:lnTo>
                    <a:pt x="742" y="695"/>
                  </a:lnTo>
                  <a:lnTo>
                    <a:pt x="714" y="613"/>
                  </a:lnTo>
                  <a:lnTo>
                    <a:pt x="330" y="588"/>
                  </a:lnTo>
                  <a:lnTo>
                    <a:pt x="165" y="374"/>
                  </a:lnTo>
                  <a:lnTo>
                    <a:pt x="0" y="214"/>
                  </a:lnTo>
                  <a:lnTo>
                    <a:pt x="0" y="54"/>
                  </a:lnTo>
                  <a:lnTo>
                    <a:pt x="356" y="0"/>
                  </a:lnTo>
                  <a:lnTo>
                    <a:pt x="1044" y="214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D12B79B7-7729-0DE0-1BF2-AED4634CB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1889" y="3684588"/>
              <a:ext cx="1090613" cy="1608137"/>
            </a:xfrm>
            <a:custGeom>
              <a:avLst/>
              <a:gdLst>
                <a:gd name="T0" fmla="*/ 687 w 687"/>
                <a:gd name="T1" fmla="*/ 26 h 1013"/>
                <a:gd name="T2" fmla="*/ 549 w 687"/>
                <a:gd name="T3" fmla="*/ 453 h 1013"/>
                <a:gd name="T4" fmla="*/ 679 w 687"/>
                <a:gd name="T5" fmla="*/ 636 h 1013"/>
                <a:gd name="T6" fmla="*/ 247 w 687"/>
                <a:gd name="T7" fmla="*/ 1013 h 1013"/>
                <a:gd name="T8" fmla="*/ 28 w 687"/>
                <a:gd name="T9" fmla="*/ 906 h 1013"/>
                <a:gd name="T10" fmla="*/ 0 w 687"/>
                <a:gd name="T11" fmla="*/ 720 h 1013"/>
                <a:gd name="T12" fmla="*/ 275 w 687"/>
                <a:gd name="T13" fmla="*/ 214 h 1013"/>
                <a:gd name="T14" fmla="*/ 412 w 687"/>
                <a:gd name="T15" fmla="*/ 161 h 1013"/>
                <a:gd name="T16" fmla="*/ 577 w 687"/>
                <a:gd name="T17" fmla="*/ 0 h 1013"/>
                <a:gd name="T18" fmla="*/ 687 w 687"/>
                <a:gd name="T19" fmla="*/ 26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7" h="1013">
                  <a:moveTo>
                    <a:pt x="687" y="26"/>
                  </a:moveTo>
                  <a:lnTo>
                    <a:pt x="549" y="453"/>
                  </a:lnTo>
                  <a:lnTo>
                    <a:pt x="679" y="636"/>
                  </a:lnTo>
                  <a:lnTo>
                    <a:pt x="247" y="1013"/>
                  </a:lnTo>
                  <a:lnTo>
                    <a:pt x="28" y="906"/>
                  </a:lnTo>
                  <a:lnTo>
                    <a:pt x="0" y="720"/>
                  </a:lnTo>
                  <a:lnTo>
                    <a:pt x="275" y="214"/>
                  </a:lnTo>
                  <a:lnTo>
                    <a:pt x="412" y="161"/>
                  </a:lnTo>
                  <a:lnTo>
                    <a:pt x="577" y="0"/>
                  </a:lnTo>
                  <a:lnTo>
                    <a:pt x="687" y="2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E110B968-A9DF-94BC-6A64-D6C329F4F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4" y="3136901"/>
              <a:ext cx="1876425" cy="887412"/>
            </a:xfrm>
            <a:custGeom>
              <a:avLst/>
              <a:gdLst>
                <a:gd name="T0" fmla="*/ 0 w 1182"/>
                <a:gd name="T1" fmla="*/ 317 h 559"/>
                <a:gd name="T2" fmla="*/ 56 w 1182"/>
                <a:gd name="T3" fmla="*/ 0 h 559"/>
                <a:gd name="T4" fmla="*/ 84 w 1182"/>
                <a:gd name="T5" fmla="*/ 0 h 559"/>
                <a:gd name="T6" fmla="*/ 521 w 1182"/>
                <a:gd name="T7" fmla="*/ 78 h 559"/>
                <a:gd name="T8" fmla="*/ 770 w 1182"/>
                <a:gd name="T9" fmla="*/ 292 h 559"/>
                <a:gd name="T10" fmla="*/ 1073 w 1182"/>
                <a:gd name="T11" fmla="*/ 213 h 559"/>
                <a:gd name="T12" fmla="*/ 1182 w 1182"/>
                <a:gd name="T13" fmla="*/ 267 h 559"/>
                <a:gd name="T14" fmla="*/ 1182 w 1182"/>
                <a:gd name="T15" fmla="*/ 506 h 559"/>
                <a:gd name="T16" fmla="*/ 1045 w 1182"/>
                <a:gd name="T17" fmla="*/ 559 h 559"/>
                <a:gd name="T18" fmla="*/ 908 w 1182"/>
                <a:gd name="T19" fmla="*/ 506 h 559"/>
                <a:gd name="T20" fmla="*/ 770 w 1182"/>
                <a:gd name="T21" fmla="*/ 531 h 559"/>
                <a:gd name="T22" fmla="*/ 0 w 1182"/>
                <a:gd name="T23" fmla="*/ 31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2" h="559">
                  <a:moveTo>
                    <a:pt x="0" y="317"/>
                  </a:moveTo>
                  <a:lnTo>
                    <a:pt x="56" y="0"/>
                  </a:lnTo>
                  <a:lnTo>
                    <a:pt x="84" y="0"/>
                  </a:lnTo>
                  <a:lnTo>
                    <a:pt x="521" y="78"/>
                  </a:lnTo>
                  <a:lnTo>
                    <a:pt x="770" y="292"/>
                  </a:lnTo>
                  <a:lnTo>
                    <a:pt x="1073" y="213"/>
                  </a:lnTo>
                  <a:lnTo>
                    <a:pt x="1182" y="267"/>
                  </a:lnTo>
                  <a:lnTo>
                    <a:pt x="1182" y="506"/>
                  </a:lnTo>
                  <a:lnTo>
                    <a:pt x="1045" y="559"/>
                  </a:lnTo>
                  <a:lnTo>
                    <a:pt x="908" y="506"/>
                  </a:lnTo>
                  <a:lnTo>
                    <a:pt x="770" y="531"/>
                  </a:lnTo>
                  <a:lnTo>
                    <a:pt x="0" y="317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Freeform 50">
              <a:extLst>
                <a:ext uri="{FF2B5EF4-FFF2-40B4-BE49-F238E27FC236}">
                  <a16:creationId xmlns:a16="http://schemas.microsoft.com/office/drawing/2014/main" id="{09790340-F910-6381-44B5-BA954FEFA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864" y="4403726"/>
              <a:ext cx="1133475" cy="1227137"/>
            </a:xfrm>
            <a:custGeom>
              <a:avLst/>
              <a:gdLst>
                <a:gd name="T0" fmla="*/ 137 w 714"/>
                <a:gd name="T1" fmla="*/ 0 h 773"/>
                <a:gd name="T2" fmla="*/ 412 w 714"/>
                <a:gd name="T3" fmla="*/ 160 h 773"/>
                <a:gd name="T4" fmla="*/ 686 w 714"/>
                <a:gd name="T5" fmla="*/ 267 h 773"/>
                <a:gd name="T6" fmla="*/ 714 w 714"/>
                <a:gd name="T7" fmla="*/ 453 h 773"/>
                <a:gd name="T8" fmla="*/ 437 w 714"/>
                <a:gd name="T9" fmla="*/ 534 h 773"/>
                <a:gd name="T10" fmla="*/ 465 w 714"/>
                <a:gd name="T11" fmla="*/ 773 h 773"/>
                <a:gd name="T12" fmla="*/ 356 w 714"/>
                <a:gd name="T13" fmla="*/ 773 h 773"/>
                <a:gd name="T14" fmla="*/ 247 w 714"/>
                <a:gd name="T15" fmla="*/ 692 h 773"/>
                <a:gd name="T16" fmla="*/ 274 w 714"/>
                <a:gd name="T17" fmla="*/ 588 h 773"/>
                <a:gd name="T18" fmla="*/ 137 w 714"/>
                <a:gd name="T19" fmla="*/ 481 h 773"/>
                <a:gd name="T20" fmla="*/ 109 w 714"/>
                <a:gd name="T21" fmla="*/ 267 h 773"/>
                <a:gd name="T22" fmla="*/ 0 w 714"/>
                <a:gd name="T23" fmla="*/ 82 h 773"/>
                <a:gd name="T24" fmla="*/ 137 w 714"/>
                <a:gd name="T25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4" h="773">
                  <a:moveTo>
                    <a:pt x="137" y="0"/>
                  </a:moveTo>
                  <a:lnTo>
                    <a:pt x="412" y="160"/>
                  </a:lnTo>
                  <a:lnTo>
                    <a:pt x="686" y="267"/>
                  </a:lnTo>
                  <a:lnTo>
                    <a:pt x="714" y="453"/>
                  </a:lnTo>
                  <a:lnTo>
                    <a:pt x="437" y="534"/>
                  </a:lnTo>
                  <a:lnTo>
                    <a:pt x="465" y="773"/>
                  </a:lnTo>
                  <a:lnTo>
                    <a:pt x="356" y="773"/>
                  </a:lnTo>
                  <a:lnTo>
                    <a:pt x="247" y="692"/>
                  </a:lnTo>
                  <a:lnTo>
                    <a:pt x="274" y="588"/>
                  </a:lnTo>
                  <a:lnTo>
                    <a:pt x="137" y="481"/>
                  </a:lnTo>
                  <a:lnTo>
                    <a:pt x="109" y="267"/>
                  </a:lnTo>
                  <a:lnTo>
                    <a:pt x="0" y="82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0579DD49-67E9-8823-71AF-293E329A9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7839" y="1400176"/>
              <a:ext cx="1041400" cy="609600"/>
            </a:xfrm>
            <a:custGeom>
              <a:avLst/>
              <a:gdLst>
                <a:gd name="T0" fmla="*/ 219 w 656"/>
                <a:gd name="T1" fmla="*/ 0 h 384"/>
                <a:gd name="T2" fmla="*/ 656 w 656"/>
                <a:gd name="T3" fmla="*/ 267 h 384"/>
                <a:gd name="T4" fmla="*/ 656 w 656"/>
                <a:gd name="T5" fmla="*/ 320 h 384"/>
                <a:gd name="T6" fmla="*/ 517 w 656"/>
                <a:gd name="T7" fmla="*/ 384 h 384"/>
                <a:gd name="T8" fmla="*/ 191 w 656"/>
                <a:gd name="T9" fmla="*/ 346 h 384"/>
                <a:gd name="T10" fmla="*/ 0 w 656"/>
                <a:gd name="T11" fmla="*/ 160 h 384"/>
                <a:gd name="T12" fmla="*/ 219 w 656"/>
                <a:gd name="T1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384">
                  <a:moveTo>
                    <a:pt x="219" y="0"/>
                  </a:moveTo>
                  <a:lnTo>
                    <a:pt x="656" y="267"/>
                  </a:lnTo>
                  <a:lnTo>
                    <a:pt x="656" y="320"/>
                  </a:lnTo>
                  <a:lnTo>
                    <a:pt x="517" y="384"/>
                  </a:lnTo>
                  <a:lnTo>
                    <a:pt x="191" y="346"/>
                  </a:lnTo>
                  <a:lnTo>
                    <a:pt x="0" y="16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3839204F-9A51-5E32-CB82-C8E8FE68D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163" y="879476"/>
              <a:ext cx="630238" cy="311150"/>
            </a:xfrm>
            <a:custGeom>
              <a:avLst/>
              <a:gdLst>
                <a:gd name="T0" fmla="*/ 397 w 397"/>
                <a:gd name="T1" fmla="*/ 173 h 196"/>
                <a:gd name="T2" fmla="*/ 92 w 397"/>
                <a:gd name="T3" fmla="*/ 196 h 196"/>
                <a:gd name="T4" fmla="*/ 0 w 397"/>
                <a:gd name="T5" fmla="*/ 76 h 196"/>
                <a:gd name="T6" fmla="*/ 153 w 397"/>
                <a:gd name="T7" fmla="*/ 25 h 196"/>
                <a:gd name="T8" fmla="*/ 318 w 397"/>
                <a:gd name="T9" fmla="*/ 0 h 196"/>
                <a:gd name="T10" fmla="*/ 397 w 397"/>
                <a:gd name="T11" fmla="*/ 17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196">
                  <a:moveTo>
                    <a:pt x="397" y="173"/>
                  </a:moveTo>
                  <a:lnTo>
                    <a:pt x="92" y="196"/>
                  </a:lnTo>
                  <a:lnTo>
                    <a:pt x="0" y="76"/>
                  </a:lnTo>
                  <a:lnTo>
                    <a:pt x="153" y="25"/>
                  </a:lnTo>
                  <a:lnTo>
                    <a:pt x="318" y="0"/>
                  </a:lnTo>
                  <a:lnTo>
                    <a:pt x="397" y="17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31" name="Groupe 59">
            <a:extLst>
              <a:ext uri="{FF2B5EF4-FFF2-40B4-BE49-F238E27FC236}">
                <a16:creationId xmlns:a16="http://schemas.microsoft.com/office/drawing/2014/main" id="{138785D5-7AF4-F493-5442-2125A2CF3DB6}"/>
              </a:ext>
            </a:extLst>
          </p:cNvPr>
          <p:cNvGrpSpPr>
            <a:grpSpLocks/>
          </p:cNvGrpSpPr>
          <p:nvPr/>
        </p:nvGrpSpPr>
        <p:grpSpPr bwMode="auto">
          <a:xfrm>
            <a:off x="2204536" y="1492250"/>
            <a:ext cx="4325937" cy="3432175"/>
            <a:chOff x="4081463" y="1573213"/>
            <a:chExt cx="4325938" cy="343217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76C6A55F-77AD-BBB4-FC92-ED862B9F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3810001"/>
              <a:ext cx="823913" cy="541337"/>
            </a:xfrm>
            <a:custGeom>
              <a:avLst/>
              <a:gdLst>
                <a:gd name="T0" fmla="*/ 2147483646 w 519"/>
                <a:gd name="T1" fmla="*/ 2147483646 h 341"/>
                <a:gd name="T2" fmla="*/ 2147483646 w 519"/>
                <a:gd name="T3" fmla="*/ 0 h 341"/>
                <a:gd name="T4" fmla="*/ 2147483646 w 519"/>
                <a:gd name="T5" fmla="*/ 0 h 341"/>
                <a:gd name="T6" fmla="*/ 0 w 519"/>
                <a:gd name="T7" fmla="*/ 2147483646 h 341"/>
                <a:gd name="T8" fmla="*/ 2147483646 w 519"/>
                <a:gd name="T9" fmla="*/ 2147483646 h 341"/>
                <a:gd name="T10" fmla="*/ 2147483646 w 519"/>
                <a:gd name="T11" fmla="*/ 2147483646 h 341"/>
                <a:gd name="T12" fmla="*/ 2147483646 w 519"/>
                <a:gd name="T13" fmla="*/ 2147483646 h 3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9" h="341">
                  <a:moveTo>
                    <a:pt x="519" y="168"/>
                  </a:moveTo>
                  <a:lnTo>
                    <a:pt x="445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295" y="341"/>
                  </a:lnTo>
                  <a:lnTo>
                    <a:pt x="473" y="321"/>
                  </a:lnTo>
                  <a:lnTo>
                    <a:pt x="519" y="168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D7F5D43A-B81F-538E-3DFB-26767020A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76" y="4657726"/>
              <a:ext cx="628650" cy="347662"/>
            </a:xfrm>
            <a:custGeom>
              <a:avLst/>
              <a:gdLst>
                <a:gd name="T0" fmla="*/ 0 w 396"/>
                <a:gd name="T1" fmla="*/ 2147483646 h 219"/>
                <a:gd name="T2" fmla="*/ 2147483646 w 396"/>
                <a:gd name="T3" fmla="*/ 2147483646 h 219"/>
                <a:gd name="T4" fmla="*/ 2147483646 w 396"/>
                <a:gd name="T5" fmla="*/ 2147483646 h 219"/>
                <a:gd name="T6" fmla="*/ 2147483646 w 396"/>
                <a:gd name="T7" fmla="*/ 2147483646 h 219"/>
                <a:gd name="T8" fmla="*/ 2147483646 w 396"/>
                <a:gd name="T9" fmla="*/ 0 h 219"/>
                <a:gd name="T10" fmla="*/ 0 w 396"/>
                <a:gd name="T11" fmla="*/ 2147483646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6" h="219">
                  <a:moveTo>
                    <a:pt x="0" y="107"/>
                  </a:moveTo>
                  <a:lnTo>
                    <a:pt x="56" y="219"/>
                  </a:lnTo>
                  <a:lnTo>
                    <a:pt x="396" y="107"/>
                  </a:lnTo>
                  <a:lnTo>
                    <a:pt x="396" y="79"/>
                  </a:lnTo>
                  <a:lnTo>
                    <a:pt x="287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4FE9D311-BA21-DDE3-0C57-28F526352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963" y="1800226"/>
              <a:ext cx="690563" cy="787400"/>
            </a:xfrm>
            <a:custGeom>
              <a:avLst/>
              <a:gdLst>
                <a:gd name="T0" fmla="*/ 2147483646 w 435"/>
                <a:gd name="T1" fmla="*/ 2147483646 h 496"/>
                <a:gd name="T2" fmla="*/ 2147483646 w 435"/>
                <a:gd name="T3" fmla="*/ 0 h 496"/>
                <a:gd name="T4" fmla="*/ 2147483646 w 435"/>
                <a:gd name="T5" fmla="*/ 2147483646 h 496"/>
                <a:gd name="T6" fmla="*/ 2147483646 w 435"/>
                <a:gd name="T7" fmla="*/ 2147483646 h 496"/>
                <a:gd name="T8" fmla="*/ 2147483646 w 435"/>
                <a:gd name="T9" fmla="*/ 2147483646 h 496"/>
                <a:gd name="T10" fmla="*/ 2147483646 w 435"/>
                <a:gd name="T11" fmla="*/ 2147483646 h 496"/>
                <a:gd name="T12" fmla="*/ 0 w 435"/>
                <a:gd name="T13" fmla="*/ 2147483646 h 496"/>
                <a:gd name="T14" fmla="*/ 2147483646 w 435"/>
                <a:gd name="T15" fmla="*/ 2147483646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5" h="496">
                  <a:moveTo>
                    <a:pt x="122" y="20"/>
                  </a:moveTo>
                  <a:lnTo>
                    <a:pt x="122" y="0"/>
                  </a:lnTo>
                  <a:lnTo>
                    <a:pt x="358" y="239"/>
                  </a:lnTo>
                  <a:lnTo>
                    <a:pt x="435" y="414"/>
                  </a:lnTo>
                  <a:lnTo>
                    <a:pt x="323" y="496"/>
                  </a:lnTo>
                  <a:lnTo>
                    <a:pt x="48" y="335"/>
                  </a:lnTo>
                  <a:lnTo>
                    <a:pt x="0" y="150"/>
                  </a:lnTo>
                  <a:lnTo>
                    <a:pt x="122" y="2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D3E0DAA8-A5CB-6954-E12F-9886C9AC6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2332038"/>
              <a:ext cx="601663" cy="549275"/>
            </a:xfrm>
            <a:custGeom>
              <a:avLst/>
              <a:gdLst>
                <a:gd name="T0" fmla="*/ 0 w 379"/>
                <a:gd name="T1" fmla="*/ 2147483646 h 346"/>
                <a:gd name="T2" fmla="*/ 2147483646 w 379"/>
                <a:gd name="T3" fmla="*/ 0 h 346"/>
                <a:gd name="T4" fmla="*/ 2147483646 w 379"/>
                <a:gd name="T5" fmla="*/ 2147483646 h 346"/>
                <a:gd name="T6" fmla="*/ 2147483646 w 379"/>
                <a:gd name="T7" fmla="*/ 2147483646 h 346"/>
                <a:gd name="T8" fmla="*/ 2147483646 w 379"/>
                <a:gd name="T9" fmla="*/ 2147483646 h 346"/>
                <a:gd name="T10" fmla="*/ 0 w 379"/>
                <a:gd name="T11" fmla="*/ 2147483646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9" h="346">
                  <a:moveTo>
                    <a:pt x="0" y="222"/>
                  </a:moveTo>
                  <a:lnTo>
                    <a:pt x="104" y="0"/>
                  </a:lnTo>
                  <a:lnTo>
                    <a:pt x="379" y="161"/>
                  </a:lnTo>
                  <a:lnTo>
                    <a:pt x="379" y="346"/>
                  </a:lnTo>
                  <a:lnTo>
                    <a:pt x="147" y="323"/>
                  </a:lnTo>
                  <a:lnTo>
                    <a:pt x="0" y="222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2ECEEB6E-0DD5-3515-0F7F-7DCFF97A2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8" y="1573213"/>
              <a:ext cx="871538" cy="460375"/>
            </a:xfrm>
            <a:custGeom>
              <a:avLst/>
              <a:gdLst>
                <a:gd name="T0" fmla="*/ 0 w 549"/>
                <a:gd name="T1" fmla="*/ 2147483646 h 290"/>
                <a:gd name="T2" fmla="*/ 2147483646 w 549"/>
                <a:gd name="T3" fmla="*/ 0 h 290"/>
                <a:gd name="T4" fmla="*/ 2147483646 w 549"/>
                <a:gd name="T5" fmla="*/ 2147483646 h 290"/>
                <a:gd name="T6" fmla="*/ 2147483646 w 549"/>
                <a:gd name="T7" fmla="*/ 2147483646 h 290"/>
                <a:gd name="T8" fmla="*/ 2147483646 w 549"/>
                <a:gd name="T9" fmla="*/ 2147483646 h 290"/>
                <a:gd name="T10" fmla="*/ 0 w 549"/>
                <a:gd name="T11" fmla="*/ 2147483646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9" h="290">
                  <a:moveTo>
                    <a:pt x="0" y="138"/>
                  </a:moveTo>
                  <a:lnTo>
                    <a:pt x="249" y="0"/>
                  </a:lnTo>
                  <a:lnTo>
                    <a:pt x="549" y="127"/>
                  </a:lnTo>
                  <a:lnTo>
                    <a:pt x="435" y="290"/>
                  </a:lnTo>
                  <a:lnTo>
                    <a:pt x="241" y="290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EB9EB26F-AE44-3E73-67DC-BC453D59D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101" y="3136901"/>
              <a:ext cx="1004888" cy="673100"/>
            </a:xfrm>
            <a:custGeom>
              <a:avLst/>
              <a:gdLst>
                <a:gd name="T0" fmla="*/ 0 w 633"/>
                <a:gd name="T1" fmla="*/ 2147483646 h 424"/>
                <a:gd name="T2" fmla="*/ 2147483646 w 633"/>
                <a:gd name="T3" fmla="*/ 2147483646 h 424"/>
                <a:gd name="T4" fmla="*/ 2147483646 w 633"/>
                <a:gd name="T5" fmla="*/ 2147483646 h 424"/>
                <a:gd name="T6" fmla="*/ 2147483646 w 633"/>
                <a:gd name="T7" fmla="*/ 2147483646 h 424"/>
                <a:gd name="T8" fmla="*/ 2147483646 w 633"/>
                <a:gd name="T9" fmla="*/ 2147483646 h 424"/>
                <a:gd name="T10" fmla="*/ 2147483646 w 633"/>
                <a:gd name="T11" fmla="*/ 0 h 424"/>
                <a:gd name="T12" fmla="*/ 2147483646 w 633"/>
                <a:gd name="T13" fmla="*/ 0 h 424"/>
                <a:gd name="T14" fmla="*/ 2147483646 w 633"/>
                <a:gd name="T15" fmla="*/ 2147483646 h 424"/>
                <a:gd name="T16" fmla="*/ 2147483646 w 633"/>
                <a:gd name="T17" fmla="*/ 2147483646 h 424"/>
                <a:gd name="T18" fmla="*/ 0 w 633"/>
                <a:gd name="T19" fmla="*/ 2147483646 h 4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33" h="424">
                  <a:moveTo>
                    <a:pt x="0" y="239"/>
                  </a:moveTo>
                  <a:lnTo>
                    <a:pt x="222" y="424"/>
                  </a:lnTo>
                  <a:lnTo>
                    <a:pt x="524" y="424"/>
                  </a:lnTo>
                  <a:lnTo>
                    <a:pt x="577" y="239"/>
                  </a:lnTo>
                  <a:lnTo>
                    <a:pt x="633" y="106"/>
                  </a:lnTo>
                  <a:lnTo>
                    <a:pt x="549" y="0"/>
                  </a:lnTo>
                  <a:lnTo>
                    <a:pt x="412" y="0"/>
                  </a:lnTo>
                  <a:lnTo>
                    <a:pt x="331" y="78"/>
                  </a:lnTo>
                  <a:lnTo>
                    <a:pt x="138" y="53"/>
                  </a:lnTo>
                  <a:lnTo>
                    <a:pt x="0" y="239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71664CC-247F-72C0-EA27-8CDC4963C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213" y="3136901"/>
              <a:ext cx="960438" cy="842962"/>
            </a:xfrm>
            <a:custGeom>
              <a:avLst/>
              <a:gdLst>
                <a:gd name="T0" fmla="*/ 2147483646 w 605"/>
                <a:gd name="T1" fmla="*/ 0 h 531"/>
                <a:gd name="T2" fmla="*/ 2147483646 w 605"/>
                <a:gd name="T3" fmla="*/ 2147483646 h 531"/>
                <a:gd name="T4" fmla="*/ 2147483646 w 605"/>
                <a:gd name="T5" fmla="*/ 2147483646 h 531"/>
                <a:gd name="T6" fmla="*/ 2147483646 w 605"/>
                <a:gd name="T7" fmla="*/ 2147483646 h 531"/>
                <a:gd name="T8" fmla="*/ 2147483646 w 605"/>
                <a:gd name="T9" fmla="*/ 2147483646 h 531"/>
                <a:gd name="T10" fmla="*/ 2147483646 w 605"/>
                <a:gd name="T11" fmla="*/ 2147483646 h 531"/>
                <a:gd name="T12" fmla="*/ 2147483646 w 605"/>
                <a:gd name="T13" fmla="*/ 2147483646 h 531"/>
                <a:gd name="T14" fmla="*/ 0 w 605"/>
                <a:gd name="T15" fmla="*/ 2147483646 h 531"/>
                <a:gd name="T16" fmla="*/ 0 w 605"/>
                <a:gd name="T17" fmla="*/ 2147483646 h 531"/>
                <a:gd name="T18" fmla="*/ 2147483646 w 605"/>
                <a:gd name="T19" fmla="*/ 0 h 5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5" h="531">
                  <a:moveTo>
                    <a:pt x="198" y="0"/>
                  </a:moveTo>
                  <a:lnTo>
                    <a:pt x="358" y="25"/>
                  </a:lnTo>
                  <a:lnTo>
                    <a:pt x="439" y="185"/>
                  </a:lnTo>
                  <a:lnTo>
                    <a:pt x="605" y="239"/>
                  </a:lnTo>
                  <a:lnTo>
                    <a:pt x="577" y="345"/>
                  </a:lnTo>
                  <a:lnTo>
                    <a:pt x="414" y="371"/>
                  </a:lnTo>
                  <a:lnTo>
                    <a:pt x="330" y="531"/>
                  </a:lnTo>
                  <a:lnTo>
                    <a:pt x="0" y="506"/>
                  </a:lnTo>
                  <a:lnTo>
                    <a:pt x="0" y="106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396B7E4D-23DB-1666-FA27-B055CD88F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463" y="3375026"/>
              <a:ext cx="881063" cy="661987"/>
            </a:xfrm>
            <a:custGeom>
              <a:avLst/>
              <a:gdLst>
                <a:gd name="T0" fmla="*/ 2147483646 w 555"/>
                <a:gd name="T1" fmla="*/ 2147483646 h 417"/>
                <a:gd name="T2" fmla="*/ 0 w 555"/>
                <a:gd name="T3" fmla="*/ 2147483646 h 417"/>
                <a:gd name="T4" fmla="*/ 2147483646 w 555"/>
                <a:gd name="T5" fmla="*/ 0 h 417"/>
                <a:gd name="T6" fmla="*/ 2147483646 w 555"/>
                <a:gd name="T7" fmla="*/ 2147483646 h 417"/>
                <a:gd name="T8" fmla="*/ 2147483646 w 555"/>
                <a:gd name="T9" fmla="*/ 2147483646 h 417"/>
                <a:gd name="T10" fmla="*/ 2147483646 w 555"/>
                <a:gd name="T11" fmla="*/ 2147483646 h 417"/>
                <a:gd name="T12" fmla="*/ 2147483646 w 555"/>
                <a:gd name="T13" fmla="*/ 2147483646 h 4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" h="417">
                  <a:moveTo>
                    <a:pt x="153" y="371"/>
                  </a:moveTo>
                  <a:lnTo>
                    <a:pt x="0" y="198"/>
                  </a:lnTo>
                  <a:lnTo>
                    <a:pt x="112" y="0"/>
                  </a:lnTo>
                  <a:lnTo>
                    <a:pt x="333" y="89"/>
                  </a:lnTo>
                  <a:lnTo>
                    <a:pt x="555" y="274"/>
                  </a:lnTo>
                  <a:lnTo>
                    <a:pt x="412" y="417"/>
                  </a:lnTo>
                  <a:lnTo>
                    <a:pt x="153" y="37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23E23C2B-5FB3-DE6C-8974-A35786A99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1800226"/>
              <a:ext cx="609600" cy="379412"/>
            </a:xfrm>
            <a:custGeom>
              <a:avLst/>
              <a:gdLst>
                <a:gd name="T0" fmla="*/ 2147483646 w 384"/>
                <a:gd name="T1" fmla="*/ 2147483646 h 239"/>
                <a:gd name="T2" fmla="*/ 2147483646 w 384"/>
                <a:gd name="T3" fmla="*/ 2147483646 h 239"/>
                <a:gd name="T4" fmla="*/ 2147483646 w 384"/>
                <a:gd name="T5" fmla="*/ 2147483646 h 239"/>
                <a:gd name="T6" fmla="*/ 2147483646 w 384"/>
                <a:gd name="T7" fmla="*/ 2147483646 h 239"/>
                <a:gd name="T8" fmla="*/ 0 w 384"/>
                <a:gd name="T9" fmla="*/ 0 h 239"/>
                <a:gd name="T10" fmla="*/ 2147483646 w 384"/>
                <a:gd name="T11" fmla="*/ 2147483646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" h="239">
                  <a:moveTo>
                    <a:pt x="300" y="117"/>
                  </a:moveTo>
                  <a:lnTo>
                    <a:pt x="384" y="109"/>
                  </a:lnTo>
                  <a:lnTo>
                    <a:pt x="384" y="160"/>
                  </a:lnTo>
                  <a:lnTo>
                    <a:pt x="236" y="239"/>
                  </a:lnTo>
                  <a:lnTo>
                    <a:pt x="0" y="0"/>
                  </a:lnTo>
                  <a:lnTo>
                    <a:pt x="300" y="117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9B603FA6-DE71-D504-6243-C58CB62F7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2844801"/>
              <a:ext cx="1004888" cy="671512"/>
            </a:xfrm>
            <a:custGeom>
              <a:avLst/>
              <a:gdLst>
                <a:gd name="T0" fmla="*/ 2147483646 w 633"/>
                <a:gd name="T1" fmla="*/ 2147483646 h 423"/>
                <a:gd name="T2" fmla="*/ 2147483646 w 633"/>
                <a:gd name="T3" fmla="*/ 0 h 423"/>
                <a:gd name="T4" fmla="*/ 2147483646 w 633"/>
                <a:gd name="T5" fmla="*/ 2147483646 h 423"/>
                <a:gd name="T6" fmla="*/ 2147483646 w 633"/>
                <a:gd name="T7" fmla="*/ 2147483646 h 423"/>
                <a:gd name="T8" fmla="*/ 2147483646 w 633"/>
                <a:gd name="T9" fmla="*/ 2147483646 h 423"/>
                <a:gd name="T10" fmla="*/ 2147483646 w 633"/>
                <a:gd name="T11" fmla="*/ 2147483646 h 423"/>
                <a:gd name="T12" fmla="*/ 2147483646 w 633"/>
                <a:gd name="T13" fmla="*/ 2147483646 h 423"/>
                <a:gd name="T14" fmla="*/ 0 w 633"/>
                <a:gd name="T15" fmla="*/ 2147483646 h 423"/>
                <a:gd name="T16" fmla="*/ 2147483646 w 633"/>
                <a:gd name="T17" fmla="*/ 2147483646 h 4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3" h="423">
                  <a:moveTo>
                    <a:pt x="8" y="298"/>
                  </a:moveTo>
                  <a:lnTo>
                    <a:pt x="99" y="0"/>
                  </a:lnTo>
                  <a:lnTo>
                    <a:pt x="331" y="23"/>
                  </a:lnTo>
                  <a:lnTo>
                    <a:pt x="633" y="184"/>
                  </a:lnTo>
                  <a:lnTo>
                    <a:pt x="552" y="262"/>
                  </a:lnTo>
                  <a:lnTo>
                    <a:pt x="359" y="237"/>
                  </a:lnTo>
                  <a:lnTo>
                    <a:pt x="221" y="423"/>
                  </a:lnTo>
                  <a:lnTo>
                    <a:pt x="0" y="334"/>
                  </a:lnTo>
                  <a:lnTo>
                    <a:pt x="8" y="298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F5668142-6DD6-550A-A2C2-CBD4DD94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1792288"/>
              <a:ext cx="1173163" cy="669925"/>
            </a:xfrm>
            <a:custGeom>
              <a:avLst/>
              <a:gdLst>
                <a:gd name="T0" fmla="*/ 2147483646 w 739"/>
                <a:gd name="T1" fmla="*/ 2147483646 h 422"/>
                <a:gd name="T2" fmla="*/ 2147483646 w 739"/>
                <a:gd name="T3" fmla="*/ 0 h 422"/>
                <a:gd name="T4" fmla="*/ 2147483646 w 739"/>
                <a:gd name="T5" fmla="*/ 2147483646 h 422"/>
                <a:gd name="T6" fmla="*/ 2147483646 w 739"/>
                <a:gd name="T7" fmla="*/ 2147483646 h 422"/>
                <a:gd name="T8" fmla="*/ 2147483646 w 739"/>
                <a:gd name="T9" fmla="*/ 2147483646 h 422"/>
                <a:gd name="T10" fmla="*/ 2147483646 w 739"/>
                <a:gd name="T11" fmla="*/ 2147483646 h 422"/>
                <a:gd name="T12" fmla="*/ 0 w 739"/>
                <a:gd name="T13" fmla="*/ 2147483646 h 422"/>
                <a:gd name="T14" fmla="*/ 2147483646 w 739"/>
                <a:gd name="T15" fmla="*/ 2147483646 h 4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9" h="422">
                  <a:moveTo>
                    <a:pt x="287" y="61"/>
                  </a:moveTo>
                  <a:lnTo>
                    <a:pt x="498" y="0"/>
                  </a:lnTo>
                  <a:lnTo>
                    <a:pt x="739" y="152"/>
                  </a:lnTo>
                  <a:lnTo>
                    <a:pt x="681" y="320"/>
                  </a:lnTo>
                  <a:lnTo>
                    <a:pt x="208" y="422"/>
                  </a:lnTo>
                  <a:lnTo>
                    <a:pt x="30" y="295"/>
                  </a:lnTo>
                  <a:lnTo>
                    <a:pt x="0" y="114"/>
                  </a:lnTo>
                  <a:lnTo>
                    <a:pt x="287" y="6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868F926F-08DA-5FFD-F394-5F07AD812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288" y="1973263"/>
              <a:ext cx="565150" cy="484187"/>
            </a:xfrm>
            <a:custGeom>
              <a:avLst/>
              <a:gdLst>
                <a:gd name="T0" fmla="*/ 2147483646 w 356"/>
                <a:gd name="T1" fmla="*/ 0 h 305"/>
                <a:gd name="T2" fmla="*/ 2147483646 w 356"/>
                <a:gd name="T3" fmla="*/ 0 h 305"/>
                <a:gd name="T4" fmla="*/ 2147483646 w 356"/>
                <a:gd name="T5" fmla="*/ 2147483646 h 305"/>
                <a:gd name="T6" fmla="*/ 2147483646 w 356"/>
                <a:gd name="T7" fmla="*/ 2147483646 h 305"/>
                <a:gd name="T8" fmla="*/ 0 w 356"/>
                <a:gd name="T9" fmla="*/ 2147483646 h 305"/>
                <a:gd name="T10" fmla="*/ 2147483646 w 356"/>
                <a:gd name="T11" fmla="*/ 2147483646 h 305"/>
                <a:gd name="T12" fmla="*/ 2147483646 w 356"/>
                <a:gd name="T13" fmla="*/ 0 h 3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6" h="305">
                  <a:moveTo>
                    <a:pt x="148" y="0"/>
                  </a:moveTo>
                  <a:lnTo>
                    <a:pt x="326" y="0"/>
                  </a:lnTo>
                  <a:lnTo>
                    <a:pt x="356" y="181"/>
                  </a:lnTo>
                  <a:lnTo>
                    <a:pt x="77" y="305"/>
                  </a:lnTo>
                  <a:lnTo>
                    <a:pt x="0" y="130"/>
                  </a:lnTo>
                  <a:lnTo>
                    <a:pt x="148" y="51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135C0511-2024-19DE-B999-3287C8696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638" y="3940176"/>
              <a:ext cx="1614488" cy="669925"/>
            </a:xfrm>
            <a:custGeom>
              <a:avLst/>
              <a:gdLst>
                <a:gd name="T0" fmla="*/ 2147483646 w 1017"/>
                <a:gd name="T1" fmla="*/ 0 h 422"/>
                <a:gd name="T2" fmla="*/ 2147483646 w 1017"/>
                <a:gd name="T3" fmla="*/ 2147483646 h 422"/>
                <a:gd name="T4" fmla="*/ 2147483646 w 1017"/>
                <a:gd name="T5" fmla="*/ 2147483646 h 422"/>
                <a:gd name="T6" fmla="*/ 2147483646 w 1017"/>
                <a:gd name="T7" fmla="*/ 2147483646 h 422"/>
                <a:gd name="T8" fmla="*/ 0 w 1017"/>
                <a:gd name="T9" fmla="*/ 2147483646 h 422"/>
                <a:gd name="T10" fmla="*/ 2147483646 w 1017"/>
                <a:gd name="T11" fmla="*/ 2147483646 h 422"/>
                <a:gd name="T12" fmla="*/ 2147483646 w 1017"/>
                <a:gd name="T13" fmla="*/ 0 h 4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7" h="422">
                  <a:moveTo>
                    <a:pt x="578" y="0"/>
                  </a:moveTo>
                  <a:lnTo>
                    <a:pt x="908" y="25"/>
                  </a:lnTo>
                  <a:lnTo>
                    <a:pt x="1017" y="160"/>
                  </a:lnTo>
                  <a:lnTo>
                    <a:pt x="128" y="422"/>
                  </a:lnTo>
                  <a:lnTo>
                    <a:pt x="0" y="239"/>
                  </a:lnTo>
                  <a:lnTo>
                    <a:pt x="49" y="86"/>
                  </a:lnTo>
                  <a:lnTo>
                    <a:pt x="578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5B1C7887-52F3-218D-5E9A-4AF0B9707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8951" y="1677988"/>
              <a:ext cx="871538" cy="441325"/>
            </a:xfrm>
            <a:custGeom>
              <a:avLst/>
              <a:gdLst>
                <a:gd name="T0" fmla="*/ 2147483646 w 549"/>
                <a:gd name="T1" fmla="*/ 2147483646 h 278"/>
                <a:gd name="T2" fmla="*/ 2147483646 w 549"/>
                <a:gd name="T3" fmla="*/ 0 h 278"/>
                <a:gd name="T4" fmla="*/ 2147483646 w 549"/>
                <a:gd name="T5" fmla="*/ 2147483646 h 278"/>
                <a:gd name="T6" fmla="*/ 2147483646 w 549"/>
                <a:gd name="T7" fmla="*/ 2147483646 h 278"/>
                <a:gd name="T8" fmla="*/ 2147483646 w 549"/>
                <a:gd name="T9" fmla="*/ 2147483646 h 278"/>
                <a:gd name="T10" fmla="*/ 2147483646 w 549"/>
                <a:gd name="T11" fmla="*/ 2147483646 h 278"/>
                <a:gd name="T12" fmla="*/ 0 w 549"/>
                <a:gd name="T13" fmla="*/ 2147483646 h 278"/>
                <a:gd name="T14" fmla="*/ 2147483646 w 549"/>
                <a:gd name="T15" fmla="*/ 2147483646 h 2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9" h="278">
                  <a:moveTo>
                    <a:pt x="114" y="61"/>
                  </a:moveTo>
                  <a:lnTo>
                    <a:pt x="264" y="0"/>
                  </a:lnTo>
                  <a:lnTo>
                    <a:pt x="490" y="156"/>
                  </a:lnTo>
                  <a:lnTo>
                    <a:pt x="549" y="278"/>
                  </a:lnTo>
                  <a:lnTo>
                    <a:pt x="137" y="199"/>
                  </a:lnTo>
                  <a:lnTo>
                    <a:pt x="0" y="224"/>
                  </a:lnTo>
                  <a:lnTo>
                    <a:pt x="114" y="61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5A519116-8376-370E-DCD6-AB7DAC4F3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1" y="3305176"/>
              <a:ext cx="957263" cy="771525"/>
            </a:xfrm>
            <a:custGeom>
              <a:avLst/>
              <a:gdLst>
                <a:gd name="T0" fmla="*/ 0 w 603"/>
                <a:gd name="T1" fmla="*/ 2147483646 h 486"/>
                <a:gd name="T2" fmla="*/ 2147483646 w 603"/>
                <a:gd name="T3" fmla="*/ 2147483646 h 486"/>
                <a:gd name="T4" fmla="*/ 2147483646 w 603"/>
                <a:gd name="T5" fmla="*/ 0 h 486"/>
                <a:gd name="T6" fmla="*/ 2147483646 w 603"/>
                <a:gd name="T7" fmla="*/ 0 h 486"/>
                <a:gd name="T8" fmla="*/ 2147483646 w 603"/>
                <a:gd name="T9" fmla="*/ 2147483646 h 486"/>
                <a:gd name="T10" fmla="*/ 2147483646 w 603"/>
                <a:gd name="T11" fmla="*/ 2147483646 h 486"/>
                <a:gd name="T12" fmla="*/ 0 w 603"/>
                <a:gd name="T13" fmla="*/ 2147483646 h 4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3" h="486">
                  <a:moveTo>
                    <a:pt x="0" y="318"/>
                  </a:moveTo>
                  <a:lnTo>
                    <a:pt x="53" y="133"/>
                  </a:lnTo>
                  <a:lnTo>
                    <a:pt x="109" y="0"/>
                  </a:lnTo>
                  <a:lnTo>
                    <a:pt x="603" y="0"/>
                  </a:lnTo>
                  <a:lnTo>
                    <a:pt x="603" y="400"/>
                  </a:lnTo>
                  <a:lnTo>
                    <a:pt x="74" y="486"/>
                  </a:lnTo>
                  <a:lnTo>
                    <a:pt x="0" y="318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2199AEB9-546F-4C41-CC97-0DCC71300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1" y="3475038"/>
              <a:ext cx="785813" cy="889000"/>
            </a:xfrm>
            <a:custGeom>
              <a:avLst/>
              <a:gdLst>
                <a:gd name="T0" fmla="*/ 2147483646 w 495"/>
                <a:gd name="T1" fmla="*/ 2147483646 h 560"/>
                <a:gd name="T2" fmla="*/ 2147483646 w 495"/>
                <a:gd name="T3" fmla="*/ 2147483646 h 560"/>
                <a:gd name="T4" fmla="*/ 2147483646 w 495"/>
                <a:gd name="T5" fmla="*/ 2147483646 h 560"/>
                <a:gd name="T6" fmla="*/ 2147483646 w 495"/>
                <a:gd name="T7" fmla="*/ 2147483646 h 560"/>
                <a:gd name="T8" fmla="*/ 2147483646 w 495"/>
                <a:gd name="T9" fmla="*/ 2147483646 h 560"/>
                <a:gd name="T10" fmla="*/ 0 w 495"/>
                <a:gd name="T11" fmla="*/ 2147483646 h 560"/>
                <a:gd name="T12" fmla="*/ 2147483646 w 495"/>
                <a:gd name="T13" fmla="*/ 2147483646 h 560"/>
                <a:gd name="T14" fmla="*/ 2147483646 w 495"/>
                <a:gd name="T15" fmla="*/ 0 h 560"/>
                <a:gd name="T16" fmla="*/ 2147483646 w 495"/>
                <a:gd name="T17" fmla="*/ 2147483646 h 5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5" h="560">
                  <a:moveTo>
                    <a:pt x="467" y="104"/>
                  </a:moveTo>
                  <a:lnTo>
                    <a:pt x="495" y="186"/>
                  </a:lnTo>
                  <a:lnTo>
                    <a:pt x="439" y="560"/>
                  </a:lnTo>
                  <a:lnTo>
                    <a:pt x="277" y="560"/>
                  </a:lnTo>
                  <a:lnTo>
                    <a:pt x="165" y="211"/>
                  </a:lnTo>
                  <a:lnTo>
                    <a:pt x="0" y="132"/>
                  </a:lnTo>
                  <a:lnTo>
                    <a:pt x="28" y="26"/>
                  </a:lnTo>
                  <a:lnTo>
                    <a:pt x="139" y="0"/>
                  </a:lnTo>
                  <a:lnTo>
                    <a:pt x="467" y="104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EFAE3AEE-4CCC-B15A-807F-4EB25DC3E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6" y="2260601"/>
              <a:ext cx="903288" cy="876300"/>
            </a:xfrm>
            <a:custGeom>
              <a:avLst/>
              <a:gdLst>
                <a:gd name="T0" fmla="*/ 0 w 569"/>
                <a:gd name="T1" fmla="*/ 2147483646 h 552"/>
                <a:gd name="T2" fmla="*/ 2147483646 w 569"/>
                <a:gd name="T3" fmla="*/ 2147483646 h 552"/>
                <a:gd name="T4" fmla="*/ 2147483646 w 569"/>
                <a:gd name="T5" fmla="*/ 0 h 552"/>
                <a:gd name="T6" fmla="*/ 2147483646 w 569"/>
                <a:gd name="T7" fmla="*/ 2147483646 h 552"/>
                <a:gd name="T8" fmla="*/ 2147483646 w 569"/>
                <a:gd name="T9" fmla="*/ 2147483646 h 552"/>
                <a:gd name="T10" fmla="*/ 2147483646 w 569"/>
                <a:gd name="T11" fmla="*/ 2147483646 h 552"/>
                <a:gd name="T12" fmla="*/ 0 w 569"/>
                <a:gd name="T13" fmla="*/ 2147483646 h 552"/>
                <a:gd name="T14" fmla="*/ 0 w 569"/>
                <a:gd name="T15" fmla="*/ 2147483646 h 5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9" h="552">
                  <a:moveTo>
                    <a:pt x="0" y="206"/>
                  </a:moveTo>
                  <a:lnTo>
                    <a:pt x="112" y="124"/>
                  </a:lnTo>
                  <a:lnTo>
                    <a:pt x="391" y="0"/>
                  </a:lnTo>
                  <a:lnTo>
                    <a:pt x="569" y="127"/>
                  </a:lnTo>
                  <a:lnTo>
                    <a:pt x="442" y="552"/>
                  </a:lnTo>
                  <a:lnTo>
                    <a:pt x="305" y="552"/>
                  </a:lnTo>
                  <a:lnTo>
                    <a:pt x="0" y="391"/>
                  </a:lnTo>
                  <a:lnTo>
                    <a:pt x="0" y="20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1830F592-79CE-15F2-39DF-1DF2349E6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838" y="4194176"/>
              <a:ext cx="1674813" cy="811212"/>
            </a:xfrm>
            <a:custGeom>
              <a:avLst/>
              <a:gdLst>
                <a:gd name="T0" fmla="*/ 0 w 1055"/>
                <a:gd name="T1" fmla="*/ 2147483646 h 511"/>
                <a:gd name="T2" fmla="*/ 2147483646 w 1055"/>
                <a:gd name="T3" fmla="*/ 0 h 511"/>
                <a:gd name="T4" fmla="*/ 2147483646 w 1055"/>
                <a:gd name="T5" fmla="*/ 2147483646 h 511"/>
                <a:gd name="T6" fmla="*/ 2147483646 w 1055"/>
                <a:gd name="T7" fmla="*/ 2147483646 h 511"/>
                <a:gd name="T8" fmla="*/ 2147483646 w 1055"/>
                <a:gd name="T9" fmla="*/ 2147483646 h 511"/>
                <a:gd name="T10" fmla="*/ 2147483646 w 1055"/>
                <a:gd name="T11" fmla="*/ 2147483646 h 511"/>
                <a:gd name="T12" fmla="*/ 2147483646 w 1055"/>
                <a:gd name="T13" fmla="*/ 2147483646 h 511"/>
                <a:gd name="T14" fmla="*/ 0 w 1055"/>
                <a:gd name="T15" fmla="*/ 2147483646 h 511"/>
                <a:gd name="T16" fmla="*/ 0 w 1055"/>
                <a:gd name="T17" fmla="*/ 2147483646 h 5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5" h="511">
                  <a:moveTo>
                    <a:pt x="0" y="262"/>
                  </a:moveTo>
                  <a:lnTo>
                    <a:pt x="889" y="0"/>
                  </a:lnTo>
                  <a:lnTo>
                    <a:pt x="1055" y="132"/>
                  </a:lnTo>
                  <a:lnTo>
                    <a:pt x="1055" y="292"/>
                  </a:lnTo>
                  <a:lnTo>
                    <a:pt x="945" y="371"/>
                  </a:lnTo>
                  <a:lnTo>
                    <a:pt x="836" y="292"/>
                  </a:lnTo>
                  <a:lnTo>
                    <a:pt x="549" y="402"/>
                  </a:lnTo>
                  <a:lnTo>
                    <a:pt x="0" y="511"/>
                  </a:lnTo>
                  <a:lnTo>
                    <a:pt x="0" y="262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21FBA63A-8362-2AC6-5A9A-97927B99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088" y="3684588"/>
              <a:ext cx="1484313" cy="1268412"/>
            </a:xfrm>
            <a:custGeom>
              <a:avLst/>
              <a:gdLst>
                <a:gd name="T0" fmla="*/ 0 w 935"/>
                <a:gd name="T1" fmla="*/ 2147483646 h 799"/>
                <a:gd name="T2" fmla="*/ 2147483646 w 935"/>
                <a:gd name="T3" fmla="*/ 2147483646 h 799"/>
                <a:gd name="T4" fmla="*/ 2147483646 w 935"/>
                <a:gd name="T5" fmla="*/ 0 h 799"/>
                <a:gd name="T6" fmla="*/ 2147483646 w 935"/>
                <a:gd name="T7" fmla="*/ 2147483646 h 799"/>
                <a:gd name="T8" fmla="*/ 2147483646 w 935"/>
                <a:gd name="T9" fmla="*/ 2147483646 h 799"/>
                <a:gd name="T10" fmla="*/ 2147483646 w 935"/>
                <a:gd name="T11" fmla="*/ 2147483646 h 799"/>
                <a:gd name="T12" fmla="*/ 2147483646 w 935"/>
                <a:gd name="T13" fmla="*/ 2147483646 h 799"/>
                <a:gd name="T14" fmla="*/ 2147483646 w 935"/>
                <a:gd name="T15" fmla="*/ 2147483646 h 799"/>
                <a:gd name="T16" fmla="*/ 2147483646 w 935"/>
                <a:gd name="T17" fmla="*/ 2147483646 h 799"/>
                <a:gd name="T18" fmla="*/ 2147483646 w 935"/>
                <a:gd name="T19" fmla="*/ 2147483646 h 799"/>
                <a:gd name="T20" fmla="*/ 2147483646 w 935"/>
                <a:gd name="T21" fmla="*/ 2147483646 h 799"/>
                <a:gd name="T22" fmla="*/ 2147483646 w 935"/>
                <a:gd name="T23" fmla="*/ 2147483646 h 799"/>
                <a:gd name="T24" fmla="*/ 2147483646 w 935"/>
                <a:gd name="T25" fmla="*/ 2147483646 h 799"/>
                <a:gd name="T26" fmla="*/ 2147483646 w 935"/>
                <a:gd name="T27" fmla="*/ 2147483646 h 799"/>
                <a:gd name="T28" fmla="*/ 2147483646 w 935"/>
                <a:gd name="T29" fmla="*/ 2147483646 h 799"/>
                <a:gd name="T30" fmla="*/ 2147483646 w 935"/>
                <a:gd name="T31" fmla="*/ 2147483646 h 799"/>
                <a:gd name="T32" fmla="*/ 0 w 935"/>
                <a:gd name="T33" fmla="*/ 2147483646 h 7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35" h="799">
                  <a:moveTo>
                    <a:pt x="0" y="186"/>
                  </a:moveTo>
                  <a:lnTo>
                    <a:pt x="84" y="26"/>
                  </a:lnTo>
                  <a:lnTo>
                    <a:pt x="247" y="0"/>
                  </a:lnTo>
                  <a:lnTo>
                    <a:pt x="412" y="79"/>
                  </a:lnTo>
                  <a:lnTo>
                    <a:pt x="524" y="428"/>
                  </a:lnTo>
                  <a:lnTo>
                    <a:pt x="686" y="428"/>
                  </a:lnTo>
                  <a:lnTo>
                    <a:pt x="935" y="613"/>
                  </a:lnTo>
                  <a:lnTo>
                    <a:pt x="742" y="720"/>
                  </a:lnTo>
                  <a:lnTo>
                    <a:pt x="549" y="720"/>
                  </a:lnTo>
                  <a:lnTo>
                    <a:pt x="302" y="799"/>
                  </a:lnTo>
                  <a:lnTo>
                    <a:pt x="165" y="720"/>
                  </a:lnTo>
                  <a:lnTo>
                    <a:pt x="165" y="692"/>
                  </a:lnTo>
                  <a:lnTo>
                    <a:pt x="275" y="613"/>
                  </a:lnTo>
                  <a:lnTo>
                    <a:pt x="275" y="453"/>
                  </a:lnTo>
                  <a:lnTo>
                    <a:pt x="109" y="321"/>
                  </a:lnTo>
                  <a:lnTo>
                    <a:pt x="0" y="186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80558DB6-1468-2C50-B611-34186765B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638" y="2300288"/>
              <a:ext cx="1312863" cy="1004887"/>
            </a:xfrm>
            <a:custGeom>
              <a:avLst/>
              <a:gdLst>
                <a:gd name="T0" fmla="*/ 2147483646 w 827"/>
                <a:gd name="T1" fmla="*/ 0 h 633"/>
                <a:gd name="T2" fmla="*/ 2147483646 w 827"/>
                <a:gd name="T3" fmla="*/ 2147483646 h 633"/>
                <a:gd name="T4" fmla="*/ 2147483646 w 827"/>
                <a:gd name="T5" fmla="*/ 2147483646 h 633"/>
                <a:gd name="T6" fmla="*/ 2147483646 w 827"/>
                <a:gd name="T7" fmla="*/ 2147483646 h 633"/>
                <a:gd name="T8" fmla="*/ 2147483646 w 827"/>
                <a:gd name="T9" fmla="*/ 2147483646 h 633"/>
                <a:gd name="T10" fmla="*/ 2147483646 w 827"/>
                <a:gd name="T11" fmla="*/ 2147483646 h 633"/>
                <a:gd name="T12" fmla="*/ 0 w 827"/>
                <a:gd name="T13" fmla="*/ 2147483646 h 633"/>
                <a:gd name="T14" fmla="*/ 2147483646 w 827"/>
                <a:gd name="T15" fmla="*/ 2147483646 h 633"/>
                <a:gd name="T16" fmla="*/ 2147483646 w 827"/>
                <a:gd name="T17" fmla="*/ 0 h 6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7" h="633">
                  <a:moveTo>
                    <a:pt x="603" y="0"/>
                  </a:moveTo>
                  <a:lnTo>
                    <a:pt x="799" y="153"/>
                  </a:lnTo>
                  <a:lnTo>
                    <a:pt x="827" y="285"/>
                  </a:lnTo>
                  <a:lnTo>
                    <a:pt x="776" y="527"/>
                  </a:lnTo>
                  <a:lnTo>
                    <a:pt x="578" y="633"/>
                  </a:lnTo>
                  <a:lnTo>
                    <a:pt x="84" y="633"/>
                  </a:lnTo>
                  <a:lnTo>
                    <a:pt x="0" y="527"/>
                  </a:lnTo>
                  <a:lnTo>
                    <a:pt x="130" y="102"/>
                  </a:lnTo>
                  <a:lnTo>
                    <a:pt x="603" y="0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2" name="Groupe 685">
            <a:extLst>
              <a:ext uri="{FF2B5EF4-FFF2-40B4-BE49-F238E27FC236}">
                <a16:creationId xmlns:a16="http://schemas.microsoft.com/office/drawing/2014/main" id="{4A9CD7B6-55C6-0019-E633-AC8E56029490}"/>
              </a:ext>
            </a:extLst>
          </p:cNvPr>
          <p:cNvGrpSpPr>
            <a:grpSpLocks/>
          </p:cNvGrpSpPr>
          <p:nvPr/>
        </p:nvGrpSpPr>
        <p:grpSpPr bwMode="auto">
          <a:xfrm>
            <a:off x="2398211" y="2395537"/>
            <a:ext cx="422275" cy="230188"/>
            <a:chOff x="10114820" y="453011"/>
            <a:chExt cx="259016" cy="140870"/>
          </a:xfrm>
        </p:grpSpPr>
        <p:sp>
          <p:nvSpPr>
            <p:cNvPr id="53" name="ZoneTexte 14">
              <a:extLst>
                <a:ext uri="{FF2B5EF4-FFF2-40B4-BE49-F238E27FC236}">
                  <a16:creationId xmlns:a16="http://schemas.microsoft.com/office/drawing/2014/main" id="{EA181958-E41C-3D0E-D463-AB0F17346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4820" y="518349"/>
              <a:ext cx="259016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Cachan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C77B7B1-B49C-5116-7ACF-378383C961E9}"/>
                </a:ext>
              </a:extLst>
            </p:cNvPr>
            <p:cNvSpPr/>
            <p:nvPr/>
          </p:nvSpPr>
          <p:spPr>
            <a:xfrm>
              <a:off x="10183956" y="453011"/>
              <a:ext cx="43819" cy="44690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55" name="Groupe 685">
            <a:extLst>
              <a:ext uri="{FF2B5EF4-FFF2-40B4-BE49-F238E27FC236}">
                <a16:creationId xmlns:a16="http://schemas.microsoft.com/office/drawing/2014/main" id="{EA9A6193-0441-C9B6-C93B-CA5B9A9648E8}"/>
              </a:ext>
            </a:extLst>
          </p:cNvPr>
          <p:cNvGrpSpPr>
            <a:grpSpLocks/>
          </p:cNvGrpSpPr>
          <p:nvPr/>
        </p:nvGrpSpPr>
        <p:grpSpPr bwMode="auto">
          <a:xfrm>
            <a:off x="3117348" y="2501900"/>
            <a:ext cx="422275" cy="234950"/>
            <a:chOff x="10098354" y="453011"/>
            <a:chExt cx="259016" cy="144069"/>
          </a:xfrm>
        </p:grpSpPr>
        <p:sp>
          <p:nvSpPr>
            <p:cNvPr id="56" name="ZoneTexte 14">
              <a:extLst>
                <a:ext uri="{FF2B5EF4-FFF2-40B4-BE49-F238E27FC236}">
                  <a16:creationId xmlns:a16="http://schemas.microsoft.com/office/drawing/2014/main" id="{32C57BFB-E827-BDDF-7144-8F1DEA3DB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8354" y="521548"/>
              <a:ext cx="259016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Villejuif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9368E60-60D1-CB1B-2046-29B0C2B84526}"/>
                </a:ext>
              </a:extLst>
            </p:cNvPr>
            <p:cNvSpPr/>
            <p:nvPr/>
          </p:nvSpPr>
          <p:spPr>
            <a:xfrm>
              <a:off x="10184044" y="453011"/>
              <a:ext cx="43819" cy="44778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58" name="Groupe 685">
            <a:extLst>
              <a:ext uri="{FF2B5EF4-FFF2-40B4-BE49-F238E27FC236}">
                <a16:creationId xmlns:a16="http://schemas.microsoft.com/office/drawing/2014/main" id="{FAF44DDC-6C91-C15C-B429-79F825A398AE}"/>
              </a:ext>
            </a:extLst>
          </p:cNvPr>
          <p:cNvGrpSpPr>
            <a:grpSpLocks/>
          </p:cNvGrpSpPr>
          <p:nvPr/>
        </p:nvGrpSpPr>
        <p:grpSpPr bwMode="auto">
          <a:xfrm>
            <a:off x="3850773" y="2716212"/>
            <a:ext cx="719138" cy="241300"/>
            <a:chOff x="9998014" y="453011"/>
            <a:chExt cx="441051" cy="147542"/>
          </a:xfrm>
        </p:grpSpPr>
        <p:sp>
          <p:nvSpPr>
            <p:cNvPr id="59" name="ZoneTexte 14">
              <a:extLst>
                <a:ext uri="{FF2B5EF4-FFF2-40B4-BE49-F238E27FC236}">
                  <a16:creationId xmlns:a16="http://schemas.microsoft.com/office/drawing/2014/main" id="{767D4502-201A-099B-DE81-1350BA7AF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8014" y="525021"/>
              <a:ext cx="441051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Vitry-sur-Seine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1AD8F1-AAD6-4D37-5D28-39F811AFEF12}"/>
                </a:ext>
              </a:extLst>
            </p:cNvPr>
            <p:cNvSpPr/>
            <p:nvPr/>
          </p:nvSpPr>
          <p:spPr>
            <a:xfrm>
              <a:off x="10183976" y="453011"/>
              <a:ext cx="43813" cy="4465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61" name="Groupe 685">
            <a:extLst>
              <a:ext uri="{FF2B5EF4-FFF2-40B4-BE49-F238E27FC236}">
                <a16:creationId xmlns:a16="http://schemas.microsoft.com/office/drawing/2014/main" id="{2FC2EB93-6830-AE20-AD2B-DB622C89DE64}"/>
              </a:ext>
            </a:extLst>
          </p:cNvPr>
          <p:cNvGrpSpPr>
            <a:grpSpLocks/>
          </p:cNvGrpSpPr>
          <p:nvPr/>
        </p:nvGrpSpPr>
        <p:grpSpPr bwMode="auto">
          <a:xfrm>
            <a:off x="5331911" y="4386262"/>
            <a:ext cx="1257300" cy="249238"/>
            <a:chOff x="9884628" y="453011"/>
            <a:chExt cx="771039" cy="152586"/>
          </a:xfrm>
        </p:grpSpPr>
        <p:sp>
          <p:nvSpPr>
            <p:cNvPr id="62" name="ZoneTexte 14">
              <a:extLst>
                <a:ext uri="{FF2B5EF4-FFF2-40B4-BE49-F238E27FC236}">
                  <a16:creationId xmlns:a16="http://schemas.microsoft.com/office/drawing/2014/main" id="{EF05A7B1-344D-9C2B-15D9-C65F4AF94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84628" y="530065"/>
              <a:ext cx="771039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Villeneuve-Saint-Georges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B760030-C891-9F5C-B59E-1369EF3760B3}"/>
                </a:ext>
              </a:extLst>
            </p:cNvPr>
            <p:cNvSpPr/>
            <p:nvPr/>
          </p:nvSpPr>
          <p:spPr>
            <a:xfrm>
              <a:off x="10184477" y="453011"/>
              <a:ext cx="43809" cy="44707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17" name="Groupe 685">
            <a:extLst>
              <a:ext uri="{FF2B5EF4-FFF2-40B4-BE49-F238E27FC236}">
                <a16:creationId xmlns:a16="http://schemas.microsoft.com/office/drawing/2014/main" id="{073985BE-782D-D415-BCF7-D3947572F05C}"/>
              </a:ext>
            </a:extLst>
          </p:cNvPr>
          <p:cNvGrpSpPr>
            <a:grpSpLocks/>
          </p:cNvGrpSpPr>
          <p:nvPr/>
        </p:nvGrpSpPr>
        <p:grpSpPr bwMode="auto">
          <a:xfrm>
            <a:off x="4469898" y="3419475"/>
            <a:ext cx="719138" cy="241300"/>
            <a:chOff x="9998014" y="453011"/>
            <a:chExt cx="441051" cy="147542"/>
          </a:xfrm>
        </p:grpSpPr>
        <p:sp>
          <p:nvSpPr>
            <p:cNvPr id="718" name="ZoneTexte 14">
              <a:extLst>
                <a:ext uri="{FF2B5EF4-FFF2-40B4-BE49-F238E27FC236}">
                  <a16:creationId xmlns:a16="http://schemas.microsoft.com/office/drawing/2014/main" id="{583123DE-32A9-895C-6CE9-974C4E71A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8014" y="525021"/>
              <a:ext cx="441051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 dirty="0">
                  <a:solidFill>
                    <a:srgbClr val="000000"/>
                  </a:solidFill>
                </a:rPr>
                <a:t>Choisy-le-Roi</a:t>
              </a:r>
            </a:p>
          </p:txBody>
        </p:sp>
        <p:sp>
          <p:nvSpPr>
            <p:cNvPr id="719" name="Rectangle 718">
              <a:extLst>
                <a:ext uri="{FF2B5EF4-FFF2-40B4-BE49-F238E27FC236}">
                  <a16:creationId xmlns:a16="http://schemas.microsoft.com/office/drawing/2014/main" id="{F01C043A-3C3C-1B1C-924C-04270E22C3BF}"/>
                </a:ext>
              </a:extLst>
            </p:cNvPr>
            <p:cNvSpPr/>
            <p:nvPr/>
          </p:nvSpPr>
          <p:spPr>
            <a:xfrm>
              <a:off x="10183976" y="453011"/>
              <a:ext cx="43813" cy="4465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20" name="Groupe 685">
            <a:extLst>
              <a:ext uri="{FF2B5EF4-FFF2-40B4-BE49-F238E27FC236}">
                <a16:creationId xmlns:a16="http://schemas.microsoft.com/office/drawing/2014/main" id="{0BA9CA10-032D-2E02-1132-6BCA392BCE96}"/>
              </a:ext>
            </a:extLst>
          </p:cNvPr>
          <p:cNvGrpSpPr>
            <a:grpSpLocks/>
          </p:cNvGrpSpPr>
          <p:nvPr/>
        </p:nvGrpSpPr>
        <p:grpSpPr bwMode="auto">
          <a:xfrm>
            <a:off x="5568448" y="3089275"/>
            <a:ext cx="403225" cy="219075"/>
            <a:chOff x="10103530" y="453011"/>
            <a:chExt cx="247786" cy="134295"/>
          </a:xfrm>
        </p:grpSpPr>
        <p:sp>
          <p:nvSpPr>
            <p:cNvPr id="721" name="ZoneTexte 14">
              <a:extLst>
                <a:ext uri="{FF2B5EF4-FFF2-40B4-BE49-F238E27FC236}">
                  <a16:creationId xmlns:a16="http://schemas.microsoft.com/office/drawing/2014/main" id="{4B1BDCA3-C598-A15B-6D52-904B28CC85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3530" y="511774"/>
              <a:ext cx="247786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Créteil</a:t>
              </a:r>
            </a:p>
          </p:txBody>
        </p:sp>
        <p:sp>
          <p:nvSpPr>
            <p:cNvPr id="722" name="Rectangle 721">
              <a:extLst>
                <a:ext uri="{FF2B5EF4-FFF2-40B4-BE49-F238E27FC236}">
                  <a16:creationId xmlns:a16="http://schemas.microsoft.com/office/drawing/2014/main" id="{57404BB9-4E6C-24BC-2760-31E20FF6E122}"/>
                </a:ext>
              </a:extLst>
            </p:cNvPr>
            <p:cNvSpPr/>
            <p:nvPr/>
          </p:nvSpPr>
          <p:spPr>
            <a:xfrm>
              <a:off x="10184500" y="453011"/>
              <a:ext cx="42924" cy="44765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23" name="Groupe 685">
            <a:extLst>
              <a:ext uri="{FF2B5EF4-FFF2-40B4-BE49-F238E27FC236}">
                <a16:creationId xmlns:a16="http://schemas.microsoft.com/office/drawing/2014/main" id="{E3E69035-C200-95F3-4C6E-26F2B0796635}"/>
              </a:ext>
            </a:extLst>
          </p:cNvPr>
          <p:cNvGrpSpPr>
            <a:grpSpLocks/>
          </p:cNvGrpSpPr>
          <p:nvPr/>
        </p:nvGrpSpPr>
        <p:grpSpPr bwMode="auto">
          <a:xfrm>
            <a:off x="7500436" y="3429000"/>
            <a:ext cx="719137" cy="231775"/>
            <a:chOff x="10018015" y="453011"/>
            <a:chExt cx="441051" cy="142349"/>
          </a:xfrm>
        </p:grpSpPr>
        <p:sp>
          <p:nvSpPr>
            <p:cNvPr id="724" name="ZoneTexte 14">
              <a:extLst>
                <a:ext uri="{FF2B5EF4-FFF2-40B4-BE49-F238E27FC236}">
                  <a16:creationId xmlns:a16="http://schemas.microsoft.com/office/drawing/2014/main" id="{B041BBE1-A240-F737-7E97-B571B8DD1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8015" y="519828"/>
              <a:ext cx="441051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Sucy-en-Brie</a:t>
              </a:r>
            </a:p>
          </p:txBody>
        </p: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841682F3-7D11-68AC-BD25-0A9D466E5863}"/>
                </a:ext>
              </a:extLst>
            </p:cNvPr>
            <p:cNvSpPr/>
            <p:nvPr/>
          </p:nvSpPr>
          <p:spPr>
            <a:xfrm>
              <a:off x="10184504" y="453011"/>
              <a:ext cx="43813" cy="44850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26" name="Groupe 685">
            <a:extLst>
              <a:ext uri="{FF2B5EF4-FFF2-40B4-BE49-F238E27FC236}">
                <a16:creationId xmlns:a16="http://schemas.microsoft.com/office/drawing/2014/main" id="{F22A9AFE-1CF2-7BCD-D1BF-EE0F48ECC74F}"/>
              </a:ext>
            </a:extLst>
          </p:cNvPr>
          <p:cNvGrpSpPr>
            <a:grpSpLocks/>
          </p:cNvGrpSpPr>
          <p:nvPr/>
        </p:nvGrpSpPr>
        <p:grpSpPr bwMode="auto">
          <a:xfrm>
            <a:off x="7500436" y="2314575"/>
            <a:ext cx="1198562" cy="231775"/>
            <a:chOff x="9804078" y="356210"/>
            <a:chExt cx="734497" cy="141604"/>
          </a:xfrm>
        </p:grpSpPr>
        <p:sp>
          <p:nvSpPr>
            <p:cNvPr id="727" name="ZoneTexte 14">
              <a:extLst>
                <a:ext uri="{FF2B5EF4-FFF2-40B4-BE49-F238E27FC236}">
                  <a16:creationId xmlns:a16="http://schemas.microsoft.com/office/drawing/2014/main" id="{A414068F-C87D-CEB4-224D-46AB9ED07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4078" y="356210"/>
              <a:ext cx="734497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Chennevières-sur-Marne</a:t>
              </a:r>
            </a:p>
          </p:txBody>
        </p:sp>
        <p:sp>
          <p:nvSpPr>
            <p:cNvPr id="728" name="Rectangle 727">
              <a:extLst>
                <a:ext uri="{FF2B5EF4-FFF2-40B4-BE49-F238E27FC236}">
                  <a16:creationId xmlns:a16="http://schemas.microsoft.com/office/drawing/2014/main" id="{A076A4DC-23CC-38AA-A6A6-F00A27240804}"/>
                </a:ext>
              </a:extLst>
            </p:cNvPr>
            <p:cNvSpPr/>
            <p:nvPr/>
          </p:nvSpPr>
          <p:spPr>
            <a:xfrm>
              <a:off x="10184460" y="453199"/>
              <a:ext cx="43778" cy="44615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29" name="Groupe 685">
            <a:extLst>
              <a:ext uri="{FF2B5EF4-FFF2-40B4-BE49-F238E27FC236}">
                <a16:creationId xmlns:a16="http://schemas.microsoft.com/office/drawing/2014/main" id="{3A762002-A033-13A1-EF82-775197842941}"/>
              </a:ext>
            </a:extLst>
          </p:cNvPr>
          <p:cNvGrpSpPr>
            <a:grpSpLocks/>
          </p:cNvGrpSpPr>
          <p:nvPr/>
        </p:nvGrpSpPr>
        <p:grpSpPr bwMode="auto">
          <a:xfrm>
            <a:off x="6238373" y="2343150"/>
            <a:ext cx="1196975" cy="231775"/>
            <a:chOff x="9893124" y="453011"/>
            <a:chExt cx="734497" cy="141957"/>
          </a:xfrm>
        </p:grpSpPr>
        <p:sp>
          <p:nvSpPr>
            <p:cNvPr id="730" name="ZoneTexte 14">
              <a:extLst>
                <a:ext uri="{FF2B5EF4-FFF2-40B4-BE49-F238E27FC236}">
                  <a16:creationId xmlns:a16="http://schemas.microsoft.com/office/drawing/2014/main" id="{A30CCAF9-7F65-1575-90B4-1364FA5A6F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3124" y="519436"/>
              <a:ext cx="734497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Saint-Maur-des-Fossés</a:t>
              </a:r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667A2BBA-E486-D8C8-24AE-BF8A7E5814E0}"/>
                </a:ext>
              </a:extLst>
            </p:cNvPr>
            <p:cNvSpPr/>
            <p:nvPr/>
          </p:nvSpPr>
          <p:spPr>
            <a:xfrm>
              <a:off x="10184390" y="453011"/>
              <a:ext cx="43836" cy="4472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32" name="Groupe 685">
            <a:extLst>
              <a:ext uri="{FF2B5EF4-FFF2-40B4-BE49-F238E27FC236}">
                <a16:creationId xmlns:a16="http://schemas.microsoft.com/office/drawing/2014/main" id="{7BC513E5-0301-300F-99F3-B3F3DA9A4AAA}"/>
              </a:ext>
            </a:extLst>
          </p:cNvPr>
          <p:cNvGrpSpPr>
            <a:grpSpLocks/>
          </p:cNvGrpSpPr>
          <p:nvPr/>
        </p:nvGrpSpPr>
        <p:grpSpPr bwMode="auto">
          <a:xfrm>
            <a:off x="7067048" y="1895475"/>
            <a:ext cx="1196975" cy="217487"/>
            <a:chOff x="9995891" y="453011"/>
            <a:chExt cx="734497" cy="133137"/>
          </a:xfrm>
        </p:grpSpPr>
        <p:sp>
          <p:nvSpPr>
            <p:cNvPr id="733" name="ZoneTexte 14">
              <a:extLst>
                <a:ext uri="{FF2B5EF4-FFF2-40B4-BE49-F238E27FC236}">
                  <a16:creationId xmlns:a16="http://schemas.microsoft.com/office/drawing/2014/main" id="{89100EEB-AD99-CA3A-3F98-B7BE647BE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5891" y="510616"/>
              <a:ext cx="734497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Champigny-sur-Marne</a:t>
              </a:r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FA8F3639-DA80-FD34-B66D-D0DB5BDE4629}"/>
                </a:ext>
              </a:extLst>
            </p:cNvPr>
            <p:cNvSpPr/>
            <p:nvPr/>
          </p:nvSpPr>
          <p:spPr>
            <a:xfrm>
              <a:off x="10183899" y="453011"/>
              <a:ext cx="43836" cy="4470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35" name="Groupe 685">
            <a:extLst>
              <a:ext uri="{FF2B5EF4-FFF2-40B4-BE49-F238E27FC236}">
                <a16:creationId xmlns:a16="http://schemas.microsoft.com/office/drawing/2014/main" id="{9EF0D54A-BAC3-E7E6-2C23-723A77285B17}"/>
              </a:ext>
            </a:extLst>
          </p:cNvPr>
          <p:cNvGrpSpPr>
            <a:grpSpLocks/>
          </p:cNvGrpSpPr>
          <p:nvPr/>
        </p:nvGrpSpPr>
        <p:grpSpPr bwMode="auto">
          <a:xfrm>
            <a:off x="5751011" y="1263650"/>
            <a:ext cx="1196975" cy="211137"/>
            <a:chOff x="9809207" y="435165"/>
            <a:chExt cx="734497" cy="128921"/>
          </a:xfrm>
        </p:grpSpPr>
        <p:sp>
          <p:nvSpPr>
            <p:cNvPr id="736" name="ZoneTexte 14">
              <a:extLst>
                <a:ext uri="{FF2B5EF4-FFF2-40B4-BE49-F238E27FC236}">
                  <a16:creationId xmlns:a16="http://schemas.microsoft.com/office/drawing/2014/main" id="{763236FA-C29D-EA35-662D-2843DD007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09207" y="488554"/>
              <a:ext cx="734497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Nogent-sur-Marne</a:t>
              </a:r>
            </a:p>
          </p:txBody>
        </p: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89D2DC35-58A3-CA3E-8C08-ADBBF802458D}"/>
                </a:ext>
              </a:extLst>
            </p:cNvPr>
            <p:cNvSpPr/>
            <p:nvPr/>
          </p:nvSpPr>
          <p:spPr>
            <a:xfrm>
              <a:off x="10181326" y="435165"/>
              <a:ext cx="43836" cy="4458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38" name="Groupe 685">
            <a:extLst>
              <a:ext uri="{FF2B5EF4-FFF2-40B4-BE49-F238E27FC236}">
                <a16:creationId xmlns:a16="http://schemas.microsoft.com/office/drawing/2014/main" id="{F2D5A454-FCE3-495F-007B-7CA55AA7975E}"/>
              </a:ext>
            </a:extLst>
          </p:cNvPr>
          <p:cNvGrpSpPr>
            <a:grpSpLocks/>
          </p:cNvGrpSpPr>
          <p:nvPr/>
        </p:nvGrpSpPr>
        <p:grpSpPr bwMode="auto">
          <a:xfrm>
            <a:off x="5814511" y="754062"/>
            <a:ext cx="1196975" cy="206375"/>
            <a:chOff x="9813825" y="453011"/>
            <a:chExt cx="734497" cy="127414"/>
          </a:xfrm>
        </p:grpSpPr>
        <p:sp>
          <p:nvSpPr>
            <p:cNvPr id="739" name="ZoneTexte 14">
              <a:extLst>
                <a:ext uri="{FF2B5EF4-FFF2-40B4-BE49-F238E27FC236}">
                  <a16:creationId xmlns:a16="http://schemas.microsoft.com/office/drawing/2014/main" id="{6CC55C90-812F-2C52-6CBF-DC2A43FF3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13825" y="504893"/>
              <a:ext cx="734497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Fontenay-sous-Bois</a:t>
              </a:r>
            </a:p>
          </p:txBody>
        </p:sp>
        <p:sp>
          <p:nvSpPr>
            <p:cNvPr id="740" name="Rectangle 739">
              <a:extLst>
                <a:ext uri="{FF2B5EF4-FFF2-40B4-BE49-F238E27FC236}">
                  <a16:creationId xmlns:a16="http://schemas.microsoft.com/office/drawing/2014/main" id="{F21BEE55-6566-E575-3182-5A33DD83C0E1}"/>
                </a:ext>
              </a:extLst>
            </p:cNvPr>
            <p:cNvSpPr/>
            <p:nvPr/>
          </p:nvSpPr>
          <p:spPr>
            <a:xfrm>
              <a:off x="10183996" y="453011"/>
              <a:ext cx="43836" cy="45085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41" name="Groupe 685">
            <a:extLst>
              <a:ext uri="{FF2B5EF4-FFF2-40B4-BE49-F238E27FC236}">
                <a16:creationId xmlns:a16="http://schemas.microsoft.com/office/drawing/2014/main" id="{8D09EDF8-E148-369C-2225-1941D0527F54}"/>
              </a:ext>
            </a:extLst>
          </p:cNvPr>
          <p:cNvGrpSpPr>
            <a:grpSpLocks/>
          </p:cNvGrpSpPr>
          <p:nvPr/>
        </p:nvGrpSpPr>
        <p:grpSpPr bwMode="auto">
          <a:xfrm>
            <a:off x="5171573" y="925512"/>
            <a:ext cx="1198563" cy="212725"/>
            <a:chOff x="10038345" y="453011"/>
            <a:chExt cx="734497" cy="130305"/>
          </a:xfrm>
        </p:grpSpPr>
        <p:sp>
          <p:nvSpPr>
            <p:cNvPr id="742" name="ZoneTexte 14">
              <a:extLst>
                <a:ext uri="{FF2B5EF4-FFF2-40B4-BE49-F238E27FC236}">
                  <a16:creationId xmlns:a16="http://schemas.microsoft.com/office/drawing/2014/main" id="{3C1329C4-FB3D-630C-9877-2F93514757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8345" y="507784"/>
              <a:ext cx="734497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Vincennes</a:t>
              </a:r>
            </a:p>
          </p:txBody>
        </p:sp>
        <p:sp>
          <p:nvSpPr>
            <p:cNvPr id="743" name="Rectangle 742">
              <a:extLst>
                <a:ext uri="{FF2B5EF4-FFF2-40B4-BE49-F238E27FC236}">
                  <a16:creationId xmlns:a16="http://schemas.microsoft.com/office/drawing/2014/main" id="{6CA94FE6-DF91-6CC8-81BF-01EB3D3563ED}"/>
                </a:ext>
              </a:extLst>
            </p:cNvPr>
            <p:cNvSpPr/>
            <p:nvPr/>
          </p:nvSpPr>
          <p:spPr>
            <a:xfrm>
              <a:off x="10184271" y="453011"/>
              <a:ext cx="43778" cy="4473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44" name="Groupe 685">
            <a:extLst>
              <a:ext uri="{FF2B5EF4-FFF2-40B4-BE49-F238E27FC236}">
                <a16:creationId xmlns:a16="http://schemas.microsoft.com/office/drawing/2014/main" id="{BAED0D97-1F0B-512E-2403-DFC3FE508257}"/>
              </a:ext>
            </a:extLst>
          </p:cNvPr>
          <p:cNvGrpSpPr>
            <a:grpSpLocks/>
          </p:cNvGrpSpPr>
          <p:nvPr/>
        </p:nvGrpSpPr>
        <p:grpSpPr bwMode="auto">
          <a:xfrm>
            <a:off x="5116011" y="2043112"/>
            <a:ext cx="1196975" cy="214313"/>
            <a:chOff x="10057418" y="362988"/>
            <a:chExt cx="734497" cy="131458"/>
          </a:xfrm>
        </p:grpSpPr>
        <p:sp>
          <p:nvSpPr>
            <p:cNvPr id="745" name="ZoneTexte 14">
              <a:extLst>
                <a:ext uri="{FF2B5EF4-FFF2-40B4-BE49-F238E27FC236}">
                  <a16:creationId xmlns:a16="http://schemas.microsoft.com/office/drawing/2014/main" id="{659866A1-02AE-BC1F-A527-D271851A4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7418" y="362988"/>
              <a:ext cx="734497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Maisons-Alfort</a:t>
              </a:r>
            </a:p>
          </p:txBody>
        </p:sp>
        <p:sp>
          <p:nvSpPr>
            <p:cNvPr id="746" name="Rectangle 745">
              <a:extLst>
                <a:ext uri="{FF2B5EF4-FFF2-40B4-BE49-F238E27FC236}">
                  <a16:creationId xmlns:a16="http://schemas.microsoft.com/office/drawing/2014/main" id="{61241D22-244E-7A17-BD09-2C198DC9886E}"/>
                </a:ext>
              </a:extLst>
            </p:cNvPr>
            <p:cNvSpPr/>
            <p:nvPr/>
          </p:nvSpPr>
          <p:spPr>
            <a:xfrm>
              <a:off x="10186004" y="449653"/>
              <a:ext cx="43836" cy="4479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47" name="Groupe 685">
            <a:extLst>
              <a:ext uri="{FF2B5EF4-FFF2-40B4-BE49-F238E27FC236}">
                <a16:creationId xmlns:a16="http://schemas.microsoft.com/office/drawing/2014/main" id="{3921EA7A-5C80-A6C0-C4F9-025DF771E764}"/>
              </a:ext>
            </a:extLst>
          </p:cNvPr>
          <p:cNvGrpSpPr>
            <a:grpSpLocks/>
          </p:cNvGrpSpPr>
          <p:nvPr/>
        </p:nvGrpSpPr>
        <p:grpSpPr bwMode="auto">
          <a:xfrm>
            <a:off x="4814386" y="2460625"/>
            <a:ext cx="461962" cy="223837"/>
            <a:chOff x="10060346" y="435165"/>
            <a:chExt cx="282753" cy="137380"/>
          </a:xfrm>
        </p:grpSpPr>
        <p:sp>
          <p:nvSpPr>
            <p:cNvPr id="748" name="ZoneTexte 14">
              <a:extLst>
                <a:ext uri="{FF2B5EF4-FFF2-40B4-BE49-F238E27FC236}">
                  <a16:creationId xmlns:a16="http://schemas.microsoft.com/office/drawing/2014/main" id="{435FFC8E-8802-2A99-BF30-C02F9B98D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0346" y="497013"/>
              <a:ext cx="282753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Alfortville</a:t>
              </a:r>
            </a:p>
          </p:txBody>
        </p:sp>
        <p:sp>
          <p:nvSpPr>
            <p:cNvPr id="749" name="Rectangle 748">
              <a:extLst>
                <a:ext uri="{FF2B5EF4-FFF2-40B4-BE49-F238E27FC236}">
                  <a16:creationId xmlns:a16="http://schemas.microsoft.com/office/drawing/2014/main" id="{50D9133F-B2F6-B984-83FC-89D107A1FD17}"/>
                </a:ext>
              </a:extLst>
            </p:cNvPr>
            <p:cNvSpPr/>
            <p:nvPr/>
          </p:nvSpPr>
          <p:spPr>
            <a:xfrm>
              <a:off x="10180832" y="435165"/>
              <a:ext cx="43724" cy="44819"/>
            </a:xfrm>
            <a:prstGeom prst="rect">
              <a:avLst/>
            </a:prstGeom>
            <a:solidFill>
              <a:srgbClr val="81D3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750" name="Groupe 685">
            <a:extLst>
              <a:ext uri="{FF2B5EF4-FFF2-40B4-BE49-F238E27FC236}">
                <a16:creationId xmlns:a16="http://schemas.microsoft.com/office/drawing/2014/main" id="{7403D21A-3F7F-8A58-EF71-9020C167225C}"/>
              </a:ext>
            </a:extLst>
          </p:cNvPr>
          <p:cNvGrpSpPr>
            <a:grpSpLocks/>
          </p:cNvGrpSpPr>
          <p:nvPr/>
        </p:nvGrpSpPr>
        <p:grpSpPr bwMode="auto">
          <a:xfrm>
            <a:off x="3639636" y="1871662"/>
            <a:ext cx="719137" cy="241300"/>
            <a:chOff x="9998014" y="453011"/>
            <a:chExt cx="441051" cy="147542"/>
          </a:xfrm>
        </p:grpSpPr>
        <p:sp>
          <p:nvSpPr>
            <p:cNvPr id="751" name="ZoneTexte 14">
              <a:extLst>
                <a:ext uri="{FF2B5EF4-FFF2-40B4-BE49-F238E27FC236}">
                  <a16:creationId xmlns:a16="http://schemas.microsoft.com/office/drawing/2014/main" id="{EC9F893C-02AA-1F2F-4848-0C74DC132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8014" y="525021"/>
              <a:ext cx="441051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Ivry-sur-Seine</a:t>
              </a:r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48FE2B7F-8B09-B570-DA72-18E718E698CB}"/>
                </a:ext>
              </a:extLst>
            </p:cNvPr>
            <p:cNvSpPr/>
            <p:nvPr/>
          </p:nvSpPr>
          <p:spPr>
            <a:xfrm>
              <a:off x="10183976" y="453011"/>
              <a:ext cx="43813" cy="4465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753" name="ZoneTexte 14">
            <a:extLst>
              <a:ext uri="{FF2B5EF4-FFF2-40B4-BE49-F238E27FC236}">
                <a16:creationId xmlns:a16="http://schemas.microsoft.com/office/drawing/2014/main" id="{7312D89A-BA13-5943-9C41-EE14F191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148" y="4079875"/>
            <a:ext cx="1257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sz="800">
                <a:solidFill>
                  <a:srgbClr val="000000"/>
                </a:solidFill>
              </a:rPr>
              <a:t>Aéroportuaire Orly</a:t>
            </a:r>
          </a:p>
        </p:txBody>
      </p:sp>
      <p:sp>
        <p:nvSpPr>
          <p:cNvPr id="754" name="Triangle isocèle 753">
            <a:extLst>
              <a:ext uri="{FF2B5EF4-FFF2-40B4-BE49-F238E27FC236}">
                <a16:creationId xmlns:a16="http://schemas.microsoft.com/office/drawing/2014/main" id="{9AA4A08A-8289-02A5-3734-EF8E9201B5A7}"/>
              </a:ext>
            </a:extLst>
          </p:cNvPr>
          <p:cNvSpPr/>
          <p:nvPr/>
        </p:nvSpPr>
        <p:spPr>
          <a:xfrm>
            <a:off x="3723773" y="4286250"/>
            <a:ext cx="90488" cy="77787"/>
          </a:xfrm>
          <a:prstGeom prst="triangle">
            <a:avLst/>
          </a:prstGeom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755" name="Groupe 685">
            <a:extLst>
              <a:ext uri="{FF2B5EF4-FFF2-40B4-BE49-F238E27FC236}">
                <a16:creationId xmlns:a16="http://schemas.microsoft.com/office/drawing/2014/main" id="{33E9A119-7881-43CB-1924-242A5392EAE9}"/>
              </a:ext>
            </a:extLst>
          </p:cNvPr>
          <p:cNvGrpSpPr>
            <a:grpSpLocks/>
          </p:cNvGrpSpPr>
          <p:nvPr/>
        </p:nvGrpSpPr>
        <p:grpSpPr bwMode="auto">
          <a:xfrm>
            <a:off x="2380748" y="2947987"/>
            <a:ext cx="733425" cy="236538"/>
            <a:chOff x="10027755" y="453011"/>
            <a:chExt cx="450665" cy="144434"/>
          </a:xfrm>
        </p:grpSpPr>
        <p:sp>
          <p:nvSpPr>
            <p:cNvPr id="756" name="ZoneTexte 14">
              <a:extLst>
                <a:ext uri="{FF2B5EF4-FFF2-40B4-BE49-F238E27FC236}">
                  <a16:creationId xmlns:a16="http://schemas.microsoft.com/office/drawing/2014/main" id="{C9B9341E-B3FF-273E-3A52-CC1812430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7755" y="521913"/>
              <a:ext cx="450665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L’hay-les-Roses</a:t>
              </a:r>
            </a:p>
          </p:txBody>
        </p:sp>
        <p:sp>
          <p:nvSpPr>
            <p:cNvPr id="757" name="Rectangle 756">
              <a:extLst>
                <a:ext uri="{FF2B5EF4-FFF2-40B4-BE49-F238E27FC236}">
                  <a16:creationId xmlns:a16="http://schemas.microsoft.com/office/drawing/2014/main" id="{4A593E7F-3540-268C-7786-A856B36AEE2B}"/>
                </a:ext>
              </a:extLst>
            </p:cNvPr>
            <p:cNvSpPr/>
            <p:nvPr/>
          </p:nvSpPr>
          <p:spPr>
            <a:xfrm>
              <a:off x="10183829" y="453011"/>
              <a:ext cx="43896" cy="44590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758" name="Footer Placeholder 5">
            <a:extLst>
              <a:ext uri="{FF2B5EF4-FFF2-40B4-BE49-F238E27FC236}">
                <a16:creationId xmlns:a16="http://schemas.microsoft.com/office/drawing/2014/main" id="{FC352D0F-D417-858A-D8B6-8AC1D22936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4286938" cy="235134"/>
          </a:xfrm>
        </p:spPr>
        <p:txBody>
          <a:bodyPr/>
          <a:lstStyle/>
          <a:p>
            <a:r>
              <a:rPr lang="fr-FR" sz="1200" b="1" dirty="0">
                <a:latin typeface="Marianne" panose="02000000000000000000" pitchFamily="2" charset="0"/>
              </a:rPr>
              <a:t>Île-de-France | Direction de la communication</a:t>
            </a:r>
          </a:p>
        </p:txBody>
      </p:sp>
      <p:sp>
        <p:nvSpPr>
          <p:cNvPr id="759" name="Ellipse 758">
            <a:extLst>
              <a:ext uri="{FF2B5EF4-FFF2-40B4-BE49-F238E27FC236}">
                <a16:creationId xmlns:a16="http://schemas.microsoft.com/office/drawing/2014/main" id="{F7FFC76F-47EC-BC04-734F-D5BD631EEE5E}"/>
              </a:ext>
            </a:extLst>
          </p:cNvPr>
          <p:cNvSpPr/>
          <p:nvPr/>
        </p:nvSpPr>
        <p:spPr>
          <a:xfrm>
            <a:off x="571758" y="436746"/>
            <a:ext cx="251891" cy="23513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0" name="Titre 1">
            <a:extLst>
              <a:ext uri="{FF2B5EF4-FFF2-40B4-BE49-F238E27FC236}">
                <a16:creationId xmlns:a16="http://schemas.microsoft.com/office/drawing/2014/main" id="{00D4CD59-BAE4-D784-A2E6-B477C89377C0}"/>
              </a:ext>
            </a:extLst>
          </p:cNvPr>
          <p:cNvSpPr txBox="1">
            <a:spLocks/>
          </p:cNvSpPr>
          <p:nvPr/>
        </p:nvSpPr>
        <p:spPr>
          <a:xfrm>
            <a:off x="823649" y="311865"/>
            <a:ext cx="4805513" cy="1485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94</a:t>
            </a:r>
            <a: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 Val-de-Marne</a:t>
            </a:r>
            <a:b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Points d’implantation</a:t>
            </a:r>
            <a:b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[Mise à jour septembre 2020]</a:t>
            </a:r>
            <a:endParaRPr lang="fr-FR" sz="1400" kern="0" dirty="0">
              <a:solidFill>
                <a:schemeClr val="tx2">
                  <a:lumMod val="75000"/>
                  <a:lumOff val="2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761" name="ZoneTexte 14">
            <a:extLst>
              <a:ext uri="{FF2B5EF4-FFF2-40B4-BE49-F238E27FC236}">
                <a16:creationId xmlns:a16="http://schemas.microsoft.com/office/drawing/2014/main" id="{16A0E567-BB3D-7DAE-2E3D-490F5F0B3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49" y="2109942"/>
            <a:ext cx="12922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Agences</a:t>
            </a:r>
          </a:p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Point relais</a:t>
            </a:r>
          </a:p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Aéroportuaire</a:t>
            </a:r>
          </a:p>
        </p:txBody>
      </p:sp>
      <p:grpSp>
        <p:nvGrpSpPr>
          <p:cNvPr id="762" name="Groupe 119">
            <a:extLst>
              <a:ext uri="{FF2B5EF4-FFF2-40B4-BE49-F238E27FC236}">
                <a16:creationId xmlns:a16="http://schemas.microsoft.com/office/drawing/2014/main" id="{919E9BA2-6ABE-E6A8-AE89-E27905A4FD1A}"/>
              </a:ext>
            </a:extLst>
          </p:cNvPr>
          <p:cNvGrpSpPr>
            <a:grpSpLocks/>
          </p:cNvGrpSpPr>
          <p:nvPr/>
        </p:nvGrpSpPr>
        <p:grpSpPr bwMode="auto">
          <a:xfrm>
            <a:off x="664899" y="2138517"/>
            <a:ext cx="158750" cy="665163"/>
            <a:chOff x="548054" y="2129743"/>
            <a:chExt cx="158692" cy="665903"/>
          </a:xfrm>
        </p:grpSpPr>
        <p:grpSp>
          <p:nvGrpSpPr>
            <p:cNvPr id="763" name="Groupe 762">
              <a:extLst>
                <a:ext uri="{FF2B5EF4-FFF2-40B4-BE49-F238E27FC236}">
                  <a16:creationId xmlns:a16="http://schemas.microsoft.com/office/drawing/2014/main" id="{4305A9FC-1215-9952-7EFB-CD7E2DF6F9EF}"/>
                </a:ext>
              </a:extLst>
            </p:cNvPr>
            <p:cNvGrpSpPr/>
            <p:nvPr/>
          </p:nvGrpSpPr>
          <p:grpSpPr>
            <a:xfrm>
              <a:off x="548474" y="2129743"/>
              <a:ext cx="157932" cy="416368"/>
              <a:chOff x="515938" y="685335"/>
              <a:chExt cx="227012" cy="598487"/>
            </a:xfrm>
            <a:solidFill>
              <a:schemeClr val="accent6"/>
            </a:solidFill>
          </p:grpSpPr>
          <p:sp>
            <p:nvSpPr>
              <p:cNvPr id="765" name="Rectangle 764">
                <a:extLst>
                  <a:ext uri="{FF2B5EF4-FFF2-40B4-BE49-F238E27FC236}">
                    <a16:creationId xmlns:a16="http://schemas.microsoft.com/office/drawing/2014/main" id="{BCF78F47-14A6-FE0C-A693-59F6DD5ED17F}"/>
                  </a:ext>
                </a:extLst>
              </p:cNvPr>
              <p:cNvSpPr/>
              <p:nvPr/>
            </p:nvSpPr>
            <p:spPr>
              <a:xfrm>
                <a:off x="515938" y="685335"/>
                <a:ext cx="227012" cy="227012"/>
              </a:xfrm>
              <a:prstGeom prst="rect">
                <a:avLst/>
              </a:prstGeom>
              <a:solidFill>
                <a:srgbClr val="F14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766" name="Rectangle 765">
                <a:extLst>
                  <a:ext uri="{FF2B5EF4-FFF2-40B4-BE49-F238E27FC236}">
                    <a16:creationId xmlns:a16="http://schemas.microsoft.com/office/drawing/2014/main" id="{3C980316-A1C6-42DC-B166-A6758AC8170E}"/>
                  </a:ext>
                </a:extLst>
              </p:cNvPr>
              <p:cNvSpPr/>
              <p:nvPr/>
            </p:nvSpPr>
            <p:spPr>
              <a:xfrm>
                <a:off x="515938" y="1056810"/>
                <a:ext cx="227012" cy="227012"/>
              </a:xfrm>
              <a:prstGeom prst="rect">
                <a:avLst/>
              </a:prstGeom>
              <a:solidFill>
                <a:srgbClr val="81D3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sp>
          <p:nvSpPr>
            <p:cNvPr id="764" name="Triangle isocèle 763">
              <a:extLst>
                <a:ext uri="{FF2B5EF4-FFF2-40B4-BE49-F238E27FC236}">
                  <a16:creationId xmlns:a16="http://schemas.microsoft.com/office/drawing/2014/main" id="{7F62CA25-DCF8-2F24-C138-C15F339B9A48}"/>
                </a:ext>
              </a:extLst>
            </p:cNvPr>
            <p:cNvSpPr/>
            <p:nvPr/>
          </p:nvSpPr>
          <p:spPr>
            <a:xfrm>
              <a:off x="548054" y="2658969"/>
              <a:ext cx="158692" cy="136677"/>
            </a:xfrm>
            <a:prstGeom prst="triangle">
              <a:avLst/>
            </a:prstGeom>
            <a:ln w="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6" name="Groupe 685">
            <a:extLst>
              <a:ext uri="{FF2B5EF4-FFF2-40B4-BE49-F238E27FC236}">
                <a16:creationId xmlns:a16="http://schemas.microsoft.com/office/drawing/2014/main" id="{8CBAEFCD-C9E3-D4FC-E056-2D02C39BDBC2}"/>
              </a:ext>
            </a:extLst>
          </p:cNvPr>
          <p:cNvGrpSpPr>
            <a:grpSpLocks/>
          </p:cNvGrpSpPr>
          <p:nvPr/>
        </p:nvGrpSpPr>
        <p:grpSpPr bwMode="auto">
          <a:xfrm>
            <a:off x="4573879" y="3129491"/>
            <a:ext cx="719138" cy="241300"/>
            <a:chOff x="9998014" y="453011"/>
            <a:chExt cx="441051" cy="147542"/>
          </a:xfrm>
        </p:grpSpPr>
        <p:sp>
          <p:nvSpPr>
            <p:cNvPr id="704" name="ZoneTexte 14">
              <a:extLst>
                <a:ext uri="{FF2B5EF4-FFF2-40B4-BE49-F238E27FC236}">
                  <a16:creationId xmlns:a16="http://schemas.microsoft.com/office/drawing/2014/main" id="{6A9FF037-6123-8742-BC15-A83C20E49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98014" y="525021"/>
              <a:ext cx="441051" cy="75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 dirty="0">
                  <a:solidFill>
                    <a:srgbClr val="000000"/>
                  </a:solidFill>
                </a:rPr>
                <a:t>Min de Rungis</a:t>
              </a:r>
            </a:p>
          </p:txBody>
        </p:sp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DE79B075-5ACC-0094-E29D-90AAD160B50B}"/>
                </a:ext>
              </a:extLst>
            </p:cNvPr>
            <p:cNvSpPr/>
            <p:nvPr/>
          </p:nvSpPr>
          <p:spPr>
            <a:xfrm>
              <a:off x="10183976" y="453011"/>
              <a:ext cx="43813" cy="4465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</p:spTree>
    <p:extLst>
      <p:ext uri="{BB962C8B-B14F-4D97-AF65-F5344CB8AC3E}">
        <p14:creationId xmlns:p14="http://schemas.microsoft.com/office/powerpoint/2010/main" val="179981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1BB84-BAE6-12E8-87D5-6214959E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roup 534">
            <a:extLst>
              <a:ext uri="{FF2B5EF4-FFF2-40B4-BE49-F238E27FC236}">
                <a16:creationId xmlns:a16="http://schemas.microsoft.com/office/drawing/2014/main" id="{4B0977CB-9B5B-843A-ED4C-EF3B0A1DA2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58043" y="1956885"/>
            <a:ext cx="5233987" cy="4121150"/>
            <a:chOff x="3173" y="1263"/>
            <a:chExt cx="3297" cy="2596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705" name="Group 735">
              <a:extLst>
                <a:ext uri="{FF2B5EF4-FFF2-40B4-BE49-F238E27FC236}">
                  <a16:creationId xmlns:a16="http://schemas.microsoft.com/office/drawing/2014/main" id="{504BF554-3AAD-CEFD-D2DB-41DD3764B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3" y="1263"/>
              <a:ext cx="3089" cy="2596"/>
              <a:chOff x="3173" y="1263"/>
              <a:chExt cx="3089" cy="2596"/>
            </a:xfrm>
            <a:grpFill/>
          </p:grpSpPr>
          <p:sp>
            <p:nvSpPr>
              <p:cNvPr id="839" name="Freeform 535">
                <a:extLst>
                  <a:ext uri="{FF2B5EF4-FFF2-40B4-BE49-F238E27FC236}">
                    <a16:creationId xmlns:a16="http://schemas.microsoft.com/office/drawing/2014/main" id="{A1E92212-474D-8E5F-5C9C-43963D3DF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352"/>
                <a:ext cx="374" cy="292"/>
              </a:xfrm>
              <a:custGeom>
                <a:avLst/>
                <a:gdLst>
                  <a:gd name="T0" fmla="*/ 156 w 374"/>
                  <a:gd name="T1" fmla="*/ 22 h 292"/>
                  <a:gd name="T2" fmla="*/ 190 w 374"/>
                  <a:gd name="T3" fmla="*/ 0 h 292"/>
                  <a:gd name="T4" fmla="*/ 271 w 374"/>
                  <a:gd name="T5" fmla="*/ 0 h 292"/>
                  <a:gd name="T6" fmla="*/ 328 w 374"/>
                  <a:gd name="T7" fmla="*/ 50 h 292"/>
                  <a:gd name="T8" fmla="*/ 374 w 374"/>
                  <a:gd name="T9" fmla="*/ 136 h 292"/>
                  <a:gd name="T10" fmla="*/ 368 w 374"/>
                  <a:gd name="T11" fmla="*/ 178 h 292"/>
                  <a:gd name="T12" fmla="*/ 253 w 374"/>
                  <a:gd name="T13" fmla="*/ 228 h 292"/>
                  <a:gd name="T14" fmla="*/ 213 w 374"/>
                  <a:gd name="T15" fmla="*/ 264 h 292"/>
                  <a:gd name="T16" fmla="*/ 190 w 374"/>
                  <a:gd name="T17" fmla="*/ 257 h 292"/>
                  <a:gd name="T18" fmla="*/ 98 w 374"/>
                  <a:gd name="T19" fmla="*/ 292 h 292"/>
                  <a:gd name="T20" fmla="*/ 0 w 374"/>
                  <a:gd name="T21" fmla="*/ 186 h 292"/>
                  <a:gd name="T22" fmla="*/ 36 w 374"/>
                  <a:gd name="T23" fmla="*/ 158 h 292"/>
                  <a:gd name="T24" fmla="*/ 92 w 374"/>
                  <a:gd name="T25" fmla="*/ 136 h 292"/>
                  <a:gd name="T26" fmla="*/ 156 w 374"/>
                  <a:gd name="T27" fmla="*/ 2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4" h="292">
                    <a:moveTo>
                      <a:pt x="156" y="22"/>
                    </a:moveTo>
                    <a:lnTo>
                      <a:pt x="190" y="0"/>
                    </a:lnTo>
                    <a:lnTo>
                      <a:pt x="271" y="0"/>
                    </a:lnTo>
                    <a:lnTo>
                      <a:pt x="328" y="50"/>
                    </a:lnTo>
                    <a:lnTo>
                      <a:pt x="374" y="136"/>
                    </a:lnTo>
                    <a:lnTo>
                      <a:pt x="368" y="178"/>
                    </a:lnTo>
                    <a:lnTo>
                      <a:pt x="253" y="228"/>
                    </a:lnTo>
                    <a:lnTo>
                      <a:pt x="213" y="264"/>
                    </a:lnTo>
                    <a:lnTo>
                      <a:pt x="190" y="257"/>
                    </a:lnTo>
                    <a:lnTo>
                      <a:pt x="98" y="292"/>
                    </a:lnTo>
                    <a:lnTo>
                      <a:pt x="0" y="186"/>
                    </a:lnTo>
                    <a:lnTo>
                      <a:pt x="36" y="158"/>
                    </a:lnTo>
                    <a:lnTo>
                      <a:pt x="92" y="136"/>
                    </a:lnTo>
                    <a:lnTo>
                      <a:pt x="156" y="22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0" name="Freeform 536">
                <a:extLst>
                  <a:ext uri="{FF2B5EF4-FFF2-40B4-BE49-F238E27FC236}">
                    <a16:creationId xmlns:a16="http://schemas.microsoft.com/office/drawing/2014/main" id="{27183C26-0D31-5EEC-1030-F9F1C9005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2719"/>
                <a:ext cx="112" cy="85"/>
              </a:xfrm>
              <a:custGeom>
                <a:avLst/>
                <a:gdLst>
                  <a:gd name="T0" fmla="*/ 112 w 112"/>
                  <a:gd name="T1" fmla="*/ 61 h 85"/>
                  <a:gd name="T2" fmla="*/ 91 w 112"/>
                  <a:gd name="T3" fmla="*/ 4 h 85"/>
                  <a:gd name="T4" fmla="*/ 86 w 112"/>
                  <a:gd name="T5" fmla="*/ 4 h 85"/>
                  <a:gd name="T6" fmla="*/ 75 w 112"/>
                  <a:gd name="T7" fmla="*/ 0 h 85"/>
                  <a:gd name="T8" fmla="*/ 0 w 112"/>
                  <a:gd name="T9" fmla="*/ 35 h 85"/>
                  <a:gd name="T10" fmla="*/ 14 w 112"/>
                  <a:gd name="T11" fmla="*/ 85 h 85"/>
                  <a:gd name="T12" fmla="*/ 112 w 112"/>
                  <a:gd name="T13" fmla="*/ 6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85">
                    <a:moveTo>
                      <a:pt x="112" y="61"/>
                    </a:moveTo>
                    <a:lnTo>
                      <a:pt x="91" y="4"/>
                    </a:lnTo>
                    <a:lnTo>
                      <a:pt x="86" y="4"/>
                    </a:lnTo>
                    <a:lnTo>
                      <a:pt x="75" y="0"/>
                    </a:lnTo>
                    <a:lnTo>
                      <a:pt x="0" y="35"/>
                    </a:lnTo>
                    <a:lnTo>
                      <a:pt x="14" y="85"/>
                    </a:lnTo>
                    <a:lnTo>
                      <a:pt x="112" y="6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1" name="Freeform 537">
                <a:extLst>
                  <a:ext uri="{FF2B5EF4-FFF2-40B4-BE49-F238E27FC236}">
                    <a16:creationId xmlns:a16="http://schemas.microsoft.com/office/drawing/2014/main" id="{225FFA78-5287-7154-2B05-5E74E1892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591"/>
                <a:ext cx="142" cy="82"/>
              </a:xfrm>
              <a:custGeom>
                <a:avLst/>
                <a:gdLst>
                  <a:gd name="T0" fmla="*/ 0 w 142"/>
                  <a:gd name="T1" fmla="*/ 20 h 82"/>
                  <a:gd name="T2" fmla="*/ 30 w 142"/>
                  <a:gd name="T3" fmla="*/ 35 h 82"/>
                  <a:gd name="T4" fmla="*/ 21 w 142"/>
                  <a:gd name="T5" fmla="*/ 61 h 82"/>
                  <a:gd name="T6" fmla="*/ 56 w 142"/>
                  <a:gd name="T7" fmla="*/ 82 h 82"/>
                  <a:gd name="T8" fmla="*/ 122 w 142"/>
                  <a:gd name="T9" fmla="*/ 31 h 82"/>
                  <a:gd name="T10" fmla="*/ 142 w 142"/>
                  <a:gd name="T11" fmla="*/ 11 h 82"/>
                  <a:gd name="T12" fmla="*/ 122 w 142"/>
                  <a:gd name="T13" fmla="*/ 0 h 82"/>
                  <a:gd name="T14" fmla="*/ 91 w 142"/>
                  <a:gd name="T15" fmla="*/ 15 h 82"/>
                  <a:gd name="T16" fmla="*/ 41 w 142"/>
                  <a:gd name="T17" fmla="*/ 5 h 82"/>
                  <a:gd name="T18" fmla="*/ 4 w 142"/>
                  <a:gd name="T19" fmla="*/ 5 h 82"/>
                  <a:gd name="T20" fmla="*/ 0 w 142"/>
                  <a:gd name="T21" fmla="*/ 2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" h="82">
                    <a:moveTo>
                      <a:pt x="0" y="20"/>
                    </a:moveTo>
                    <a:lnTo>
                      <a:pt x="30" y="35"/>
                    </a:lnTo>
                    <a:lnTo>
                      <a:pt x="21" y="61"/>
                    </a:lnTo>
                    <a:lnTo>
                      <a:pt x="56" y="82"/>
                    </a:lnTo>
                    <a:lnTo>
                      <a:pt x="122" y="31"/>
                    </a:lnTo>
                    <a:lnTo>
                      <a:pt x="142" y="11"/>
                    </a:lnTo>
                    <a:lnTo>
                      <a:pt x="122" y="0"/>
                    </a:lnTo>
                    <a:lnTo>
                      <a:pt x="91" y="15"/>
                    </a:lnTo>
                    <a:lnTo>
                      <a:pt x="41" y="5"/>
                    </a:lnTo>
                    <a:lnTo>
                      <a:pt x="4" y="5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2" name="Freeform 538">
                <a:extLst>
                  <a:ext uri="{FF2B5EF4-FFF2-40B4-BE49-F238E27FC236}">
                    <a16:creationId xmlns:a16="http://schemas.microsoft.com/office/drawing/2014/main" id="{2ED6EE95-9422-2D3C-AB61-5940F5C07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" y="1874"/>
                <a:ext cx="110" cy="76"/>
              </a:xfrm>
              <a:custGeom>
                <a:avLst/>
                <a:gdLst>
                  <a:gd name="T0" fmla="*/ 40 w 110"/>
                  <a:gd name="T1" fmla="*/ 0 h 76"/>
                  <a:gd name="T2" fmla="*/ 110 w 110"/>
                  <a:gd name="T3" fmla="*/ 51 h 76"/>
                  <a:gd name="T4" fmla="*/ 44 w 110"/>
                  <a:gd name="T5" fmla="*/ 76 h 76"/>
                  <a:gd name="T6" fmla="*/ 0 w 110"/>
                  <a:gd name="T7" fmla="*/ 14 h 76"/>
                  <a:gd name="T8" fmla="*/ 40 w 110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76">
                    <a:moveTo>
                      <a:pt x="40" y="0"/>
                    </a:moveTo>
                    <a:lnTo>
                      <a:pt x="110" y="51"/>
                    </a:lnTo>
                    <a:lnTo>
                      <a:pt x="44" y="76"/>
                    </a:lnTo>
                    <a:lnTo>
                      <a:pt x="0" y="14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3" name="Freeform 539">
                <a:extLst>
                  <a:ext uri="{FF2B5EF4-FFF2-40B4-BE49-F238E27FC236}">
                    <a16:creationId xmlns:a16="http://schemas.microsoft.com/office/drawing/2014/main" id="{4682C73D-779A-E097-B12F-69ABF893D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4" y="2734"/>
                <a:ext cx="90" cy="70"/>
              </a:xfrm>
              <a:custGeom>
                <a:avLst/>
                <a:gdLst>
                  <a:gd name="T0" fmla="*/ 0 w 90"/>
                  <a:gd name="T1" fmla="*/ 26 h 70"/>
                  <a:gd name="T2" fmla="*/ 25 w 90"/>
                  <a:gd name="T3" fmla="*/ 70 h 70"/>
                  <a:gd name="T4" fmla="*/ 60 w 90"/>
                  <a:gd name="T5" fmla="*/ 66 h 70"/>
                  <a:gd name="T6" fmla="*/ 55 w 90"/>
                  <a:gd name="T7" fmla="*/ 41 h 70"/>
                  <a:gd name="T8" fmla="*/ 90 w 90"/>
                  <a:gd name="T9" fmla="*/ 5 h 70"/>
                  <a:gd name="T10" fmla="*/ 70 w 90"/>
                  <a:gd name="T11" fmla="*/ 0 h 70"/>
                  <a:gd name="T12" fmla="*/ 0 w 90"/>
                  <a:gd name="T13" fmla="*/ 2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70">
                    <a:moveTo>
                      <a:pt x="0" y="26"/>
                    </a:moveTo>
                    <a:lnTo>
                      <a:pt x="25" y="70"/>
                    </a:lnTo>
                    <a:lnTo>
                      <a:pt x="60" y="66"/>
                    </a:lnTo>
                    <a:lnTo>
                      <a:pt x="55" y="41"/>
                    </a:lnTo>
                    <a:lnTo>
                      <a:pt x="90" y="5"/>
                    </a:lnTo>
                    <a:lnTo>
                      <a:pt x="70" y="0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4" name="Freeform 540">
                <a:extLst>
                  <a:ext uri="{FF2B5EF4-FFF2-40B4-BE49-F238E27FC236}">
                    <a16:creationId xmlns:a16="http://schemas.microsoft.com/office/drawing/2014/main" id="{DD8F48E1-09D1-5188-C868-33F385B80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" y="2189"/>
                <a:ext cx="107" cy="102"/>
              </a:xfrm>
              <a:custGeom>
                <a:avLst/>
                <a:gdLst>
                  <a:gd name="T0" fmla="*/ 71 w 107"/>
                  <a:gd name="T1" fmla="*/ 102 h 102"/>
                  <a:gd name="T2" fmla="*/ 107 w 107"/>
                  <a:gd name="T3" fmla="*/ 81 h 102"/>
                  <a:gd name="T4" fmla="*/ 96 w 107"/>
                  <a:gd name="T5" fmla="*/ 16 h 102"/>
                  <a:gd name="T6" fmla="*/ 31 w 107"/>
                  <a:gd name="T7" fmla="*/ 0 h 102"/>
                  <a:gd name="T8" fmla="*/ 0 w 107"/>
                  <a:gd name="T9" fmla="*/ 51 h 102"/>
                  <a:gd name="T10" fmla="*/ 71 w 107"/>
                  <a:gd name="T1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102">
                    <a:moveTo>
                      <a:pt x="71" y="102"/>
                    </a:moveTo>
                    <a:lnTo>
                      <a:pt x="107" y="81"/>
                    </a:lnTo>
                    <a:lnTo>
                      <a:pt x="96" y="16"/>
                    </a:lnTo>
                    <a:lnTo>
                      <a:pt x="31" y="0"/>
                    </a:lnTo>
                    <a:lnTo>
                      <a:pt x="0" y="51"/>
                    </a:lnTo>
                    <a:lnTo>
                      <a:pt x="71" y="10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5" name="Freeform 541">
                <a:extLst>
                  <a:ext uri="{FF2B5EF4-FFF2-40B4-BE49-F238E27FC236}">
                    <a16:creationId xmlns:a16="http://schemas.microsoft.com/office/drawing/2014/main" id="{8EDFF441-DD37-5D78-1EF0-35CBCBF26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602"/>
                <a:ext cx="182" cy="121"/>
              </a:xfrm>
              <a:custGeom>
                <a:avLst/>
                <a:gdLst>
                  <a:gd name="T0" fmla="*/ 75 w 182"/>
                  <a:gd name="T1" fmla="*/ 4 h 121"/>
                  <a:gd name="T2" fmla="*/ 162 w 182"/>
                  <a:gd name="T3" fmla="*/ 41 h 121"/>
                  <a:gd name="T4" fmla="*/ 182 w 182"/>
                  <a:gd name="T5" fmla="*/ 111 h 121"/>
                  <a:gd name="T6" fmla="*/ 177 w 182"/>
                  <a:gd name="T7" fmla="*/ 121 h 121"/>
                  <a:gd name="T8" fmla="*/ 147 w 182"/>
                  <a:gd name="T9" fmla="*/ 111 h 121"/>
                  <a:gd name="T10" fmla="*/ 0 w 182"/>
                  <a:gd name="T11" fmla="*/ 56 h 121"/>
                  <a:gd name="T12" fmla="*/ 20 w 182"/>
                  <a:gd name="T13" fmla="*/ 15 h 121"/>
                  <a:gd name="T14" fmla="*/ 61 w 182"/>
                  <a:gd name="T15" fmla="*/ 0 h 121"/>
                  <a:gd name="T16" fmla="*/ 75 w 182"/>
                  <a:gd name="T17" fmla="*/ 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121">
                    <a:moveTo>
                      <a:pt x="75" y="4"/>
                    </a:moveTo>
                    <a:lnTo>
                      <a:pt x="162" y="41"/>
                    </a:lnTo>
                    <a:lnTo>
                      <a:pt x="182" y="111"/>
                    </a:lnTo>
                    <a:lnTo>
                      <a:pt x="177" y="121"/>
                    </a:lnTo>
                    <a:lnTo>
                      <a:pt x="147" y="111"/>
                    </a:lnTo>
                    <a:lnTo>
                      <a:pt x="0" y="56"/>
                    </a:lnTo>
                    <a:lnTo>
                      <a:pt x="20" y="15"/>
                    </a:lnTo>
                    <a:lnTo>
                      <a:pt x="61" y="0"/>
                    </a:lnTo>
                    <a:lnTo>
                      <a:pt x="75" y="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6" name="Freeform 542">
                <a:extLst>
                  <a:ext uri="{FF2B5EF4-FFF2-40B4-BE49-F238E27FC236}">
                    <a16:creationId xmlns:a16="http://schemas.microsoft.com/office/drawing/2014/main" id="{15B26E5B-937E-CC7A-6059-B8CCC51BC3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4" y="2383"/>
                <a:ext cx="126" cy="102"/>
              </a:xfrm>
              <a:custGeom>
                <a:avLst/>
                <a:gdLst>
                  <a:gd name="T0" fmla="*/ 21 w 126"/>
                  <a:gd name="T1" fmla="*/ 102 h 102"/>
                  <a:gd name="T2" fmla="*/ 21 w 126"/>
                  <a:gd name="T3" fmla="*/ 102 h 102"/>
                  <a:gd name="T4" fmla="*/ 30 w 126"/>
                  <a:gd name="T5" fmla="*/ 86 h 102"/>
                  <a:gd name="T6" fmla="*/ 111 w 126"/>
                  <a:gd name="T7" fmla="*/ 61 h 102"/>
                  <a:gd name="T8" fmla="*/ 126 w 126"/>
                  <a:gd name="T9" fmla="*/ 30 h 102"/>
                  <a:gd name="T10" fmla="*/ 61 w 126"/>
                  <a:gd name="T11" fmla="*/ 0 h 102"/>
                  <a:gd name="T12" fmla="*/ 15 w 126"/>
                  <a:gd name="T13" fmla="*/ 4 h 102"/>
                  <a:gd name="T14" fmla="*/ 0 w 126"/>
                  <a:gd name="T15" fmla="*/ 76 h 102"/>
                  <a:gd name="T16" fmla="*/ 21 w 126"/>
                  <a:gd name="T17" fmla="*/ 102 h 102"/>
                  <a:gd name="T18" fmla="*/ 21 w 126"/>
                  <a:gd name="T19" fmla="*/ 102 h 102"/>
                  <a:gd name="T20" fmla="*/ 30 w 126"/>
                  <a:gd name="T21" fmla="*/ 8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" h="102">
                    <a:moveTo>
                      <a:pt x="21" y="102"/>
                    </a:moveTo>
                    <a:lnTo>
                      <a:pt x="21" y="102"/>
                    </a:lnTo>
                    <a:close/>
                    <a:moveTo>
                      <a:pt x="30" y="86"/>
                    </a:moveTo>
                    <a:lnTo>
                      <a:pt x="111" y="61"/>
                    </a:lnTo>
                    <a:lnTo>
                      <a:pt x="126" y="30"/>
                    </a:lnTo>
                    <a:lnTo>
                      <a:pt x="61" y="0"/>
                    </a:lnTo>
                    <a:lnTo>
                      <a:pt x="15" y="4"/>
                    </a:lnTo>
                    <a:lnTo>
                      <a:pt x="0" y="76"/>
                    </a:lnTo>
                    <a:lnTo>
                      <a:pt x="21" y="102"/>
                    </a:lnTo>
                    <a:lnTo>
                      <a:pt x="21" y="102"/>
                    </a:lnTo>
                    <a:lnTo>
                      <a:pt x="30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7" name="Freeform 543">
                <a:extLst>
                  <a:ext uri="{FF2B5EF4-FFF2-40B4-BE49-F238E27FC236}">
                    <a16:creationId xmlns:a16="http://schemas.microsoft.com/office/drawing/2014/main" id="{334A8DE1-A573-3431-115F-0DF0D213A5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4" y="2383"/>
                <a:ext cx="126" cy="102"/>
              </a:xfrm>
              <a:custGeom>
                <a:avLst/>
                <a:gdLst>
                  <a:gd name="T0" fmla="*/ 21 w 126"/>
                  <a:gd name="T1" fmla="*/ 102 h 102"/>
                  <a:gd name="T2" fmla="*/ 21 w 126"/>
                  <a:gd name="T3" fmla="*/ 102 h 102"/>
                  <a:gd name="T4" fmla="*/ 30 w 126"/>
                  <a:gd name="T5" fmla="*/ 86 h 102"/>
                  <a:gd name="T6" fmla="*/ 111 w 126"/>
                  <a:gd name="T7" fmla="*/ 61 h 102"/>
                  <a:gd name="T8" fmla="*/ 126 w 126"/>
                  <a:gd name="T9" fmla="*/ 30 h 102"/>
                  <a:gd name="T10" fmla="*/ 61 w 126"/>
                  <a:gd name="T11" fmla="*/ 0 h 102"/>
                  <a:gd name="T12" fmla="*/ 15 w 126"/>
                  <a:gd name="T13" fmla="*/ 4 h 102"/>
                  <a:gd name="T14" fmla="*/ 0 w 126"/>
                  <a:gd name="T15" fmla="*/ 76 h 102"/>
                  <a:gd name="T16" fmla="*/ 21 w 126"/>
                  <a:gd name="T17" fmla="*/ 102 h 102"/>
                  <a:gd name="T18" fmla="*/ 21 w 126"/>
                  <a:gd name="T1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102">
                    <a:moveTo>
                      <a:pt x="21" y="102"/>
                    </a:moveTo>
                    <a:lnTo>
                      <a:pt x="21" y="102"/>
                    </a:lnTo>
                    <a:moveTo>
                      <a:pt x="30" y="86"/>
                    </a:moveTo>
                    <a:lnTo>
                      <a:pt x="111" y="61"/>
                    </a:lnTo>
                    <a:lnTo>
                      <a:pt x="126" y="30"/>
                    </a:lnTo>
                    <a:lnTo>
                      <a:pt x="61" y="0"/>
                    </a:lnTo>
                    <a:lnTo>
                      <a:pt x="15" y="4"/>
                    </a:lnTo>
                    <a:lnTo>
                      <a:pt x="0" y="76"/>
                    </a:lnTo>
                    <a:lnTo>
                      <a:pt x="21" y="102"/>
                    </a:lnTo>
                    <a:lnTo>
                      <a:pt x="21" y="102"/>
                    </a:ln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8" name="Freeform 544">
                <a:extLst>
                  <a:ext uri="{FF2B5EF4-FFF2-40B4-BE49-F238E27FC236}">
                    <a16:creationId xmlns:a16="http://schemas.microsoft.com/office/drawing/2014/main" id="{FE1705FD-9C53-4314-41A8-8B8806B88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265"/>
                <a:ext cx="81" cy="77"/>
              </a:xfrm>
              <a:custGeom>
                <a:avLst/>
                <a:gdLst>
                  <a:gd name="T0" fmla="*/ 4 w 81"/>
                  <a:gd name="T1" fmla="*/ 61 h 77"/>
                  <a:gd name="T2" fmla="*/ 0 w 81"/>
                  <a:gd name="T3" fmla="*/ 26 h 77"/>
                  <a:gd name="T4" fmla="*/ 29 w 81"/>
                  <a:gd name="T5" fmla="*/ 0 h 77"/>
                  <a:gd name="T6" fmla="*/ 81 w 81"/>
                  <a:gd name="T7" fmla="*/ 57 h 77"/>
                  <a:gd name="T8" fmla="*/ 55 w 81"/>
                  <a:gd name="T9" fmla="*/ 77 h 77"/>
                  <a:gd name="T10" fmla="*/ 35 w 81"/>
                  <a:gd name="T11" fmla="*/ 57 h 77"/>
                  <a:gd name="T12" fmla="*/ 4 w 81"/>
                  <a:gd name="T13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77">
                    <a:moveTo>
                      <a:pt x="4" y="61"/>
                    </a:moveTo>
                    <a:lnTo>
                      <a:pt x="0" y="26"/>
                    </a:lnTo>
                    <a:lnTo>
                      <a:pt x="29" y="0"/>
                    </a:lnTo>
                    <a:lnTo>
                      <a:pt x="81" y="57"/>
                    </a:lnTo>
                    <a:lnTo>
                      <a:pt x="55" y="77"/>
                    </a:lnTo>
                    <a:lnTo>
                      <a:pt x="35" y="57"/>
                    </a:lnTo>
                    <a:lnTo>
                      <a:pt x="4" y="6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49" name="Freeform 545">
                <a:extLst>
                  <a:ext uri="{FF2B5EF4-FFF2-40B4-BE49-F238E27FC236}">
                    <a16:creationId xmlns:a16="http://schemas.microsoft.com/office/drawing/2014/main" id="{062100F5-2B87-AB8B-A0F9-528EFE6CB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220"/>
                <a:ext cx="177" cy="137"/>
              </a:xfrm>
              <a:custGeom>
                <a:avLst/>
                <a:gdLst>
                  <a:gd name="T0" fmla="*/ 157 w 177"/>
                  <a:gd name="T1" fmla="*/ 30 h 137"/>
                  <a:gd name="T2" fmla="*/ 177 w 177"/>
                  <a:gd name="T3" fmla="*/ 71 h 137"/>
                  <a:gd name="T4" fmla="*/ 127 w 177"/>
                  <a:gd name="T5" fmla="*/ 86 h 137"/>
                  <a:gd name="T6" fmla="*/ 122 w 177"/>
                  <a:gd name="T7" fmla="*/ 132 h 137"/>
                  <a:gd name="T8" fmla="*/ 92 w 177"/>
                  <a:gd name="T9" fmla="*/ 137 h 137"/>
                  <a:gd name="T10" fmla="*/ 56 w 177"/>
                  <a:gd name="T11" fmla="*/ 106 h 137"/>
                  <a:gd name="T12" fmla="*/ 0 w 177"/>
                  <a:gd name="T13" fmla="*/ 45 h 137"/>
                  <a:gd name="T14" fmla="*/ 76 w 177"/>
                  <a:gd name="T15" fmla="*/ 0 h 137"/>
                  <a:gd name="T16" fmla="*/ 122 w 177"/>
                  <a:gd name="T17" fmla="*/ 5 h 137"/>
                  <a:gd name="T18" fmla="*/ 157 w 177"/>
                  <a:gd name="T19" fmla="*/ 3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37">
                    <a:moveTo>
                      <a:pt x="157" y="30"/>
                    </a:moveTo>
                    <a:lnTo>
                      <a:pt x="177" y="71"/>
                    </a:lnTo>
                    <a:lnTo>
                      <a:pt x="127" y="86"/>
                    </a:lnTo>
                    <a:lnTo>
                      <a:pt x="122" y="132"/>
                    </a:lnTo>
                    <a:lnTo>
                      <a:pt x="92" y="137"/>
                    </a:lnTo>
                    <a:lnTo>
                      <a:pt x="56" y="106"/>
                    </a:lnTo>
                    <a:lnTo>
                      <a:pt x="0" y="45"/>
                    </a:lnTo>
                    <a:lnTo>
                      <a:pt x="76" y="0"/>
                    </a:lnTo>
                    <a:lnTo>
                      <a:pt x="122" y="5"/>
                    </a:lnTo>
                    <a:lnTo>
                      <a:pt x="157" y="3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50" name="Freeform 546">
                <a:extLst>
                  <a:ext uri="{FF2B5EF4-FFF2-40B4-BE49-F238E27FC236}">
                    <a16:creationId xmlns:a16="http://schemas.microsoft.com/office/drawing/2014/main" id="{EA3F05AB-63B9-2727-BF47-7400A9A39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2958"/>
                <a:ext cx="112" cy="82"/>
              </a:xfrm>
              <a:custGeom>
                <a:avLst/>
                <a:gdLst>
                  <a:gd name="T0" fmla="*/ 11 w 112"/>
                  <a:gd name="T1" fmla="*/ 82 h 82"/>
                  <a:gd name="T2" fmla="*/ 0 w 112"/>
                  <a:gd name="T3" fmla="*/ 30 h 82"/>
                  <a:gd name="T4" fmla="*/ 55 w 112"/>
                  <a:gd name="T5" fmla="*/ 0 h 82"/>
                  <a:gd name="T6" fmla="*/ 112 w 112"/>
                  <a:gd name="T7" fmla="*/ 30 h 82"/>
                  <a:gd name="T8" fmla="*/ 81 w 112"/>
                  <a:gd name="T9" fmla="*/ 76 h 82"/>
                  <a:gd name="T10" fmla="*/ 11 w 112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82">
                    <a:moveTo>
                      <a:pt x="11" y="82"/>
                    </a:moveTo>
                    <a:lnTo>
                      <a:pt x="0" y="30"/>
                    </a:lnTo>
                    <a:lnTo>
                      <a:pt x="55" y="0"/>
                    </a:lnTo>
                    <a:lnTo>
                      <a:pt x="112" y="30"/>
                    </a:lnTo>
                    <a:lnTo>
                      <a:pt x="81" y="76"/>
                    </a:lnTo>
                    <a:lnTo>
                      <a:pt x="11" y="8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51" name="Freeform 547">
                <a:extLst>
                  <a:ext uri="{FF2B5EF4-FFF2-40B4-BE49-F238E27FC236}">
                    <a16:creationId xmlns:a16="http://schemas.microsoft.com/office/drawing/2014/main" id="{6CDD51DA-6B5C-0C69-9716-4D857A244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146"/>
                <a:ext cx="136" cy="107"/>
              </a:xfrm>
              <a:custGeom>
                <a:avLst/>
                <a:gdLst>
                  <a:gd name="T0" fmla="*/ 81 w 136"/>
                  <a:gd name="T1" fmla="*/ 0 h 107"/>
                  <a:gd name="T2" fmla="*/ 136 w 136"/>
                  <a:gd name="T3" fmla="*/ 66 h 107"/>
                  <a:gd name="T4" fmla="*/ 136 w 136"/>
                  <a:gd name="T5" fmla="*/ 76 h 107"/>
                  <a:gd name="T6" fmla="*/ 81 w 136"/>
                  <a:gd name="T7" fmla="*/ 107 h 107"/>
                  <a:gd name="T8" fmla="*/ 30 w 136"/>
                  <a:gd name="T9" fmla="*/ 86 h 107"/>
                  <a:gd name="T10" fmla="*/ 15 w 136"/>
                  <a:gd name="T11" fmla="*/ 92 h 107"/>
                  <a:gd name="T12" fmla="*/ 0 w 136"/>
                  <a:gd name="T13" fmla="*/ 81 h 107"/>
                  <a:gd name="T14" fmla="*/ 26 w 136"/>
                  <a:gd name="T15" fmla="*/ 10 h 107"/>
                  <a:gd name="T16" fmla="*/ 81 w 136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07">
                    <a:moveTo>
                      <a:pt x="81" y="0"/>
                    </a:moveTo>
                    <a:lnTo>
                      <a:pt x="136" y="66"/>
                    </a:lnTo>
                    <a:lnTo>
                      <a:pt x="136" y="76"/>
                    </a:lnTo>
                    <a:lnTo>
                      <a:pt x="81" y="107"/>
                    </a:lnTo>
                    <a:lnTo>
                      <a:pt x="30" y="86"/>
                    </a:lnTo>
                    <a:lnTo>
                      <a:pt x="15" y="92"/>
                    </a:lnTo>
                    <a:lnTo>
                      <a:pt x="0" y="81"/>
                    </a:lnTo>
                    <a:lnTo>
                      <a:pt x="26" y="10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52" name="Freeform 548">
                <a:extLst>
                  <a:ext uri="{FF2B5EF4-FFF2-40B4-BE49-F238E27FC236}">
                    <a16:creationId xmlns:a16="http://schemas.microsoft.com/office/drawing/2014/main" id="{220F9C1B-0019-99B6-A7F7-DB9EC61A4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3003"/>
                <a:ext cx="111" cy="122"/>
              </a:xfrm>
              <a:custGeom>
                <a:avLst/>
                <a:gdLst>
                  <a:gd name="T0" fmla="*/ 56 w 111"/>
                  <a:gd name="T1" fmla="*/ 0 h 122"/>
                  <a:gd name="T2" fmla="*/ 80 w 111"/>
                  <a:gd name="T3" fmla="*/ 31 h 122"/>
                  <a:gd name="T4" fmla="*/ 111 w 111"/>
                  <a:gd name="T5" fmla="*/ 113 h 122"/>
                  <a:gd name="T6" fmla="*/ 80 w 111"/>
                  <a:gd name="T7" fmla="*/ 122 h 122"/>
                  <a:gd name="T8" fmla="*/ 71 w 111"/>
                  <a:gd name="T9" fmla="*/ 102 h 122"/>
                  <a:gd name="T10" fmla="*/ 25 w 111"/>
                  <a:gd name="T11" fmla="*/ 81 h 122"/>
                  <a:gd name="T12" fmla="*/ 0 w 111"/>
                  <a:gd name="T13" fmla="*/ 57 h 122"/>
                  <a:gd name="T14" fmla="*/ 50 w 111"/>
                  <a:gd name="T15" fmla="*/ 0 h 122"/>
                  <a:gd name="T16" fmla="*/ 56 w 111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22">
                    <a:moveTo>
                      <a:pt x="56" y="0"/>
                    </a:moveTo>
                    <a:lnTo>
                      <a:pt x="80" y="31"/>
                    </a:lnTo>
                    <a:lnTo>
                      <a:pt x="111" y="113"/>
                    </a:lnTo>
                    <a:lnTo>
                      <a:pt x="80" y="122"/>
                    </a:lnTo>
                    <a:lnTo>
                      <a:pt x="71" y="102"/>
                    </a:lnTo>
                    <a:lnTo>
                      <a:pt x="25" y="81"/>
                    </a:lnTo>
                    <a:lnTo>
                      <a:pt x="0" y="57"/>
                    </a:lnTo>
                    <a:lnTo>
                      <a:pt x="50" y="0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53" name="Freeform 549">
                <a:extLst>
                  <a:ext uri="{FF2B5EF4-FFF2-40B4-BE49-F238E27FC236}">
                    <a16:creationId xmlns:a16="http://schemas.microsoft.com/office/drawing/2014/main" id="{A20063F5-3267-4D24-AEFF-06DF86F5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352"/>
                <a:ext cx="90" cy="122"/>
              </a:xfrm>
              <a:custGeom>
                <a:avLst/>
                <a:gdLst>
                  <a:gd name="T0" fmla="*/ 0 w 90"/>
                  <a:gd name="T1" fmla="*/ 102 h 122"/>
                  <a:gd name="T2" fmla="*/ 40 w 90"/>
                  <a:gd name="T3" fmla="*/ 5 h 122"/>
                  <a:gd name="T4" fmla="*/ 70 w 90"/>
                  <a:gd name="T5" fmla="*/ 0 h 122"/>
                  <a:gd name="T6" fmla="*/ 90 w 90"/>
                  <a:gd name="T7" fmla="*/ 35 h 122"/>
                  <a:gd name="T8" fmla="*/ 75 w 90"/>
                  <a:gd name="T9" fmla="*/ 107 h 122"/>
                  <a:gd name="T10" fmla="*/ 44 w 90"/>
                  <a:gd name="T11" fmla="*/ 122 h 122"/>
                  <a:gd name="T12" fmla="*/ 0 w 90"/>
                  <a:gd name="T13" fmla="*/ 10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2">
                    <a:moveTo>
                      <a:pt x="0" y="102"/>
                    </a:moveTo>
                    <a:lnTo>
                      <a:pt x="40" y="5"/>
                    </a:lnTo>
                    <a:lnTo>
                      <a:pt x="70" y="0"/>
                    </a:lnTo>
                    <a:lnTo>
                      <a:pt x="90" y="35"/>
                    </a:lnTo>
                    <a:lnTo>
                      <a:pt x="75" y="107"/>
                    </a:lnTo>
                    <a:lnTo>
                      <a:pt x="44" y="122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54" name="Freeform 550">
                <a:extLst>
                  <a:ext uri="{FF2B5EF4-FFF2-40B4-BE49-F238E27FC236}">
                    <a16:creationId xmlns:a16="http://schemas.microsoft.com/office/drawing/2014/main" id="{A2BE9098-F39D-0218-2119-5A2299BB0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" y="1981"/>
                <a:ext cx="136" cy="121"/>
              </a:xfrm>
              <a:custGeom>
                <a:avLst/>
                <a:gdLst>
                  <a:gd name="T0" fmla="*/ 75 w 136"/>
                  <a:gd name="T1" fmla="*/ 0 h 121"/>
                  <a:gd name="T2" fmla="*/ 136 w 136"/>
                  <a:gd name="T3" fmla="*/ 71 h 121"/>
                  <a:gd name="T4" fmla="*/ 110 w 136"/>
                  <a:gd name="T5" fmla="*/ 91 h 121"/>
                  <a:gd name="T6" fmla="*/ 45 w 136"/>
                  <a:gd name="T7" fmla="*/ 121 h 121"/>
                  <a:gd name="T8" fmla="*/ 10 w 136"/>
                  <a:gd name="T9" fmla="*/ 121 h 121"/>
                  <a:gd name="T10" fmla="*/ 0 w 136"/>
                  <a:gd name="T11" fmla="*/ 28 h 121"/>
                  <a:gd name="T12" fmla="*/ 14 w 136"/>
                  <a:gd name="T13" fmla="*/ 15 h 121"/>
                  <a:gd name="T14" fmla="*/ 75 w 136"/>
                  <a:gd name="T1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" h="121">
                    <a:moveTo>
                      <a:pt x="75" y="0"/>
                    </a:moveTo>
                    <a:lnTo>
                      <a:pt x="136" y="71"/>
                    </a:lnTo>
                    <a:lnTo>
                      <a:pt x="110" y="91"/>
                    </a:lnTo>
                    <a:lnTo>
                      <a:pt x="45" y="121"/>
                    </a:lnTo>
                    <a:lnTo>
                      <a:pt x="10" y="121"/>
                    </a:lnTo>
                    <a:lnTo>
                      <a:pt x="0" y="28"/>
                    </a:lnTo>
                    <a:lnTo>
                      <a:pt x="14" y="15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55" name="Freeform 551">
                <a:extLst>
                  <a:ext uri="{FF2B5EF4-FFF2-40B4-BE49-F238E27FC236}">
                    <a16:creationId xmlns:a16="http://schemas.microsoft.com/office/drawing/2014/main" id="{4F4BD2D8-F0BF-90CF-4781-3145D276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545"/>
                <a:ext cx="111" cy="178"/>
              </a:xfrm>
              <a:custGeom>
                <a:avLst/>
                <a:gdLst>
                  <a:gd name="T0" fmla="*/ 9 w 111"/>
                  <a:gd name="T1" fmla="*/ 174 h 178"/>
                  <a:gd name="T2" fmla="*/ 0 w 111"/>
                  <a:gd name="T3" fmla="*/ 61 h 178"/>
                  <a:gd name="T4" fmla="*/ 25 w 111"/>
                  <a:gd name="T5" fmla="*/ 26 h 178"/>
                  <a:gd name="T6" fmla="*/ 75 w 111"/>
                  <a:gd name="T7" fmla="*/ 16 h 178"/>
                  <a:gd name="T8" fmla="*/ 85 w 111"/>
                  <a:gd name="T9" fmla="*/ 0 h 178"/>
                  <a:gd name="T10" fmla="*/ 105 w 111"/>
                  <a:gd name="T11" fmla="*/ 11 h 178"/>
                  <a:gd name="T12" fmla="*/ 111 w 111"/>
                  <a:gd name="T13" fmla="*/ 57 h 178"/>
                  <a:gd name="T14" fmla="*/ 70 w 111"/>
                  <a:gd name="T15" fmla="*/ 72 h 178"/>
                  <a:gd name="T16" fmla="*/ 50 w 111"/>
                  <a:gd name="T17" fmla="*/ 113 h 178"/>
                  <a:gd name="T18" fmla="*/ 35 w 111"/>
                  <a:gd name="T19" fmla="*/ 128 h 178"/>
                  <a:gd name="T20" fmla="*/ 20 w 111"/>
                  <a:gd name="T21" fmla="*/ 178 h 178"/>
                  <a:gd name="T22" fmla="*/ 9 w 111"/>
                  <a:gd name="T23" fmla="*/ 17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1" h="178">
                    <a:moveTo>
                      <a:pt x="9" y="174"/>
                    </a:moveTo>
                    <a:lnTo>
                      <a:pt x="0" y="61"/>
                    </a:lnTo>
                    <a:lnTo>
                      <a:pt x="25" y="26"/>
                    </a:lnTo>
                    <a:lnTo>
                      <a:pt x="75" y="16"/>
                    </a:lnTo>
                    <a:lnTo>
                      <a:pt x="85" y="0"/>
                    </a:lnTo>
                    <a:lnTo>
                      <a:pt x="105" y="11"/>
                    </a:lnTo>
                    <a:lnTo>
                      <a:pt x="111" y="57"/>
                    </a:lnTo>
                    <a:lnTo>
                      <a:pt x="70" y="72"/>
                    </a:lnTo>
                    <a:lnTo>
                      <a:pt x="50" y="113"/>
                    </a:lnTo>
                    <a:lnTo>
                      <a:pt x="35" y="128"/>
                    </a:lnTo>
                    <a:lnTo>
                      <a:pt x="20" y="178"/>
                    </a:lnTo>
                    <a:lnTo>
                      <a:pt x="9" y="17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56" name="Freeform 552">
                <a:extLst>
                  <a:ext uri="{FF2B5EF4-FFF2-40B4-BE49-F238E27FC236}">
                    <a16:creationId xmlns:a16="http://schemas.microsoft.com/office/drawing/2014/main" id="{B8DAC52B-10FF-5C23-95AC-C9CD34627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2723"/>
                <a:ext cx="141" cy="61"/>
              </a:xfrm>
              <a:custGeom>
                <a:avLst/>
                <a:gdLst>
                  <a:gd name="T0" fmla="*/ 21 w 141"/>
                  <a:gd name="T1" fmla="*/ 57 h 61"/>
                  <a:gd name="T2" fmla="*/ 0 w 141"/>
                  <a:gd name="T3" fmla="*/ 0 h 61"/>
                  <a:gd name="T4" fmla="*/ 41 w 141"/>
                  <a:gd name="T5" fmla="*/ 0 h 61"/>
                  <a:gd name="T6" fmla="*/ 141 w 141"/>
                  <a:gd name="T7" fmla="*/ 16 h 61"/>
                  <a:gd name="T8" fmla="*/ 141 w 141"/>
                  <a:gd name="T9" fmla="*/ 31 h 61"/>
                  <a:gd name="T10" fmla="*/ 126 w 141"/>
                  <a:gd name="T11" fmla="*/ 52 h 61"/>
                  <a:gd name="T12" fmla="*/ 71 w 141"/>
                  <a:gd name="T13" fmla="*/ 46 h 61"/>
                  <a:gd name="T14" fmla="*/ 36 w 141"/>
                  <a:gd name="T15" fmla="*/ 61 h 61"/>
                  <a:gd name="T16" fmla="*/ 21 w 141"/>
                  <a:gd name="T17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61">
                    <a:moveTo>
                      <a:pt x="21" y="57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141" y="16"/>
                    </a:lnTo>
                    <a:lnTo>
                      <a:pt x="141" y="31"/>
                    </a:lnTo>
                    <a:lnTo>
                      <a:pt x="126" y="52"/>
                    </a:lnTo>
                    <a:lnTo>
                      <a:pt x="71" y="46"/>
                    </a:lnTo>
                    <a:lnTo>
                      <a:pt x="36" y="61"/>
                    </a:lnTo>
                    <a:lnTo>
                      <a:pt x="21" y="5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57" name="Freeform 553">
                <a:extLst>
                  <a:ext uri="{FF2B5EF4-FFF2-40B4-BE49-F238E27FC236}">
                    <a16:creationId xmlns:a16="http://schemas.microsoft.com/office/drawing/2014/main" id="{BDE179AC-8608-5C3D-86D5-85E8FD5D6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2291"/>
                <a:ext cx="197" cy="122"/>
              </a:xfrm>
              <a:custGeom>
                <a:avLst/>
                <a:gdLst>
                  <a:gd name="T0" fmla="*/ 55 w 197"/>
                  <a:gd name="T1" fmla="*/ 0 h 122"/>
                  <a:gd name="T2" fmla="*/ 111 w 197"/>
                  <a:gd name="T3" fmla="*/ 5 h 122"/>
                  <a:gd name="T4" fmla="*/ 137 w 197"/>
                  <a:gd name="T5" fmla="*/ 20 h 122"/>
                  <a:gd name="T6" fmla="*/ 147 w 197"/>
                  <a:gd name="T7" fmla="*/ 51 h 122"/>
                  <a:gd name="T8" fmla="*/ 197 w 197"/>
                  <a:gd name="T9" fmla="*/ 87 h 122"/>
                  <a:gd name="T10" fmla="*/ 188 w 197"/>
                  <a:gd name="T11" fmla="*/ 122 h 122"/>
                  <a:gd name="T12" fmla="*/ 131 w 197"/>
                  <a:gd name="T13" fmla="*/ 122 h 122"/>
                  <a:gd name="T14" fmla="*/ 66 w 197"/>
                  <a:gd name="T15" fmla="*/ 92 h 122"/>
                  <a:gd name="T16" fmla="*/ 20 w 197"/>
                  <a:gd name="T17" fmla="*/ 96 h 122"/>
                  <a:gd name="T18" fmla="*/ 0 w 197"/>
                  <a:gd name="T19" fmla="*/ 61 h 122"/>
                  <a:gd name="T20" fmla="*/ 5 w 197"/>
                  <a:gd name="T21" fmla="*/ 15 h 122"/>
                  <a:gd name="T22" fmla="*/ 55 w 197"/>
                  <a:gd name="T2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7" h="122">
                    <a:moveTo>
                      <a:pt x="55" y="0"/>
                    </a:moveTo>
                    <a:lnTo>
                      <a:pt x="111" y="5"/>
                    </a:lnTo>
                    <a:lnTo>
                      <a:pt x="137" y="20"/>
                    </a:lnTo>
                    <a:lnTo>
                      <a:pt x="147" y="51"/>
                    </a:lnTo>
                    <a:lnTo>
                      <a:pt x="197" y="87"/>
                    </a:lnTo>
                    <a:lnTo>
                      <a:pt x="188" y="122"/>
                    </a:lnTo>
                    <a:lnTo>
                      <a:pt x="131" y="122"/>
                    </a:lnTo>
                    <a:lnTo>
                      <a:pt x="66" y="92"/>
                    </a:lnTo>
                    <a:lnTo>
                      <a:pt x="20" y="96"/>
                    </a:lnTo>
                    <a:lnTo>
                      <a:pt x="0" y="61"/>
                    </a:lnTo>
                    <a:lnTo>
                      <a:pt x="5" y="15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58" name="Freeform 554">
                <a:extLst>
                  <a:ext uri="{FF2B5EF4-FFF2-40B4-BE49-F238E27FC236}">
                    <a16:creationId xmlns:a16="http://schemas.microsoft.com/office/drawing/2014/main" id="{7D79BD80-EC8B-CB02-0CEB-4D982D17E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2658"/>
                <a:ext cx="177" cy="81"/>
              </a:xfrm>
              <a:custGeom>
                <a:avLst/>
                <a:gdLst>
                  <a:gd name="T0" fmla="*/ 30 w 177"/>
                  <a:gd name="T1" fmla="*/ 0 h 81"/>
                  <a:gd name="T2" fmla="*/ 177 w 177"/>
                  <a:gd name="T3" fmla="*/ 55 h 81"/>
                  <a:gd name="T4" fmla="*/ 146 w 177"/>
                  <a:gd name="T5" fmla="*/ 81 h 81"/>
                  <a:gd name="T6" fmla="*/ 46 w 177"/>
                  <a:gd name="T7" fmla="*/ 65 h 81"/>
                  <a:gd name="T8" fmla="*/ 5 w 177"/>
                  <a:gd name="T9" fmla="*/ 65 h 81"/>
                  <a:gd name="T10" fmla="*/ 0 w 177"/>
                  <a:gd name="T11" fmla="*/ 65 h 81"/>
                  <a:gd name="T12" fmla="*/ 15 w 177"/>
                  <a:gd name="T13" fmla="*/ 15 h 81"/>
                  <a:gd name="T14" fmla="*/ 30 w 177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81">
                    <a:moveTo>
                      <a:pt x="30" y="0"/>
                    </a:moveTo>
                    <a:lnTo>
                      <a:pt x="177" y="55"/>
                    </a:lnTo>
                    <a:lnTo>
                      <a:pt x="146" y="81"/>
                    </a:lnTo>
                    <a:lnTo>
                      <a:pt x="46" y="65"/>
                    </a:lnTo>
                    <a:lnTo>
                      <a:pt x="5" y="65"/>
                    </a:lnTo>
                    <a:lnTo>
                      <a:pt x="0" y="65"/>
                    </a:lnTo>
                    <a:lnTo>
                      <a:pt x="15" y="15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59" name="Freeform 555">
                <a:extLst>
                  <a:ext uri="{FF2B5EF4-FFF2-40B4-BE49-F238E27FC236}">
                    <a16:creationId xmlns:a16="http://schemas.microsoft.com/office/drawing/2014/main" id="{D070503E-7E07-17A4-3B90-A3730FC3C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2923"/>
                <a:ext cx="130" cy="157"/>
              </a:xfrm>
              <a:custGeom>
                <a:avLst/>
                <a:gdLst>
                  <a:gd name="T0" fmla="*/ 8 w 130"/>
                  <a:gd name="T1" fmla="*/ 157 h 157"/>
                  <a:gd name="T2" fmla="*/ 89 w 130"/>
                  <a:gd name="T3" fmla="*/ 157 h 157"/>
                  <a:gd name="T4" fmla="*/ 130 w 130"/>
                  <a:gd name="T5" fmla="*/ 65 h 157"/>
                  <a:gd name="T6" fmla="*/ 95 w 130"/>
                  <a:gd name="T7" fmla="*/ 30 h 157"/>
                  <a:gd name="T8" fmla="*/ 54 w 130"/>
                  <a:gd name="T9" fmla="*/ 0 h 157"/>
                  <a:gd name="T10" fmla="*/ 25 w 130"/>
                  <a:gd name="T11" fmla="*/ 4 h 157"/>
                  <a:gd name="T12" fmla="*/ 0 w 130"/>
                  <a:gd name="T13" fmla="*/ 115 h 157"/>
                  <a:gd name="T14" fmla="*/ 8 w 130"/>
                  <a:gd name="T15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0" h="157">
                    <a:moveTo>
                      <a:pt x="8" y="157"/>
                    </a:moveTo>
                    <a:lnTo>
                      <a:pt x="89" y="157"/>
                    </a:lnTo>
                    <a:lnTo>
                      <a:pt x="130" y="65"/>
                    </a:lnTo>
                    <a:lnTo>
                      <a:pt x="95" y="30"/>
                    </a:lnTo>
                    <a:lnTo>
                      <a:pt x="54" y="0"/>
                    </a:lnTo>
                    <a:lnTo>
                      <a:pt x="25" y="4"/>
                    </a:lnTo>
                    <a:lnTo>
                      <a:pt x="0" y="115"/>
                    </a:lnTo>
                    <a:lnTo>
                      <a:pt x="8" y="15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60" name="Freeform 556">
                <a:extLst>
                  <a:ext uri="{FF2B5EF4-FFF2-40B4-BE49-F238E27FC236}">
                    <a16:creationId xmlns:a16="http://schemas.microsoft.com/office/drawing/2014/main" id="{16C16DE8-63A1-8521-55D3-5C10D4D03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3146"/>
                <a:ext cx="157" cy="168"/>
              </a:xfrm>
              <a:custGeom>
                <a:avLst/>
                <a:gdLst>
                  <a:gd name="T0" fmla="*/ 0 w 157"/>
                  <a:gd name="T1" fmla="*/ 86 h 168"/>
                  <a:gd name="T2" fmla="*/ 0 w 157"/>
                  <a:gd name="T3" fmla="*/ 96 h 168"/>
                  <a:gd name="T4" fmla="*/ 35 w 157"/>
                  <a:gd name="T5" fmla="*/ 127 h 168"/>
                  <a:gd name="T6" fmla="*/ 41 w 157"/>
                  <a:gd name="T7" fmla="*/ 148 h 168"/>
                  <a:gd name="T8" fmla="*/ 102 w 157"/>
                  <a:gd name="T9" fmla="*/ 168 h 168"/>
                  <a:gd name="T10" fmla="*/ 131 w 157"/>
                  <a:gd name="T11" fmla="*/ 142 h 168"/>
                  <a:gd name="T12" fmla="*/ 131 w 157"/>
                  <a:gd name="T13" fmla="*/ 112 h 168"/>
                  <a:gd name="T14" fmla="*/ 148 w 157"/>
                  <a:gd name="T15" fmla="*/ 112 h 168"/>
                  <a:gd name="T16" fmla="*/ 157 w 157"/>
                  <a:gd name="T17" fmla="*/ 55 h 168"/>
                  <a:gd name="T18" fmla="*/ 61 w 157"/>
                  <a:gd name="T19" fmla="*/ 0 h 168"/>
                  <a:gd name="T20" fmla="*/ 0 w 157"/>
                  <a:gd name="T21" fmla="*/ 8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68">
                    <a:moveTo>
                      <a:pt x="0" y="86"/>
                    </a:moveTo>
                    <a:lnTo>
                      <a:pt x="0" y="96"/>
                    </a:lnTo>
                    <a:lnTo>
                      <a:pt x="35" y="127"/>
                    </a:lnTo>
                    <a:lnTo>
                      <a:pt x="41" y="148"/>
                    </a:lnTo>
                    <a:lnTo>
                      <a:pt x="102" y="168"/>
                    </a:lnTo>
                    <a:lnTo>
                      <a:pt x="131" y="142"/>
                    </a:lnTo>
                    <a:lnTo>
                      <a:pt x="131" y="112"/>
                    </a:lnTo>
                    <a:lnTo>
                      <a:pt x="148" y="112"/>
                    </a:lnTo>
                    <a:lnTo>
                      <a:pt x="157" y="55"/>
                    </a:lnTo>
                    <a:lnTo>
                      <a:pt x="6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61" name="Freeform 557">
                <a:extLst>
                  <a:ext uri="{FF2B5EF4-FFF2-40B4-BE49-F238E27FC236}">
                    <a16:creationId xmlns:a16="http://schemas.microsoft.com/office/drawing/2014/main" id="{C8BD46B8-CEC8-7C9D-6544-BCC33E341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9" y="2708"/>
                <a:ext cx="192" cy="153"/>
              </a:xfrm>
              <a:custGeom>
                <a:avLst/>
                <a:gdLst>
                  <a:gd name="T0" fmla="*/ 36 w 192"/>
                  <a:gd name="T1" fmla="*/ 87 h 153"/>
                  <a:gd name="T2" fmla="*/ 146 w 192"/>
                  <a:gd name="T3" fmla="*/ 153 h 153"/>
                  <a:gd name="T4" fmla="*/ 192 w 192"/>
                  <a:gd name="T5" fmla="*/ 46 h 153"/>
                  <a:gd name="T6" fmla="*/ 76 w 192"/>
                  <a:gd name="T7" fmla="*/ 0 h 153"/>
                  <a:gd name="T8" fmla="*/ 0 w 192"/>
                  <a:gd name="T9" fmla="*/ 15 h 153"/>
                  <a:gd name="T10" fmla="*/ 36 w 192"/>
                  <a:gd name="T11" fmla="*/ 8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53">
                    <a:moveTo>
                      <a:pt x="36" y="87"/>
                    </a:moveTo>
                    <a:lnTo>
                      <a:pt x="146" y="153"/>
                    </a:lnTo>
                    <a:lnTo>
                      <a:pt x="192" y="46"/>
                    </a:lnTo>
                    <a:lnTo>
                      <a:pt x="76" y="0"/>
                    </a:lnTo>
                    <a:lnTo>
                      <a:pt x="0" y="15"/>
                    </a:lnTo>
                    <a:lnTo>
                      <a:pt x="36" y="8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62" name="Freeform 558">
                <a:extLst>
                  <a:ext uri="{FF2B5EF4-FFF2-40B4-BE49-F238E27FC236}">
                    <a16:creationId xmlns:a16="http://schemas.microsoft.com/office/drawing/2014/main" id="{AB40FC47-9096-2E0C-48F4-77610281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" y="2144"/>
                <a:ext cx="209" cy="137"/>
              </a:xfrm>
              <a:custGeom>
                <a:avLst/>
                <a:gdLst>
                  <a:gd name="T0" fmla="*/ 91 w 209"/>
                  <a:gd name="T1" fmla="*/ 132 h 137"/>
                  <a:gd name="T2" fmla="*/ 111 w 209"/>
                  <a:gd name="T3" fmla="*/ 126 h 137"/>
                  <a:gd name="T4" fmla="*/ 168 w 209"/>
                  <a:gd name="T5" fmla="*/ 137 h 137"/>
                  <a:gd name="T6" fmla="*/ 209 w 209"/>
                  <a:gd name="T7" fmla="*/ 117 h 137"/>
                  <a:gd name="T8" fmla="*/ 142 w 209"/>
                  <a:gd name="T9" fmla="*/ 50 h 137"/>
                  <a:gd name="T10" fmla="*/ 56 w 209"/>
                  <a:gd name="T11" fmla="*/ 0 h 137"/>
                  <a:gd name="T12" fmla="*/ 6 w 209"/>
                  <a:gd name="T13" fmla="*/ 30 h 137"/>
                  <a:gd name="T14" fmla="*/ 0 w 209"/>
                  <a:gd name="T15" fmla="*/ 102 h 137"/>
                  <a:gd name="T16" fmla="*/ 91 w 209"/>
                  <a:gd name="T17" fmla="*/ 13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9" h="137">
                    <a:moveTo>
                      <a:pt x="91" y="132"/>
                    </a:moveTo>
                    <a:lnTo>
                      <a:pt x="111" y="126"/>
                    </a:lnTo>
                    <a:lnTo>
                      <a:pt x="168" y="137"/>
                    </a:lnTo>
                    <a:lnTo>
                      <a:pt x="209" y="117"/>
                    </a:lnTo>
                    <a:lnTo>
                      <a:pt x="142" y="50"/>
                    </a:lnTo>
                    <a:lnTo>
                      <a:pt x="56" y="0"/>
                    </a:lnTo>
                    <a:lnTo>
                      <a:pt x="6" y="30"/>
                    </a:lnTo>
                    <a:lnTo>
                      <a:pt x="0" y="102"/>
                    </a:lnTo>
                    <a:lnTo>
                      <a:pt x="91" y="13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63" name="Freeform 559">
                <a:extLst>
                  <a:ext uri="{FF2B5EF4-FFF2-40B4-BE49-F238E27FC236}">
                    <a16:creationId xmlns:a16="http://schemas.microsoft.com/office/drawing/2014/main" id="{740BC96E-27AA-DEDE-7A2C-FDFD7D511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485"/>
                <a:ext cx="227" cy="117"/>
              </a:xfrm>
              <a:custGeom>
                <a:avLst/>
                <a:gdLst>
                  <a:gd name="T0" fmla="*/ 15 w 227"/>
                  <a:gd name="T1" fmla="*/ 0 h 117"/>
                  <a:gd name="T2" fmla="*/ 80 w 227"/>
                  <a:gd name="T3" fmla="*/ 19 h 117"/>
                  <a:gd name="T4" fmla="*/ 212 w 227"/>
                  <a:gd name="T5" fmla="*/ 0 h 117"/>
                  <a:gd name="T6" fmla="*/ 227 w 227"/>
                  <a:gd name="T7" fmla="*/ 19 h 117"/>
                  <a:gd name="T8" fmla="*/ 140 w 227"/>
                  <a:gd name="T9" fmla="*/ 45 h 117"/>
                  <a:gd name="T10" fmla="*/ 96 w 227"/>
                  <a:gd name="T11" fmla="*/ 117 h 117"/>
                  <a:gd name="T12" fmla="*/ 76 w 227"/>
                  <a:gd name="T13" fmla="*/ 106 h 117"/>
                  <a:gd name="T14" fmla="*/ 0 w 227"/>
                  <a:gd name="T15" fmla="*/ 25 h 117"/>
                  <a:gd name="T16" fmla="*/ 15 w 227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7" h="117">
                    <a:moveTo>
                      <a:pt x="15" y="0"/>
                    </a:moveTo>
                    <a:lnTo>
                      <a:pt x="80" y="19"/>
                    </a:lnTo>
                    <a:lnTo>
                      <a:pt x="212" y="0"/>
                    </a:lnTo>
                    <a:lnTo>
                      <a:pt x="227" y="19"/>
                    </a:lnTo>
                    <a:lnTo>
                      <a:pt x="140" y="45"/>
                    </a:lnTo>
                    <a:lnTo>
                      <a:pt x="96" y="117"/>
                    </a:lnTo>
                    <a:lnTo>
                      <a:pt x="76" y="106"/>
                    </a:lnTo>
                    <a:lnTo>
                      <a:pt x="0" y="25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64" name="Freeform 560">
                <a:extLst>
                  <a:ext uri="{FF2B5EF4-FFF2-40B4-BE49-F238E27FC236}">
                    <a16:creationId xmlns:a16="http://schemas.microsoft.com/office/drawing/2014/main" id="{7BA62E18-F205-9736-523E-C34593448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322"/>
                <a:ext cx="91" cy="54"/>
              </a:xfrm>
              <a:custGeom>
                <a:avLst/>
                <a:gdLst>
                  <a:gd name="T0" fmla="*/ 0 w 91"/>
                  <a:gd name="T1" fmla="*/ 50 h 54"/>
                  <a:gd name="T2" fmla="*/ 40 w 91"/>
                  <a:gd name="T3" fmla="*/ 54 h 54"/>
                  <a:gd name="T4" fmla="*/ 91 w 91"/>
                  <a:gd name="T5" fmla="*/ 20 h 54"/>
                  <a:gd name="T6" fmla="*/ 71 w 91"/>
                  <a:gd name="T7" fmla="*/ 0 h 54"/>
                  <a:gd name="T8" fmla="*/ 40 w 91"/>
                  <a:gd name="T9" fmla="*/ 4 h 54"/>
                  <a:gd name="T10" fmla="*/ 15 w 91"/>
                  <a:gd name="T11" fmla="*/ 15 h 54"/>
                  <a:gd name="T12" fmla="*/ 0 w 91"/>
                  <a:gd name="T1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54">
                    <a:moveTo>
                      <a:pt x="0" y="50"/>
                    </a:moveTo>
                    <a:lnTo>
                      <a:pt x="40" y="54"/>
                    </a:lnTo>
                    <a:lnTo>
                      <a:pt x="91" y="20"/>
                    </a:lnTo>
                    <a:lnTo>
                      <a:pt x="71" y="0"/>
                    </a:lnTo>
                    <a:lnTo>
                      <a:pt x="40" y="4"/>
                    </a:lnTo>
                    <a:lnTo>
                      <a:pt x="15" y="15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65" name="Freeform 561">
                <a:extLst>
                  <a:ext uri="{FF2B5EF4-FFF2-40B4-BE49-F238E27FC236}">
                    <a16:creationId xmlns:a16="http://schemas.microsoft.com/office/drawing/2014/main" id="{F0122154-C7B3-C473-ED50-ED3A0100B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265"/>
                <a:ext cx="146" cy="107"/>
              </a:xfrm>
              <a:custGeom>
                <a:avLst/>
                <a:gdLst>
                  <a:gd name="T0" fmla="*/ 106 w 146"/>
                  <a:gd name="T1" fmla="*/ 107 h 107"/>
                  <a:gd name="T2" fmla="*/ 121 w 146"/>
                  <a:gd name="T3" fmla="*/ 72 h 107"/>
                  <a:gd name="T4" fmla="*/ 146 w 146"/>
                  <a:gd name="T5" fmla="*/ 61 h 107"/>
                  <a:gd name="T6" fmla="*/ 142 w 146"/>
                  <a:gd name="T7" fmla="*/ 26 h 107"/>
                  <a:gd name="T8" fmla="*/ 101 w 146"/>
                  <a:gd name="T9" fmla="*/ 0 h 107"/>
                  <a:gd name="T10" fmla="*/ 66 w 146"/>
                  <a:gd name="T11" fmla="*/ 0 h 107"/>
                  <a:gd name="T12" fmla="*/ 9 w 146"/>
                  <a:gd name="T13" fmla="*/ 16 h 107"/>
                  <a:gd name="T14" fmla="*/ 0 w 146"/>
                  <a:gd name="T15" fmla="*/ 41 h 107"/>
                  <a:gd name="T16" fmla="*/ 0 w 146"/>
                  <a:gd name="T17" fmla="*/ 41 h 107"/>
                  <a:gd name="T18" fmla="*/ 29 w 146"/>
                  <a:gd name="T19" fmla="*/ 61 h 107"/>
                  <a:gd name="T20" fmla="*/ 75 w 146"/>
                  <a:gd name="T21" fmla="*/ 107 h 107"/>
                  <a:gd name="T22" fmla="*/ 101 w 146"/>
                  <a:gd name="T23" fmla="*/ 102 h 107"/>
                  <a:gd name="T24" fmla="*/ 106 w 146"/>
                  <a:gd name="T2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" h="107">
                    <a:moveTo>
                      <a:pt x="106" y="107"/>
                    </a:moveTo>
                    <a:lnTo>
                      <a:pt x="121" y="72"/>
                    </a:lnTo>
                    <a:lnTo>
                      <a:pt x="146" y="61"/>
                    </a:lnTo>
                    <a:lnTo>
                      <a:pt x="142" y="26"/>
                    </a:lnTo>
                    <a:lnTo>
                      <a:pt x="101" y="0"/>
                    </a:lnTo>
                    <a:lnTo>
                      <a:pt x="66" y="0"/>
                    </a:lnTo>
                    <a:lnTo>
                      <a:pt x="9" y="1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9" y="61"/>
                    </a:lnTo>
                    <a:lnTo>
                      <a:pt x="75" y="107"/>
                    </a:lnTo>
                    <a:lnTo>
                      <a:pt x="101" y="102"/>
                    </a:lnTo>
                    <a:lnTo>
                      <a:pt x="106" y="10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66" name="Freeform 562">
                <a:extLst>
                  <a:ext uri="{FF2B5EF4-FFF2-40B4-BE49-F238E27FC236}">
                    <a16:creationId xmlns:a16="http://schemas.microsoft.com/office/drawing/2014/main" id="{BE764575-77AA-9496-B55F-03041F3F0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306"/>
                <a:ext cx="110" cy="168"/>
              </a:xfrm>
              <a:custGeom>
                <a:avLst/>
                <a:gdLst>
                  <a:gd name="T0" fmla="*/ 35 w 110"/>
                  <a:gd name="T1" fmla="*/ 0 h 168"/>
                  <a:gd name="T2" fmla="*/ 64 w 110"/>
                  <a:gd name="T3" fmla="*/ 20 h 168"/>
                  <a:gd name="T4" fmla="*/ 110 w 110"/>
                  <a:gd name="T5" fmla="*/ 66 h 168"/>
                  <a:gd name="T6" fmla="*/ 105 w 110"/>
                  <a:gd name="T7" fmla="*/ 77 h 168"/>
                  <a:gd name="T8" fmla="*/ 70 w 110"/>
                  <a:gd name="T9" fmla="*/ 92 h 168"/>
                  <a:gd name="T10" fmla="*/ 75 w 110"/>
                  <a:gd name="T11" fmla="*/ 168 h 168"/>
                  <a:gd name="T12" fmla="*/ 24 w 110"/>
                  <a:gd name="T13" fmla="*/ 168 h 168"/>
                  <a:gd name="T14" fmla="*/ 20 w 110"/>
                  <a:gd name="T15" fmla="*/ 133 h 168"/>
                  <a:gd name="T16" fmla="*/ 0 w 110"/>
                  <a:gd name="T17" fmla="*/ 98 h 168"/>
                  <a:gd name="T18" fmla="*/ 60 w 110"/>
                  <a:gd name="T19" fmla="*/ 57 h 168"/>
                  <a:gd name="T20" fmla="*/ 14 w 110"/>
                  <a:gd name="T21" fmla="*/ 25 h 168"/>
                  <a:gd name="T22" fmla="*/ 35 w 110"/>
                  <a:gd name="T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0" h="168">
                    <a:moveTo>
                      <a:pt x="35" y="0"/>
                    </a:moveTo>
                    <a:lnTo>
                      <a:pt x="64" y="20"/>
                    </a:lnTo>
                    <a:lnTo>
                      <a:pt x="110" y="66"/>
                    </a:lnTo>
                    <a:lnTo>
                      <a:pt x="105" y="77"/>
                    </a:lnTo>
                    <a:lnTo>
                      <a:pt x="70" y="92"/>
                    </a:lnTo>
                    <a:lnTo>
                      <a:pt x="75" y="168"/>
                    </a:lnTo>
                    <a:lnTo>
                      <a:pt x="24" y="168"/>
                    </a:lnTo>
                    <a:lnTo>
                      <a:pt x="20" y="133"/>
                    </a:lnTo>
                    <a:lnTo>
                      <a:pt x="0" y="98"/>
                    </a:lnTo>
                    <a:lnTo>
                      <a:pt x="60" y="57"/>
                    </a:lnTo>
                    <a:lnTo>
                      <a:pt x="14" y="25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67" name="Freeform 563">
                <a:extLst>
                  <a:ext uri="{FF2B5EF4-FFF2-40B4-BE49-F238E27FC236}">
                    <a16:creationId xmlns:a16="http://schemas.microsoft.com/office/drawing/2014/main" id="{AC6801E5-BA50-EAA8-629A-0FFC61C37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3069"/>
                <a:ext cx="192" cy="163"/>
              </a:xfrm>
              <a:custGeom>
                <a:avLst/>
                <a:gdLst>
                  <a:gd name="T0" fmla="*/ 131 w 192"/>
                  <a:gd name="T1" fmla="*/ 163 h 163"/>
                  <a:gd name="T2" fmla="*/ 192 w 192"/>
                  <a:gd name="T3" fmla="*/ 77 h 163"/>
                  <a:gd name="T4" fmla="*/ 187 w 192"/>
                  <a:gd name="T5" fmla="*/ 36 h 163"/>
                  <a:gd name="T6" fmla="*/ 162 w 192"/>
                  <a:gd name="T7" fmla="*/ 0 h 163"/>
                  <a:gd name="T8" fmla="*/ 91 w 192"/>
                  <a:gd name="T9" fmla="*/ 6 h 163"/>
                  <a:gd name="T10" fmla="*/ 4 w 192"/>
                  <a:gd name="T11" fmla="*/ 32 h 163"/>
                  <a:gd name="T12" fmla="*/ 0 w 192"/>
                  <a:gd name="T13" fmla="*/ 77 h 163"/>
                  <a:gd name="T14" fmla="*/ 131 w 192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163">
                    <a:moveTo>
                      <a:pt x="131" y="163"/>
                    </a:moveTo>
                    <a:lnTo>
                      <a:pt x="192" y="77"/>
                    </a:lnTo>
                    <a:lnTo>
                      <a:pt x="187" y="36"/>
                    </a:lnTo>
                    <a:lnTo>
                      <a:pt x="162" y="0"/>
                    </a:lnTo>
                    <a:lnTo>
                      <a:pt x="91" y="6"/>
                    </a:lnTo>
                    <a:lnTo>
                      <a:pt x="4" y="32"/>
                    </a:lnTo>
                    <a:lnTo>
                      <a:pt x="0" y="77"/>
                    </a:lnTo>
                    <a:lnTo>
                      <a:pt x="131" y="16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68" name="Freeform 564">
                <a:extLst>
                  <a:ext uri="{FF2B5EF4-FFF2-40B4-BE49-F238E27FC236}">
                    <a16:creationId xmlns:a16="http://schemas.microsoft.com/office/drawing/2014/main" id="{082AA358-94E6-1C4C-19ED-E9A1A96D6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" y="2103"/>
                <a:ext cx="182" cy="193"/>
              </a:xfrm>
              <a:custGeom>
                <a:avLst/>
                <a:gdLst>
                  <a:gd name="T0" fmla="*/ 105 w 182"/>
                  <a:gd name="T1" fmla="*/ 167 h 193"/>
                  <a:gd name="T2" fmla="*/ 85 w 182"/>
                  <a:gd name="T3" fmla="*/ 152 h 193"/>
                  <a:gd name="T4" fmla="*/ 81 w 182"/>
                  <a:gd name="T5" fmla="*/ 112 h 193"/>
                  <a:gd name="T6" fmla="*/ 116 w 182"/>
                  <a:gd name="T7" fmla="*/ 106 h 193"/>
                  <a:gd name="T8" fmla="*/ 136 w 182"/>
                  <a:gd name="T9" fmla="*/ 132 h 193"/>
                  <a:gd name="T10" fmla="*/ 166 w 182"/>
                  <a:gd name="T11" fmla="*/ 127 h 193"/>
                  <a:gd name="T12" fmla="*/ 182 w 182"/>
                  <a:gd name="T13" fmla="*/ 86 h 193"/>
                  <a:gd name="T14" fmla="*/ 121 w 182"/>
                  <a:gd name="T15" fmla="*/ 65 h 193"/>
                  <a:gd name="T16" fmla="*/ 101 w 182"/>
                  <a:gd name="T17" fmla="*/ 21 h 193"/>
                  <a:gd name="T18" fmla="*/ 85 w 182"/>
                  <a:gd name="T19" fmla="*/ 0 h 193"/>
                  <a:gd name="T20" fmla="*/ 44 w 182"/>
                  <a:gd name="T21" fmla="*/ 10 h 193"/>
                  <a:gd name="T22" fmla="*/ 0 w 182"/>
                  <a:gd name="T23" fmla="*/ 45 h 193"/>
                  <a:gd name="T24" fmla="*/ 50 w 182"/>
                  <a:gd name="T25" fmla="*/ 193 h 193"/>
                  <a:gd name="T26" fmla="*/ 101 w 182"/>
                  <a:gd name="T27" fmla="*/ 193 h 193"/>
                  <a:gd name="T28" fmla="*/ 105 w 182"/>
                  <a:gd name="T29" fmla="*/ 167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2" h="193">
                    <a:moveTo>
                      <a:pt x="105" y="167"/>
                    </a:moveTo>
                    <a:lnTo>
                      <a:pt x="85" y="152"/>
                    </a:lnTo>
                    <a:lnTo>
                      <a:pt x="81" y="112"/>
                    </a:lnTo>
                    <a:lnTo>
                      <a:pt x="116" y="106"/>
                    </a:lnTo>
                    <a:lnTo>
                      <a:pt x="136" y="132"/>
                    </a:lnTo>
                    <a:lnTo>
                      <a:pt x="166" y="127"/>
                    </a:lnTo>
                    <a:lnTo>
                      <a:pt x="182" y="86"/>
                    </a:lnTo>
                    <a:lnTo>
                      <a:pt x="121" y="6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44" y="10"/>
                    </a:lnTo>
                    <a:lnTo>
                      <a:pt x="0" y="45"/>
                    </a:lnTo>
                    <a:lnTo>
                      <a:pt x="50" y="193"/>
                    </a:lnTo>
                    <a:lnTo>
                      <a:pt x="101" y="193"/>
                    </a:lnTo>
                    <a:lnTo>
                      <a:pt x="105" y="16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69" name="Freeform 565">
                <a:extLst>
                  <a:ext uri="{FF2B5EF4-FFF2-40B4-BE49-F238E27FC236}">
                    <a16:creationId xmlns:a16="http://schemas.microsoft.com/office/drawing/2014/main" id="{7F1F2158-88E7-60A4-3BEB-37935161A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3288"/>
                <a:ext cx="151" cy="72"/>
              </a:xfrm>
              <a:custGeom>
                <a:avLst/>
                <a:gdLst>
                  <a:gd name="T0" fmla="*/ 0 w 151"/>
                  <a:gd name="T1" fmla="*/ 26 h 72"/>
                  <a:gd name="T2" fmla="*/ 4 w 151"/>
                  <a:gd name="T3" fmla="*/ 21 h 72"/>
                  <a:gd name="T4" fmla="*/ 131 w 151"/>
                  <a:gd name="T5" fmla="*/ 0 h 72"/>
                  <a:gd name="T6" fmla="*/ 137 w 151"/>
                  <a:gd name="T7" fmla="*/ 6 h 72"/>
                  <a:gd name="T8" fmla="*/ 151 w 151"/>
                  <a:gd name="T9" fmla="*/ 52 h 72"/>
                  <a:gd name="T10" fmla="*/ 131 w 151"/>
                  <a:gd name="T11" fmla="*/ 67 h 72"/>
                  <a:gd name="T12" fmla="*/ 56 w 151"/>
                  <a:gd name="T13" fmla="*/ 72 h 72"/>
                  <a:gd name="T14" fmla="*/ 0 w 151"/>
                  <a:gd name="T15" fmla="*/ 2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72">
                    <a:moveTo>
                      <a:pt x="0" y="26"/>
                    </a:moveTo>
                    <a:lnTo>
                      <a:pt x="4" y="21"/>
                    </a:lnTo>
                    <a:lnTo>
                      <a:pt x="131" y="0"/>
                    </a:lnTo>
                    <a:lnTo>
                      <a:pt x="137" y="6"/>
                    </a:lnTo>
                    <a:lnTo>
                      <a:pt x="151" y="52"/>
                    </a:lnTo>
                    <a:lnTo>
                      <a:pt x="131" y="67"/>
                    </a:lnTo>
                    <a:lnTo>
                      <a:pt x="56" y="72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70" name="Freeform 566">
                <a:extLst>
                  <a:ext uri="{FF2B5EF4-FFF2-40B4-BE49-F238E27FC236}">
                    <a16:creationId xmlns:a16="http://schemas.microsoft.com/office/drawing/2014/main" id="{4F1CEC92-1159-1E78-6A1D-E0BC4B779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3288"/>
                <a:ext cx="151" cy="72"/>
              </a:xfrm>
              <a:custGeom>
                <a:avLst/>
                <a:gdLst>
                  <a:gd name="T0" fmla="*/ 0 w 151"/>
                  <a:gd name="T1" fmla="*/ 26 h 72"/>
                  <a:gd name="T2" fmla="*/ 4 w 151"/>
                  <a:gd name="T3" fmla="*/ 21 h 72"/>
                  <a:gd name="T4" fmla="*/ 131 w 151"/>
                  <a:gd name="T5" fmla="*/ 0 h 72"/>
                  <a:gd name="T6" fmla="*/ 137 w 151"/>
                  <a:gd name="T7" fmla="*/ 6 h 72"/>
                  <a:gd name="T8" fmla="*/ 151 w 151"/>
                  <a:gd name="T9" fmla="*/ 52 h 72"/>
                  <a:gd name="T10" fmla="*/ 131 w 151"/>
                  <a:gd name="T11" fmla="*/ 67 h 72"/>
                  <a:gd name="T12" fmla="*/ 56 w 151"/>
                  <a:gd name="T13" fmla="*/ 72 h 72"/>
                  <a:gd name="T14" fmla="*/ 0 w 151"/>
                  <a:gd name="T15" fmla="*/ 2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72">
                    <a:moveTo>
                      <a:pt x="0" y="26"/>
                    </a:moveTo>
                    <a:lnTo>
                      <a:pt x="4" y="21"/>
                    </a:lnTo>
                    <a:lnTo>
                      <a:pt x="131" y="0"/>
                    </a:lnTo>
                    <a:lnTo>
                      <a:pt x="137" y="6"/>
                    </a:lnTo>
                    <a:lnTo>
                      <a:pt x="151" y="52"/>
                    </a:lnTo>
                    <a:lnTo>
                      <a:pt x="131" y="67"/>
                    </a:lnTo>
                    <a:lnTo>
                      <a:pt x="56" y="72"/>
                    </a:lnTo>
                    <a:lnTo>
                      <a:pt x="0" y="26"/>
                    </a:ln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71" name="Freeform 567">
                <a:extLst>
                  <a:ext uri="{FF2B5EF4-FFF2-40B4-BE49-F238E27FC236}">
                    <a16:creationId xmlns:a16="http://schemas.microsoft.com/office/drawing/2014/main" id="{2FC6860E-B250-D85C-6DA6-2916D6976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2209"/>
                <a:ext cx="55" cy="61"/>
              </a:xfrm>
              <a:custGeom>
                <a:avLst/>
                <a:gdLst>
                  <a:gd name="T0" fmla="*/ 24 w 55"/>
                  <a:gd name="T1" fmla="*/ 61 h 61"/>
                  <a:gd name="T2" fmla="*/ 4 w 55"/>
                  <a:gd name="T3" fmla="*/ 46 h 61"/>
                  <a:gd name="T4" fmla="*/ 0 w 55"/>
                  <a:gd name="T5" fmla="*/ 6 h 61"/>
                  <a:gd name="T6" fmla="*/ 35 w 55"/>
                  <a:gd name="T7" fmla="*/ 0 h 61"/>
                  <a:gd name="T8" fmla="*/ 55 w 55"/>
                  <a:gd name="T9" fmla="*/ 26 h 61"/>
                  <a:gd name="T10" fmla="*/ 24 w 55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61">
                    <a:moveTo>
                      <a:pt x="24" y="61"/>
                    </a:moveTo>
                    <a:lnTo>
                      <a:pt x="4" y="46"/>
                    </a:lnTo>
                    <a:lnTo>
                      <a:pt x="0" y="6"/>
                    </a:lnTo>
                    <a:lnTo>
                      <a:pt x="35" y="0"/>
                    </a:lnTo>
                    <a:lnTo>
                      <a:pt x="55" y="26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72" name="Freeform 568">
                <a:extLst>
                  <a:ext uri="{FF2B5EF4-FFF2-40B4-BE49-F238E27FC236}">
                    <a16:creationId xmlns:a16="http://schemas.microsoft.com/office/drawing/2014/main" id="{670791C4-9DB1-9D10-58F9-782377A0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355"/>
                <a:ext cx="120" cy="132"/>
              </a:xfrm>
              <a:custGeom>
                <a:avLst/>
                <a:gdLst>
                  <a:gd name="T0" fmla="*/ 0 w 120"/>
                  <a:gd name="T1" fmla="*/ 50 h 132"/>
                  <a:gd name="T2" fmla="*/ 41 w 120"/>
                  <a:gd name="T3" fmla="*/ 132 h 132"/>
                  <a:gd name="T4" fmla="*/ 105 w 120"/>
                  <a:gd name="T5" fmla="*/ 111 h 132"/>
                  <a:gd name="T6" fmla="*/ 96 w 120"/>
                  <a:gd name="T7" fmla="*/ 85 h 132"/>
                  <a:gd name="T8" fmla="*/ 85 w 120"/>
                  <a:gd name="T9" fmla="*/ 70 h 132"/>
                  <a:gd name="T10" fmla="*/ 120 w 120"/>
                  <a:gd name="T11" fmla="*/ 41 h 132"/>
                  <a:gd name="T12" fmla="*/ 91 w 120"/>
                  <a:gd name="T13" fmla="*/ 0 h 132"/>
                  <a:gd name="T14" fmla="*/ 0 w 120"/>
                  <a:gd name="T15" fmla="*/ 5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132">
                    <a:moveTo>
                      <a:pt x="0" y="50"/>
                    </a:moveTo>
                    <a:lnTo>
                      <a:pt x="41" y="132"/>
                    </a:lnTo>
                    <a:lnTo>
                      <a:pt x="105" y="111"/>
                    </a:lnTo>
                    <a:lnTo>
                      <a:pt x="96" y="85"/>
                    </a:lnTo>
                    <a:lnTo>
                      <a:pt x="85" y="70"/>
                    </a:lnTo>
                    <a:lnTo>
                      <a:pt x="120" y="41"/>
                    </a:lnTo>
                    <a:lnTo>
                      <a:pt x="91" y="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73" name="Freeform 569">
                <a:extLst>
                  <a:ext uri="{FF2B5EF4-FFF2-40B4-BE49-F238E27FC236}">
                    <a16:creationId xmlns:a16="http://schemas.microsoft.com/office/drawing/2014/main" id="{FEF251C6-7AE1-2D89-5FA1-189E53BCD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" y="3146"/>
                <a:ext cx="223" cy="163"/>
              </a:xfrm>
              <a:custGeom>
                <a:avLst/>
                <a:gdLst>
                  <a:gd name="T0" fmla="*/ 0 w 223"/>
                  <a:gd name="T1" fmla="*/ 163 h 163"/>
                  <a:gd name="T2" fmla="*/ 0 w 223"/>
                  <a:gd name="T3" fmla="*/ 46 h 163"/>
                  <a:gd name="T4" fmla="*/ 92 w 223"/>
                  <a:gd name="T5" fmla="*/ 0 h 163"/>
                  <a:gd name="T6" fmla="*/ 223 w 223"/>
                  <a:gd name="T7" fmla="*/ 86 h 163"/>
                  <a:gd name="T8" fmla="*/ 223 w 223"/>
                  <a:gd name="T9" fmla="*/ 96 h 163"/>
                  <a:gd name="T10" fmla="*/ 133 w 223"/>
                  <a:gd name="T11" fmla="*/ 148 h 163"/>
                  <a:gd name="T12" fmla="*/ 127 w 223"/>
                  <a:gd name="T13" fmla="*/ 142 h 163"/>
                  <a:gd name="T14" fmla="*/ 0 w 223"/>
                  <a:gd name="T1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163">
                    <a:moveTo>
                      <a:pt x="0" y="163"/>
                    </a:moveTo>
                    <a:lnTo>
                      <a:pt x="0" y="46"/>
                    </a:lnTo>
                    <a:lnTo>
                      <a:pt x="92" y="0"/>
                    </a:lnTo>
                    <a:lnTo>
                      <a:pt x="223" y="86"/>
                    </a:lnTo>
                    <a:lnTo>
                      <a:pt x="223" y="96"/>
                    </a:lnTo>
                    <a:lnTo>
                      <a:pt x="133" y="148"/>
                    </a:lnTo>
                    <a:lnTo>
                      <a:pt x="127" y="142"/>
                    </a:lnTo>
                    <a:lnTo>
                      <a:pt x="0" y="16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74" name="Freeform 570">
                <a:extLst>
                  <a:ext uri="{FF2B5EF4-FFF2-40B4-BE49-F238E27FC236}">
                    <a16:creationId xmlns:a16="http://schemas.microsoft.com/office/drawing/2014/main" id="{031AFFE9-3D51-28D0-0FD6-0E9980F5C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545"/>
                <a:ext cx="153" cy="81"/>
              </a:xfrm>
              <a:custGeom>
                <a:avLst/>
                <a:gdLst>
                  <a:gd name="T0" fmla="*/ 75 w 153"/>
                  <a:gd name="T1" fmla="*/ 0 h 81"/>
                  <a:gd name="T2" fmla="*/ 25 w 153"/>
                  <a:gd name="T3" fmla="*/ 37 h 81"/>
                  <a:gd name="T4" fmla="*/ 4 w 153"/>
                  <a:gd name="T5" fmla="*/ 47 h 81"/>
                  <a:gd name="T6" fmla="*/ 0 w 153"/>
                  <a:gd name="T7" fmla="*/ 62 h 81"/>
                  <a:gd name="T8" fmla="*/ 31 w 153"/>
                  <a:gd name="T9" fmla="*/ 81 h 81"/>
                  <a:gd name="T10" fmla="*/ 81 w 153"/>
                  <a:gd name="T11" fmla="*/ 81 h 81"/>
                  <a:gd name="T12" fmla="*/ 112 w 153"/>
                  <a:gd name="T13" fmla="*/ 77 h 81"/>
                  <a:gd name="T14" fmla="*/ 153 w 153"/>
                  <a:gd name="T15" fmla="*/ 26 h 81"/>
                  <a:gd name="T16" fmla="*/ 107 w 153"/>
                  <a:gd name="T17" fmla="*/ 5 h 81"/>
                  <a:gd name="T18" fmla="*/ 75 w 153"/>
                  <a:gd name="T1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81">
                    <a:moveTo>
                      <a:pt x="75" y="0"/>
                    </a:moveTo>
                    <a:lnTo>
                      <a:pt x="25" y="37"/>
                    </a:lnTo>
                    <a:lnTo>
                      <a:pt x="4" y="47"/>
                    </a:lnTo>
                    <a:lnTo>
                      <a:pt x="0" y="62"/>
                    </a:lnTo>
                    <a:lnTo>
                      <a:pt x="31" y="81"/>
                    </a:lnTo>
                    <a:lnTo>
                      <a:pt x="81" y="81"/>
                    </a:lnTo>
                    <a:lnTo>
                      <a:pt x="112" y="77"/>
                    </a:lnTo>
                    <a:lnTo>
                      <a:pt x="153" y="26"/>
                    </a:lnTo>
                    <a:lnTo>
                      <a:pt x="107" y="5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75" name="Freeform 571">
                <a:extLst>
                  <a:ext uri="{FF2B5EF4-FFF2-40B4-BE49-F238E27FC236}">
                    <a16:creationId xmlns:a16="http://schemas.microsoft.com/office/drawing/2014/main" id="{741C338A-D5B1-8B65-5E4F-E220A1623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545"/>
                <a:ext cx="153" cy="81"/>
              </a:xfrm>
              <a:custGeom>
                <a:avLst/>
                <a:gdLst>
                  <a:gd name="T0" fmla="*/ 75 w 153"/>
                  <a:gd name="T1" fmla="*/ 0 h 81"/>
                  <a:gd name="T2" fmla="*/ 25 w 153"/>
                  <a:gd name="T3" fmla="*/ 37 h 81"/>
                  <a:gd name="T4" fmla="*/ 4 w 153"/>
                  <a:gd name="T5" fmla="*/ 47 h 81"/>
                  <a:gd name="T6" fmla="*/ 0 w 153"/>
                  <a:gd name="T7" fmla="*/ 62 h 81"/>
                  <a:gd name="T8" fmla="*/ 31 w 153"/>
                  <a:gd name="T9" fmla="*/ 81 h 81"/>
                  <a:gd name="T10" fmla="*/ 81 w 153"/>
                  <a:gd name="T11" fmla="*/ 81 h 81"/>
                  <a:gd name="T12" fmla="*/ 112 w 153"/>
                  <a:gd name="T13" fmla="*/ 77 h 81"/>
                  <a:gd name="T14" fmla="*/ 153 w 153"/>
                  <a:gd name="T15" fmla="*/ 26 h 81"/>
                  <a:gd name="T16" fmla="*/ 107 w 153"/>
                  <a:gd name="T17" fmla="*/ 5 h 81"/>
                  <a:gd name="T18" fmla="*/ 75 w 153"/>
                  <a:gd name="T1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81">
                    <a:moveTo>
                      <a:pt x="75" y="0"/>
                    </a:moveTo>
                    <a:lnTo>
                      <a:pt x="25" y="37"/>
                    </a:lnTo>
                    <a:lnTo>
                      <a:pt x="4" y="47"/>
                    </a:lnTo>
                    <a:lnTo>
                      <a:pt x="0" y="62"/>
                    </a:lnTo>
                    <a:lnTo>
                      <a:pt x="31" y="81"/>
                    </a:lnTo>
                    <a:lnTo>
                      <a:pt x="81" y="81"/>
                    </a:lnTo>
                    <a:lnTo>
                      <a:pt x="112" y="77"/>
                    </a:lnTo>
                    <a:lnTo>
                      <a:pt x="153" y="26"/>
                    </a:lnTo>
                    <a:lnTo>
                      <a:pt x="107" y="5"/>
                    </a:lnTo>
                    <a:lnTo>
                      <a:pt x="75" y="0"/>
                    </a:ln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76" name="Freeform 572">
                <a:extLst>
                  <a:ext uri="{FF2B5EF4-FFF2-40B4-BE49-F238E27FC236}">
                    <a16:creationId xmlns:a16="http://schemas.microsoft.com/office/drawing/2014/main" id="{5056115F-EAAB-A5F8-9B31-1B9F249D7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113"/>
                <a:ext cx="121" cy="152"/>
              </a:xfrm>
              <a:custGeom>
                <a:avLst/>
                <a:gdLst>
                  <a:gd name="T0" fmla="*/ 41 w 121"/>
                  <a:gd name="T1" fmla="*/ 152 h 152"/>
                  <a:gd name="T2" fmla="*/ 76 w 121"/>
                  <a:gd name="T3" fmla="*/ 152 h 152"/>
                  <a:gd name="T4" fmla="*/ 121 w 121"/>
                  <a:gd name="T5" fmla="*/ 35 h 152"/>
                  <a:gd name="T6" fmla="*/ 91 w 121"/>
                  <a:gd name="T7" fmla="*/ 0 h 152"/>
                  <a:gd name="T8" fmla="*/ 41 w 121"/>
                  <a:gd name="T9" fmla="*/ 92 h 152"/>
                  <a:gd name="T10" fmla="*/ 4 w 121"/>
                  <a:gd name="T11" fmla="*/ 92 h 152"/>
                  <a:gd name="T12" fmla="*/ 0 w 121"/>
                  <a:gd name="T13" fmla="*/ 117 h 152"/>
                  <a:gd name="T14" fmla="*/ 36 w 121"/>
                  <a:gd name="T15" fmla="*/ 142 h 152"/>
                  <a:gd name="T16" fmla="*/ 41 w 121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52">
                    <a:moveTo>
                      <a:pt x="41" y="152"/>
                    </a:moveTo>
                    <a:lnTo>
                      <a:pt x="76" y="152"/>
                    </a:lnTo>
                    <a:lnTo>
                      <a:pt x="121" y="35"/>
                    </a:lnTo>
                    <a:lnTo>
                      <a:pt x="91" y="0"/>
                    </a:lnTo>
                    <a:lnTo>
                      <a:pt x="41" y="92"/>
                    </a:lnTo>
                    <a:lnTo>
                      <a:pt x="4" y="92"/>
                    </a:lnTo>
                    <a:lnTo>
                      <a:pt x="0" y="117"/>
                    </a:lnTo>
                    <a:lnTo>
                      <a:pt x="36" y="142"/>
                    </a:lnTo>
                    <a:lnTo>
                      <a:pt x="41" y="15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77" name="Freeform 573">
                <a:extLst>
                  <a:ext uri="{FF2B5EF4-FFF2-40B4-BE49-F238E27FC236}">
                    <a16:creationId xmlns:a16="http://schemas.microsoft.com/office/drawing/2014/main" id="{2E0E46CC-A2AB-BCC1-BFEC-1138B444E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2485"/>
                <a:ext cx="203" cy="121"/>
              </a:xfrm>
              <a:custGeom>
                <a:avLst/>
                <a:gdLst>
                  <a:gd name="T0" fmla="*/ 15 w 203"/>
                  <a:gd name="T1" fmla="*/ 111 h 121"/>
                  <a:gd name="T2" fmla="*/ 52 w 203"/>
                  <a:gd name="T3" fmla="*/ 111 h 121"/>
                  <a:gd name="T4" fmla="*/ 102 w 203"/>
                  <a:gd name="T5" fmla="*/ 121 h 121"/>
                  <a:gd name="T6" fmla="*/ 133 w 203"/>
                  <a:gd name="T7" fmla="*/ 106 h 121"/>
                  <a:gd name="T8" fmla="*/ 153 w 203"/>
                  <a:gd name="T9" fmla="*/ 117 h 121"/>
                  <a:gd name="T10" fmla="*/ 198 w 203"/>
                  <a:gd name="T11" fmla="*/ 86 h 121"/>
                  <a:gd name="T12" fmla="*/ 203 w 203"/>
                  <a:gd name="T13" fmla="*/ 65 h 121"/>
                  <a:gd name="T14" fmla="*/ 157 w 203"/>
                  <a:gd name="T15" fmla="*/ 0 h 121"/>
                  <a:gd name="T16" fmla="*/ 117 w 203"/>
                  <a:gd name="T17" fmla="*/ 4 h 121"/>
                  <a:gd name="T18" fmla="*/ 96 w 203"/>
                  <a:gd name="T19" fmla="*/ 30 h 121"/>
                  <a:gd name="T20" fmla="*/ 37 w 203"/>
                  <a:gd name="T21" fmla="*/ 39 h 121"/>
                  <a:gd name="T22" fmla="*/ 17 w 203"/>
                  <a:gd name="T23" fmla="*/ 50 h 121"/>
                  <a:gd name="T24" fmla="*/ 0 w 203"/>
                  <a:gd name="T25" fmla="*/ 71 h 121"/>
                  <a:gd name="T26" fmla="*/ 15 w 203"/>
                  <a:gd name="T27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121">
                    <a:moveTo>
                      <a:pt x="15" y="111"/>
                    </a:moveTo>
                    <a:lnTo>
                      <a:pt x="52" y="111"/>
                    </a:lnTo>
                    <a:lnTo>
                      <a:pt x="102" y="121"/>
                    </a:lnTo>
                    <a:lnTo>
                      <a:pt x="133" y="106"/>
                    </a:lnTo>
                    <a:lnTo>
                      <a:pt x="153" y="117"/>
                    </a:lnTo>
                    <a:lnTo>
                      <a:pt x="198" y="86"/>
                    </a:lnTo>
                    <a:lnTo>
                      <a:pt x="203" y="65"/>
                    </a:lnTo>
                    <a:lnTo>
                      <a:pt x="157" y="0"/>
                    </a:lnTo>
                    <a:lnTo>
                      <a:pt x="117" y="4"/>
                    </a:lnTo>
                    <a:lnTo>
                      <a:pt x="96" y="30"/>
                    </a:lnTo>
                    <a:lnTo>
                      <a:pt x="37" y="39"/>
                    </a:lnTo>
                    <a:lnTo>
                      <a:pt x="17" y="50"/>
                    </a:lnTo>
                    <a:lnTo>
                      <a:pt x="0" y="71"/>
                    </a:lnTo>
                    <a:lnTo>
                      <a:pt x="15" y="11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78" name="Freeform 574">
                <a:extLst>
                  <a:ext uri="{FF2B5EF4-FFF2-40B4-BE49-F238E27FC236}">
                    <a16:creationId xmlns:a16="http://schemas.microsoft.com/office/drawing/2014/main" id="{6E7E8AA5-FCD3-CF48-421B-D14944647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" y="2027"/>
                <a:ext cx="188" cy="167"/>
              </a:xfrm>
              <a:custGeom>
                <a:avLst/>
                <a:gdLst>
                  <a:gd name="T0" fmla="*/ 15 w 188"/>
                  <a:gd name="T1" fmla="*/ 39 h 167"/>
                  <a:gd name="T2" fmla="*/ 61 w 188"/>
                  <a:gd name="T3" fmla="*/ 10 h 167"/>
                  <a:gd name="T4" fmla="*/ 157 w 188"/>
                  <a:gd name="T5" fmla="*/ 0 h 167"/>
                  <a:gd name="T6" fmla="*/ 188 w 188"/>
                  <a:gd name="T7" fmla="*/ 10 h 167"/>
                  <a:gd name="T8" fmla="*/ 182 w 188"/>
                  <a:gd name="T9" fmla="*/ 60 h 167"/>
                  <a:gd name="T10" fmla="*/ 136 w 188"/>
                  <a:gd name="T11" fmla="*/ 56 h 167"/>
                  <a:gd name="T12" fmla="*/ 86 w 188"/>
                  <a:gd name="T13" fmla="*/ 167 h 167"/>
                  <a:gd name="T14" fmla="*/ 0 w 188"/>
                  <a:gd name="T15" fmla="*/ 117 h 167"/>
                  <a:gd name="T16" fmla="*/ 15 w 188"/>
                  <a:gd name="T17" fmla="*/ 3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167">
                    <a:moveTo>
                      <a:pt x="15" y="39"/>
                    </a:moveTo>
                    <a:lnTo>
                      <a:pt x="61" y="10"/>
                    </a:lnTo>
                    <a:lnTo>
                      <a:pt x="157" y="0"/>
                    </a:lnTo>
                    <a:lnTo>
                      <a:pt x="188" y="10"/>
                    </a:lnTo>
                    <a:lnTo>
                      <a:pt x="182" y="60"/>
                    </a:lnTo>
                    <a:lnTo>
                      <a:pt x="136" y="56"/>
                    </a:lnTo>
                    <a:lnTo>
                      <a:pt x="86" y="167"/>
                    </a:lnTo>
                    <a:lnTo>
                      <a:pt x="0" y="117"/>
                    </a:lnTo>
                    <a:lnTo>
                      <a:pt x="15" y="3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79" name="Freeform 575">
                <a:extLst>
                  <a:ext uri="{FF2B5EF4-FFF2-40B4-BE49-F238E27FC236}">
                    <a16:creationId xmlns:a16="http://schemas.microsoft.com/office/drawing/2014/main" id="{F7ABC802-D45C-F069-18D1-8F35C2AA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" y="2230"/>
                <a:ext cx="339" cy="183"/>
              </a:xfrm>
              <a:custGeom>
                <a:avLst/>
                <a:gdLst>
                  <a:gd name="T0" fmla="*/ 273 w 339"/>
                  <a:gd name="T1" fmla="*/ 5 h 183"/>
                  <a:gd name="T2" fmla="*/ 303 w 339"/>
                  <a:gd name="T3" fmla="*/ 0 h 183"/>
                  <a:gd name="T4" fmla="*/ 339 w 339"/>
                  <a:gd name="T5" fmla="*/ 25 h 183"/>
                  <a:gd name="T6" fmla="*/ 303 w 339"/>
                  <a:gd name="T7" fmla="*/ 92 h 183"/>
                  <a:gd name="T8" fmla="*/ 262 w 339"/>
                  <a:gd name="T9" fmla="*/ 87 h 183"/>
                  <a:gd name="T10" fmla="*/ 238 w 339"/>
                  <a:gd name="T11" fmla="*/ 122 h 183"/>
                  <a:gd name="T12" fmla="*/ 268 w 339"/>
                  <a:gd name="T13" fmla="*/ 174 h 183"/>
                  <a:gd name="T14" fmla="*/ 247 w 339"/>
                  <a:gd name="T15" fmla="*/ 183 h 183"/>
                  <a:gd name="T16" fmla="*/ 157 w 339"/>
                  <a:gd name="T17" fmla="*/ 168 h 183"/>
                  <a:gd name="T18" fmla="*/ 122 w 339"/>
                  <a:gd name="T19" fmla="*/ 174 h 183"/>
                  <a:gd name="T20" fmla="*/ 0 w 339"/>
                  <a:gd name="T21" fmla="*/ 122 h 183"/>
                  <a:gd name="T22" fmla="*/ 24 w 339"/>
                  <a:gd name="T23" fmla="*/ 96 h 183"/>
                  <a:gd name="T24" fmla="*/ 166 w 339"/>
                  <a:gd name="T25" fmla="*/ 107 h 183"/>
                  <a:gd name="T26" fmla="*/ 192 w 339"/>
                  <a:gd name="T27" fmla="*/ 92 h 183"/>
                  <a:gd name="T28" fmla="*/ 187 w 339"/>
                  <a:gd name="T29" fmla="*/ 66 h 183"/>
                  <a:gd name="T30" fmla="*/ 238 w 339"/>
                  <a:gd name="T31" fmla="*/ 66 h 183"/>
                  <a:gd name="T32" fmla="*/ 242 w 339"/>
                  <a:gd name="T33" fmla="*/ 40 h 183"/>
                  <a:gd name="T34" fmla="*/ 273 w 339"/>
                  <a:gd name="T35" fmla="*/ 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9" h="183">
                    <a:moveTo>
                      <a:pt x="273" y="5"/>
                    </a:moveTo>
                    <a:lnTo>
                      <a:pt x="303" y="0"/>
                    </a:lnTo>
                    <a:lnTo>
                      <a:pt x="339" y="25"/>
                    </a:lnTo>
                    <a:lnTo>
                      <a:pt x="303" y="92"/>
                    </a:lnTo>
                    <a:lnTo>
                      <a:pt x="262" y="87"/>
                    </a:lnTo>
                    <a:lnTo>
                      <a:pt x="238" y="122"/>
                    </a:lnTo>
                    <a:lnTo>
                      <a:pt x="268" y="174"/>
                    </a:lnTo>
                    <a:lnTo>
                      <a:pt x="247" y="183"/>
                    </a:lnTo>
                    <a:lnTo>
                      <a:pt x="157" y="168"/>
                    </a:lnTo>
                    <a:lnTo>
                      <a:pt x="122" y="174"/>
                    </a:lnTo>
                    <a:lnTo>
                      <a:pt x="0" y="122"/>
                    </a:lnTo>
                    <a:lnTo>
                      <a:pt x="24" y="96"/>
                    </a:lnTo>
                    <a:lnTo>
                      <a:pt x="166" y="107"/>
                    </a:lnTo>
                    <a:lnTo>
                      <a:pt x="192" y="92"/>
                    </a:lnTo>
                    <a:lnTo>
                      <a:pt x="187" y="66"/>
                    </a:lnTo>
                    <a:lnTo>
                      <a:pt x="238" y="66"/>
                    </a:lnTo>
                    <a:lnTo>
                      <a:pt x="242" y="40"/>
                    </a:lnTo>
                    <a:lnTo>
                      <a:pt x="273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80" name="Freeform 576">
                <a:extLst>
                  <a:ext uri="{FF2B5EF4-FFF2-40B4-BE49-F238E27FC236}">
                    <a16:creationId xmlns:a16="http://schemas.microsoft.com/office/drawing/2014/main" id="{A12F621B-CC86-42D3-7C5F-97BB96591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3080"/>
                <a:ext cx="283" cy="121"/>
              </a:xfrm>
              <a:custGeom>
                <a:avLst/>
                <a:gdLst>
                  <a:gd name="T0" fmla="*/ 75 w 283"/>
                  <a:gd name="T1" fmla="*/ 0 h 121"/>
                  <a:gd name="T2" fmla="*/ 162 w 283"/>
                  <a:gd name="T3" fmla="*/ 0 h 121"/>
                  <a:gd name="T4" fmla="*/ 269 w 283"/>
                  <a:gd name="T5" fmla="*/ 0 h 121"/>
                  <a:gd name="T6" fmla="*/ 283 w 283"/>
                  <a:gd name="T7" fmla="*/ 21 h 121"/>
                  <a:gd name="T8" fmla="*/ 258 w 283"/>
                  <a:gd name="T9" fmla="*/ 66 h 121"/>
                  <a:gd name="T10" fmla="*/ 101 w 283"/>
                  <a:gd name="T11" fmla="*/ 121 h 121"/>
                  <a:gd name="T12" fmla="*/ 5 w 283"/>
                  <a:gd name="T13" fmla="*/ 66 h 121"/>
                  <a:gd name="T14" fmla="*/ 0 w 283"/>
                  <a:gd name="T15" fmla="*/ 25 h 121"/>
                  <a:gd name="T16" fmla="*/ 75 w 283"/>
                  <a:gd name="T1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121">
                    <a:moveTo>
                      <a:pt x="75" y="0"/>
                    </a:moveTo>
                    <a:lnTo>
                      <a:pt x="162" y="0"/>
                    </a:lnTo>
                    <a:lnTo>
                      <a:pt x="269" y="0"/>
                    </a:lnTo>
                    <a:lnTo>
                      <a:pt x="283" y="21"/>
                    </a:lnTo>
                    <a:lnTo>
                      <a:pt x="258" y="66"/>
                    </a:lnTo>
                    <a:lnTo>
                      <a:pt x="101" y="121"/>
                    </a:lnTo>
                    <a:lnTo>
                      <a:pt x="5" y="66"/>
                    </a:lnTo>
                    <a:lnTo>
                      <a:pt x="0" y="25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81" name="Freeform 577">
                <a:extLst>
                  <a:ext uri="{FF2B5EF4-FFF2-40B4-BE49-F238E27FC236}">
                    <a16:creationId xmlns:a16="http://schemas.microsoft.com/office/drawing/2014/main" id="{6398B2FF-805A-FD3C-5DEB-664929572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413"/>
                <a:ext cx="202" cy="91"/>
              </a:xfrm>
              <a:custGeom>
                <a:avLst/>
                <a:gdLst>
                  <a:gd name="T0" fmla="*/ 0 w 202"/>
                  <a:gd name="T1" fmla="*/ 72 h 91"/>
                  <a:gd name="T2" fmla="*/ 65 w 202"/>
                  <a:gd name="T3" fmla="*/ 91 h 91"/>
                  <a:gd name="T4" fmla="*/ 197 w 202"/>
                  <a:gd name="T5" fmla="*/ 72 h 91"/>
                  <a:gd name="T6" fmla="*/ 202 w 202"/>
                  <a:gd name="T7" fmla="*/ 26 h 91"/>
                  <a:gd name="T8" fmla="*/ 162 w 202"/>
                  <a:gd name="T9" fmla="*/ 0 h 91"/>
                  <a:gd name="T10" fmla="*/ 105 w 202"/>
                  <a:gd name="T11" fmla="*/ 0 h 91"/>
                  <a:gd name="T12" fmla="*/ 90 w 202"/>
                  <a:gd name="T13" fmla="*/ 31 h 91"/>
                  <a:gd name="T14" fmla="*/ 9 w 202"/>
                  <a:gd name="T15" fmla="*/ 56 h 91"/>
                  <a:gd name="T16" fmla="*/ 0 w 202"/>
                  <a:gd name="T17" fmla="*/ 7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91">
                    <a:moveTo>
                      <a:pt x="0" y="72"/>
                    </a:moveTo>
                    <a:lnTo>
                      <a:pt x="65" y="91"/>
                    </a:lnTo>
                    <a:lnTo>
                      <a:pt x="197" y="72"/>
                    </a:lnTo>
                    <a:lnTo>
                      <a:pt x="202" y="26"/>
                    </a:lnTo>
                    <a:lnTo>
                      <a:pt x="162" y="0"/>
                    </a:lnTo>
                    <a:lnTo>
                      <a:pt x="105" y="0"/>
                    </a:lnTo>
                    <a:lnTo>
                      <a:pt x="90" y="31"/>
                    </a:lnTo>
                    <a:lnTo>
                      <a:pt x="9" y="56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82" name="Freeform 578">
                <a:extLst>
                  <a:ext uri="{FF2B5EF4-FFF2-40B4-BE49-F238E27FC236}">
                    <a16:creationId xmlns:a16="http://schemas.microsoft.com/office/drawing/2014/main" id="{DA44855A-32F3-EB73-0B85-545BD6CC4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" y="2352"/>
                <a:ext cx="242" cy="178"/>
              </a:xfrm>
              <a:custGeom>
                <a:avLst/>
                <a:gdLst>
                  <a:gd name="T0" fmla="*/ 101 w 242"/>
                  <a:gd name="T1" fmla="*/ 0 h 178"/>
                  <a:gd name="T2" fmla="*/ 223 w 242"/>
                  <a:gd name="T3" fmla="*/ 52 h 178"/>
                  <a:gd name="T4" fmla="*/ 206 w 242"/>
                  <a:gd name="T5" fmla="*/ 81 h 178"/>
                  <a:gd name="T6" fmla="*/ 242 w 242"/>
                  <a:gd name="T7" fmla="*/ 152 h 178"/>
                  <a:gd name="T8" fmla="*/ 212 w 242"/>
                  <a:gd name="T9" fmla="*/ 172 h 178"/>
                  <a:gd name="T10" fmla="*/ 177 w 242"/>
                  <a:gd name="T11" fmla="*/ 178 h 178"/>
                  <a:gd name="T12" fmla="*/ 96 w 242"/>
                  <a:gd name="T13" fmla="*/ 178 h 178"/>
                  <a:gd name="T14" fmla="*/ 70 w 242"/>
                  <a:gd name="T15" fmla="*/ 128 h 178"/>
                  <a:gd name="T16" fmla="*/ 40 w 242"/>
                  <a:gd name="T17" fmla="*/ 122 h 178"/>
                  <a:gd name="T18" fmla="*/ 0 w 242"/>
                  <a:gd name="T19" fmla="*/ 81 h 178"/>
                  <a:gd name="T20" fmla="*/ 20 w 242"/>
                  <a:gd name="T21" fmla="*/ 35 h 178"/>
                  <a:gd name="T22" fmla="*/ 50 w 242"/>
                  <a:gd name="T23" fmla="*/ 41 h 178"/>
                  <a:gd name="T24" fmla="*/ 101 w 242"/>
                  <a:gd name="T2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178">
                    <a:moveTo>
                      <a:pt x="101" y="0"/>
                    </a:moveTo>
                    <a:lnTo>
                      <a:pt x="223" y="52"/>
                    </a:lnTo>
                    <a:lnTo>
                      <a:pt x="206" y="81"/>
                    </a:lnTo>
                    <a:lnTo>
                      <a:pt x="242" y="152"/>
                    </a:lnTo>
                    <a:lnTo>
                      <a:pt x="212" y="172"/>
                    </a:lnTo>
                    <a:lnTo>
                      <a:pt x="177" y="178"/>
                    </a:lnTo>
                    <a:lnTo>
                      <a:pt x="96" y="178"/>
                    </a:lnTo>
                    <a:lnTo>
                      <a:pt x="70" y="128"/>
                    </a:lnTo>
                    <a:lnTo>
                      <a:pt x="40" y="122"/>
                    </a:lnTo>
                    <a:lnTo>
                      <a:pt x="0" y="81"/>
                    </a:lnTo>
                    <a:lnTo>
                      <a:pt x="20" y="35"/>
                    </a:lnTo>
                    <a:lnTo>
                      <a:pt x="50" y="41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83" name="Freeform 579">
                <a:extLst>
                  <a:ext uri="{FF2B5EF4-FFF2-40B4-BE49-F238E27FC236}">
                    <a16:creationId xmlns:a16="http://schemas.microsoft.com/office/drawing/2014/main" id="{1CB49AF3-5B4D-2151-4EFF-1860A5034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2261"/>
                <a:ext cx="162" cy="76"/>
              </a:xfrm>
              <a:custGeom>
                <a:avLst/>
                <a:gdLst>
                  <a:gd name="T0" fmla="*/ 0 w 162"/>
                  <a:gd name="T1" fmla="*/ 15 h 76"/>
                  <a:gd name="T2" fmla="*/ 20 w 162"/>
                  <a:gd name="T3" fmla="*/ 9 h 76"/>
                  <a:gd name="T4" fmla="*/ 77 w 162"/>
                  <a:gd name="T5" fmla="*/ 20 h 76"/>
                  <a:gd name="T6" fmla="*/ 118 w 162"/>
                  <a:gd name="T7" fmla="*/ 0 h 76"/>
                  <a:gd name="T8" fmla="*/ 162 w 162"/>
                  <a:gd name="T9" fmla="*/ 76 h 76"/>
                  <a:gd name="T10" fmla="*/ 20 w 162"/>
                  <a:gd name="T11" fmla="*/ 65 h 76"/>
                  <a:gd name="T12" fmla="*/ 0 w 162"/>
                  <a:gd name="T13" fmla="*/ 1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76">
                    <a:moveTo>
                      <a:pt x="0" y="15"/>
                    </a:moveTo>
                    <a:lnTo>
                      <a:pt x="20" y="9"/>
                    </a:lnTo>
                    <a:lnTo>
                      <a:pt x="77" y="20"/>
                    </a:lnTo>
                    <a:lnTo>
                      <a:pt x="118" y="0"/>
                    </a:lnTo>
                    <a:lnTo>
                      <a:pt x="162" y="76"/>
                    </a:lnTo>
                    <a:lnTo>
                      <a:pt x="20" y="6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84" name="Freeform 580">
                <a:extLst>
                  <a:ext uri="{FF2B5EF4-FFF2-40B4-BE49-F238E27FC236}">
                    <a16:creationId xmlns:a16="http://schemas.microsoft.com/office/drawing/2014/main" id="{B22B8F4B-0121-0736-9441-28B249DE5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2322"/>
                <a:ext cx="193" cy="137"/>
              </a:xfrm>
              <a:custGeom>
                <a:avLst/>
                <a:gdLst>
                  <a:gd name="T0" fmla="*/ 36 w 193"/>
                  <a:gd name="T1" fmla="*/ 50 h 137"/>
                  <a:gd name="T2" fmla="*/ 76 w 193"/>
                  <a:gd name="T3" fmla="*/ 54 h 137"/>
                  <a:gd name="T4" fmla="*/ 127 w 193"/>
                  <a:gd name="T5" fmla="*/ 20 h 137"/>
                  <a:gd name="T6" fmla="*/ 153 w 193"/>
                  <a:gd name="T7" fmla="*/ 0 h 137"/>
                  <a:gd name="T8" fmla="*/ 193 w 193"/>
                  <a:gd name="T9" fmla="*/ 35 h 137"/>
                  <a:gd name="T10" fmla="*/ 153 w 193"/>
                  <a:gd name="T11" fmla="*/ 132 h 137"/>
                  <a:gd name="T12" fmla="*/ 132 w 193"/>
                  <a:gd name="T13" fmla="*/ 137 h 137"/>
                  <a:gd name="T14" fmla="*/ 0 w 193"/>
                  <a:gd name="T15" fmla="*/ 61 h 137"/>
                  <a:gd name="T16" fmla="*/ 5 w 193"/>
                  <a:gd name="T17" fmla="*/ 50 h 137"/>
                  <a:gd name="T18" fmla="*/ 31 w 193"/>
                  <a:gd name="T19" fmla="*/ 45 h 137"/>
                  <a:gd name="T20" fmla="*/ 36 w 193"/>
                  <a:gd name="T21" fmla="*/ 5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3" h="137">
                    <a:moveTo>
                      <a:pt x="36" y="50"/>
                    </a:moveTo>
                    <a:lnTo>
                      <a:pt x="76" y="54"/>
                    </a:lnTo>
                    <a:lnTo>
                      <a:pt x="127" y="20"/>
                    </a:lnTo>
                    <a:lnTo>
                      <a:pt x="153" y="0"/>
                    </a:lnTo>
                    <a:lnTo>
                      <a:pt x="193" y="35"/>
                    </a:lnTo>
                    <a:lnTo>
                      <a:pt x="153" y="132"/>
                    </a:lnTo>
                    <a:lnTo>
                      <a:pt x="132" y="137"/>
                    </a:lnTo>
                    <a:lnTo>
                      <a:pt x="0" y="61"/>
                    </a:lnTo>
                    <a:lnTo>
                      <a:pt x="5" y="50"/>
                    </a:lnTo>
                    <a:lnTo>
                      <a:pt x="31" y="45"/>
                    </a:lnTo>
                    <a:lnTo>
                      <a:pt x="36" y="5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85" name="Freeform 581">
                <a:extLst>
                  <a:ext uri="{FF2B5EF4-FFF2-40B4-BE49-F238E27FC236}">
                    <a16:creationId xmlns:a16="http://schemas.microsoft.com/office/drawing/2014/main" id="{937779C5-8C30-3EF3-3B74-14FCC7EC0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9" y="2398"/>
                <a:ext cx="234" cy="152"/>
              </a:xfrm>
              <a:custGeom>
                <a:avLst/>
                <a:gdLst>
                  <a:gd name="T0" fmla="*/ 17 w 234"/>
                  <a:gd name="T1" fmla="*/ 6 h 152"/>
                  <a:gd name="T2" fmla="*/ 52 w 234"/>
                  <a:gd name="T3" fmla="*/ 0 h 152"/>
                  <a:gd name="T4" fmla="*/ 142 w 234"/>
                  <a:gd name="T5" fmla="*/ 15 h 152"/>
                  <a:gd name="T6" fmla="*/ 163 w 234"/>
                  <a:gd name="T7" fmla="*/ 6 h 152"/>
                  <a:gd name="T8" fmla="*/ 234 w 234"/>
                  <a:gd name="T9" fmla="*/ 6 h 152"/>
                  <a:gd name="T10" fmla="*/ 198 w 234"/>
                  <a:gd name="T11" fmla="*/ 41 h 152"/>
                  <a:gd name="T12" fmla="*/ 234 w 234"/>
                  <a:gd name="T13" fmla="*/ 76 h 152"/>
                  <a:gd name="T14" fmla="*/ 223 w 234"/>
                  <a:gd name="T15" fmla="*/ 117 h 152"/>
                  <a:gd name="T16" fmla="*/ 203 w 234"/>
                  <a:gd name="T17" fmla="*/ 152 h 152"/>
                  <a:gd name="T18" fmla="*/ 177 w 234"/>
                  <a:gd name="T19" fmla="*/ 152 h 152"/>
                  <a:gd name="T20" fmla="*/ 36 w 234"/>
                  <a:gd name="T21" fmla="*/ 106 h 152"/>
                  <a:gd name="T22" fmla="*/ 0 w 234"/>
                  <a:gd name="T23" fmla="*/ 35 h 152"/>
                  <a:gd name="T24" fmla="*/ 17 w 234"/>
                  <a:gd name="T25" fmla="*/ 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4" h="152">
                    <a:moveTo>
                      <a:pt x="17" y="6"/>
                    </a:moveTo>
                    <a:lnTo>
                      <a:pt x="52" y="0"/>
                    </a:lnTo>
                    <a:lnTo>
                      <a:pt x="142" y="15"/>
                    </a:lnTo>
                    <a:lnTo>
                      <a:pt x="163" y="6"/>
                    </a:lnTo>
                    <a:lnTo>
                      <a:pt x="234" y="6"/>
                    </a:lnTo>
                    <a:lnTo>
                      <a:pt x="198" y="41"/>
                    </a:lnTo>
                    <a:lnTo>
                      <a:pt x="234" y="76"/>
                    </a:lnTo>
                    <a:lnTo>
                      <a:pt x="223" y="117"/>
                    </a:lnTo>
                    <a:lnTo>
                      <a:pt x="203" y="152"/>
                    </a:lnTo>
                    <a:lnTo>
                      <a:pt x="177" y="152"/>
                    </a:lnTo>
                    <a:lnTo>
                      <a:pt x="36" y="106"/>
                    </a:lnTo>
                    <a:lnTo>
                      <a:pt x="0" y="35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86" name="Freeform 582">
                <a:extLst>
                  <a:ext uri="{FF2B5EF4-FFF2-40B4-BE49-F238E27FC236}">
                    <a16:creationId xmlns:a16="http://schemas.microsoft.com/office/drawing/2014/main" id="{FF5C4228-63CC-E95E-D366-F55520415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2530"/>
                <a:ext cx="113" cy="113"/>
              </a:xfrm>
              <a:custGeom>
                <a:avLst/>
                <a:gdLst>
                  <a:gd name="T0" fmla="*/ 32 w 113"/>
                  <a:gd name="T1" fmla="*/ 0 h 113"/>
                  <a:gd name="T2" fmla="*/ 113 w 113"/>
                  <a:gd name="T3" fmla="*/ 0 h 113"/>
                  <a:gd name="T4" fmla="*/ 102 w 113"/>
                  <a:gd name="T5" fmla="*/ 102 h 113"/>
                  <a:gd name="T6" fmla="*/ 87 w 113"/>
                  <a:gd name="T7" fmla="*/ 113 h 113"/>
                  <a:gd name="T8" fmla="*/ 0 w 113"/>
                  <a:gd name="T9" fmla="*/ 76 h 113"/>
                  <a:gd name="T10" fmla="*/ 32 w 113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13">
                    <a:moveTo>
                      <a:pt x="32" y="0"/>
                    </a:moveTo>
                    <a:lnTo>
                      <a:pt x="113" y="0"/>
                    </a:lnTo>
                    <a:lnTo>
                      <a:pt x="102" y="102"/>
                    </a:lnTo>
                    <a:lnTo>
                      <a:pt x="87" y="113"/>
                    </a:lnTo>
                    <a:lnTo>
                      <a:pt x="0" y="76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87" name="Freeform 583">
                <a:extLst>
                  <a:ext uri="{FF2B5EF4-FFF2-40B4-BE49-F238E27FC236}">
                    <a16:creationId xmlns:a16="http://schemas.microsoft.com/office/drawing/2014/main" id="{EE1E288A-4AE2-16A0-13C2-E0396FB1B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556"/>
                <a:ext cx="214" cy="167"/>
              </a:xfrm>
              <a:custGeom>
                <a:avLst/>
                <a:gdLst>
                  <a:gd name="T0" fmla="*/ 11 w 214"/>
                  <a:gd name="T1" fmla="*/ 70 h 167"/>
                  <a:gd name="T2" fmla="*/ 61 w 214"/>
                  <a:gd name="T3" fmla="*/ 70 h 167"/>
                  <a:gd name="T4" fmla="*/ 92 w 214"/>
                  <a:gd name="T5" fmla="*/ 66 h 167"/>
                  <a:gd name="T6" fmla="*/ 133 w 214"/>
                  <a:gd name="T7" fmla="*/ 15 h 167"/>
                  <a:gd name="T8" fmla="*/ 197 w 214"/>
                  <a:gd name="T9" fmla="*/ 0 h 167"/>
                  <a:gd name="T10" fmla="*/ 214 w 214"/>
                  <a:gd name="T11" fmla="*/ 40 h 167"/>
                  <a:gd name="T12" fmla="*/ 208 w 214"/>
                  <a:gd name="T13" fmla="*/ 55 h 167"/>
                  <a:gd name="T14" fmla="*/ 142 w 214"/>
                  <a:gd name="T15" fmla="*/ 96 h 167"/>
                  <a:gd name="T16" fmla="*/ 127 w 214"/>
                  <a:gd name="T17" fmla="*/ 152 h 167"/>
                  <a:gd name="T18" fmla="*/ 51 w 214"/>
                  <a:gd name="T19" fmla="*/ 167 h 167"/>
                  <a:gd name="T20" fmla="*/ 0 w 214"/>
                  <a:gd name="T21" fmla="*/ 148 h 167"/>
                  <a:gd name="T22" fmla="*/ 11 w 214"/>
                  <a:gd name="T23" fmla="*/ 7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4" h="167">
                    <a:moveTo>
                      <a:pt x="11" y="70"/>
                    </a:moveTo>
                    <a:lnTo>
                      <a:pt x="61" y="70"/>
                    </a:lnTo>
                    <a:lnTo>
                      <a:pt x="92" y="66"/>
                    </a:lnTo>
                    <a:lnTo>
                      <a:pt x="133" y="15"/>
                    </a:lnTo>
                    <a:lnTo>
                      <a:pt x="197" y="0"/>
                    </a:lnTo>
                    <a:lnTo>
                      <a:pt x="214" y="40"/>
                    </a:lnTo>
                    <a:lnTo>
                      <a:pt x="208" y="55"/>
                    </a:lnTo>
                    <a:lnTo>
                      <a:pt x="142" y="96"/>
                    </a:lnTo>
                    <a:lnTo>
                      <a:pt x="127" y="152"/>
                    </a:lnTo>
                    <a:lnTo>
                      <a:pt x="51" y="167"/>
                    </a:lnTo>
                    <a:lnTo>
                      <a:pt x="0" y="148"/>
                    </a:lnTo>
                    <a:lnTo>
                      <a:pt x="11" y="7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88" name="Freeform 584">
                <a:extLst>
                  <a:ext uri="{FF2B5EF4-FFF2-40B4-BE49-F238E27FC236}">
                    <a16:creationId xmlns:a16="http://schemas.microsoft.com/office/drawing/2014/main" id="{E15BCD8E-D23E-E90D-E5F9-2775D67EE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2433"/>
                <a:ext cx="137" cy="173"/>
              </a:xfrm>
              <a:custGeom>
                <a:avLst/>
                <a:gdLst>
                  <a:gd name="T0" fmla="*/ 0 w 137"/>
                  <a:gd name="T1" fmla="*/ 52 h 173"/>
                  <a:gd name="T2" fmla="*/ 5 w 137"/>
                  <a:gd name="T3" fmla="*/ 6 h 173"/>
                  <a:gd name="T4" fmla="*/ 41 w 137"/>
                  <a:gd name="T5" fmla="*/ 0 h 173"/>
                  <a:gd name="T6" fmla="*/ 81 w 137"/>
                  <a:gd name="T7" fmla="*/ 41 h 173"/>
                  <a:gd name="T8" fmla="*/ 111 w 137"/>
                  <a:gd name="T9" fmla="*/ 47 h 173"/>
                  <a:gd name="T10" fmla="*/ 137 w 137"/>
                  <a:gd name="T11" fmla="*/ 97 h 173"/>
                  <a:gd name="T12" fmla="*/ 105 w 137"/>
                  <a:gd name="T13" fmla="*/ 173 h 173"/>
                  <a:gd name="T14" fmla="*/ 91 w 137"/>
                  <a:gd name="T15" fmla="*/ 169 h 173"/>
                  <a:gd name="T16" fmla="*/ 85 w 137"/>
                  <a:gd name="T17" fmla="*/ 123 h 173"/>
                  <a:gd name="T18" fmla="*/ 65 w 137"/>
                  <a:gd name="T19" fmla="*/ 112 h 173"/>
                  <a:gd name="T20" fmla="*/ 65 w 137"/>
                  <a:gd name="T21" fmla="*/ 102 h 173"/>
                  <a:gd name="T22" fmla="*/ 15 w 137"/>
                  <a:gd name="T23" fmla="*/ 71 h 173"/>
                  <a:gd name="T24" fmla="*/ 0 w 137"/>
                  <a:gd name="T25" fmla="*/ 5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173">
                    <a:moveTo>
                      <a:pt x="0" y="52"/>
                    </a:moveTo>
                    <a:lnTo>
                      <a:pt x="5" y="6"/>
                    </a:lnTo>
                    <a:lnTo>
                      <a:pt x="41" y="0"/>
                    </a:lnTo>
                    <a:lnTo>
                      <a:pt x="81" y="41"/>
                    </a:lnTo>
                    <a:lnTo>
                      <a:pt x="111" y="47"/>
                    </a:lnTo>
                    <a:lnTo>
                      <a:pt x="137" y="97"/>
                    </a:lnTo>
                    <a:lnTo>
                      <a:pt x="105" y="173"/>
                    </a:lnTo>
                    <a:lnTo>
                      <a:pt x="91" y="169"/>
                    </a:lnTo>
                    <a:lnTo>
                      <a:pt x="85" y="123"/>
                    </a:lnTo>
                    <a:lnTo>
                      <a:pt x="65" y="112"/>
                    </a:lnTo>
                    <a:lnTo>
                      <a:pt x="65" y="102"/>
                    </a:lnTo>
                    <a:lnTo>
                      <a:pt x="15" y="71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89" name="Freeform 585">
                <a:extLst>
                  <a:ext uri="{FF2B5EF4-FFF2-40B4-BE49-F238E27FC236}">
                    <a16:creationId xmlns:a16="http://schemas.microsoft.com/office/drawing/2014/main" id="{1B0EB93F-677C-0141-B675-19D4207FE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2205"/>
                <a:ext cx="262" cy="269"/>
              </a:xfrm>
              <a:custGeom>
                <a:avLst/>
                <a:gdLst>
                  <a:gd name="T0" fmla="*/ 101 w 262"/>
                  <a:gd name="T1" fmla="*/ 50 h 269"/>
                  <a:gd name="T2" fmla="*/ 65 w 262"/>
                  <a:gd name="T3" fmla="*/ 117 h 269"/>
                  <a:gd name="T4" fmla="*/ 24 w 262"/>
                  <a:gd name="T5" fmla="*/ 112 h 269"/>
                  <a:gd name="T6" fmla="*/ 0 w 262"/>
                  <a:gd name="T7" fmla="*/ 147 h 269"/>
                  <a:gd name="T8" fmla="*/ 30 w 262"/>
                  <a:gd name="T9" fmla="*/ 199 h 269"/>
                  <a:gd name="T10" fmla="*/ 101 w 262"/>
                  <a:gd name="T11" fmla="*/ 199 h 269"/>
                  <a:gd name="T12" fmla="*/ 65 w 262"/>
                  <a:gd name="T13" fmla="*/ 234 h 269"/>
                  <a:gd name="T14" fmla="*/ 101 w 262"/>
                  <a:gd name="T15" fmla="*/ 269 h 269"/>
                  <a:gd name="T16" fmla="*/ 161 w 262"/>
                  <a:gd name="T17" fmla="*/ 243 h 269"/>
                  <a:gd name="T18" fmla="*/ 157 w 262"/>
                  <a:gd name="T19" fmla="*/ 173 h 269"/>
                  <a:gd name="T20" fmla="*/ 247 w 262"/>
                  <a:gd name="T21" fmla="*/ 132 h 269"/>
                  <a:gd name="T22" fmla="*/ 253 w 262"/>
                  <a:gd name="T23" fmla="*/ 132 h 269"/>
                  <a:gd name="T24" fmla="*/ 262 w 262"/>
                  <a:gd name="T25" fmla="*/ 30 h 269"/>
                  <a:gd name="T26" fmla="*/ 230 w 262"/>
                  <a:gd name="T27" fmla="*/ 0 h 269"/>
                  <a:gd name="T28" fmla="*/ 181 w 262"/>
                  <a:gd name="T29" fmla="*/ 0 h 269"/>
                  <a:gd name="T30" fmla="*/ 172 w 262"/>
                  <a:gd name="T31" fmla="*/ 30 h 269"/>
                  <a:gd name="T32" fmla="*/ 101 w 262"/>
                  <a:gd name="T33" fmla="*/ 5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2" h="269">
                    <a:moveTo>
                      <a:pt x="101" y="50"/>
                    </a:moveTo>
                    <a:lnTo>
                      <a:pt x="65" y="117"/>
                    </a:lnTo>
                    <a:lnTo>
                      <a:pt x="24" y="112"/>
                    </a:lnTo>
                    <a:lnTo>
                      <a:pt x="0" y="147"/>
                    </a:lnTo>
                    <a:lnTo>
                      <a:pt x="30" y="199"/>
                    </a:lnTo>
                    <a:lnTo>
                      <a:pt x="101" y="199"/>
                    </a:lnTo>
                    <a:lnTo>
                      <a:pt x="65" y="234"/>
                    </a:lnTo>
                    <a:lnTo>
                      <a:pt x="101" y="269"/>
                    </a:lnTo>
                    <a:lnTo>
                      <a:pt x="161" y="243"/>
                    </a:lnTo>
                    <a:lnTo>
                      <a:pt x="157" y="173"/>
                    </a:lnTo>
                    <a:lnTo>
                      <a:pt x="247" y="132"/>
                    </a:lnTo>
                    <a:lnTo>
                      <a:pt x="253" y="132"/>
                    </a:lnTo>
                    <a:lnTo>
                      <a:pt x="262" y="30"/>
                    </a:lnTo>
                    <a:lnTo>
                      <a:pt x="230" y="0"/>
                    </a:lnTo>
                    <a:lnTo>
                      <a:pt x="181" y="0"/>
                    </a:lnTo>
                    <a:lnTo>
                      <a:pt x="172" y="30"/>
                    </a:lnTo>
                    <a:lnTo>
                      <a:pt x="101" y="5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90" name="Freeform 586">
                <a:extLst>
                  <a:ext uri="{FF2B5EF4-FFF2-40B4-BE49-F238E27FC236}">
                    <a16:creationId xmlns:a16="http://schemas.microsoft.com/office/drawing/2014/main" id="{3EE6108B-DD5C-9131-68DA-AB7748D95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" y="2057"/>
                <a:ext cx="146" cy="117"/>
              </a:xfrm>
              <a:custGeom>
                <a:avLst/>
                <a:gdLst>
                  <a:gd name="T0" fmla="*/ 111 w 146"/>
                  <a:gd name="T1" fmla="*/ 0 h 117"/>
                  <a:gd name="T2" fmla="*/ 146 w 146"/>
                  <a:gd name="T3" fmla="*/ 9 h 117"/>
                  <a:gd name="T4" fmla="*/ 131 w 146"/>
                  <a:gd name="T5" fmla="*/ 87 h 117"/>
                  <a:gd name="T6" fmla="*/ 81 w 146"/>
                  <a:gd name="T7" fmla="*/ 117 h 117"/>
                  <a:gd name="T8" fmla="*/ 0 w 146"/>
                  <a:gd name="T9" fmla="*/ 87 h 117"/>
                  <a:gd name="T10" fmla="*/ 15 w 146"/>
                  <a:gd name="T11" fmla="*/ 67 h 117"/>
                  <a:gd name="T12" fmla="*/ 111 w 146"/>
                  <a:gd name="T1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17">
                    <a:moveTo>
                      <a:pt x="111" y="0"/>
                    </a:moveTo>
                    <a:lnTo>
                      <a:pt x="146" y="9"/>
                    </a:lnTo>
                    <a:lnTo>
                      <a:pt x="131" y="87"/>
                    </a:lnTo>
                    <a:lnTo>
                      <a:pt x="81" y="117"/>
                    </a:lnTo>
                    <a:lnTo>
                      <a:pt x="0" y="87"/>
                    </a:lnTo>
                    <a:lnTo>
                      <a:pt x="15" y="67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91" name="Freeform 587">
                <a:extLst>
                  <a:ext uri="{FF2B5EF4-FFF2-40B4-BE49-F238E27FC236}">
                    <a16:creationId xmlns:a16="http://schemas.microsoft.com/office/drawing/2014/main" id="{4AEECF0F-5611-59B8-C649-50D910623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3294"/>
                <a:ext cx="198" cy="111"/>
              </a:xfrm>
              <a:custGeom>
                <a:avLst/>
                <a:gdLst>
                  <a:gd name="T0" fmla="*/ 137 w 198"/>
                  <a:gd name="T1" fmla="*/ 0 h 111"/>
                  <a:gd name="T2" fmla="*/ 198 w 198"/>
                  <a:gd name="T3" fmla="*/ 20 h 111"/>
                  <a:gd name="T4" fmla="*/ 198 w 198"/>
                  <a:gd name="T5" fmla="*/ 61 h 111"/>
                  <a:gd name="T6" fmla="*/ 107 w 198"/>
                  <a:gd name="T7" fmla="*/ 111 h 111"/>
                  <a:gd name="T8" fmla="*/ 46 w 198"/>
                  <a:gd name="T9" fmla="*/ 107 h 111"/>
                  <a:gd name="T10" fmla="*/ 0 w 198"/>
                  <a:gd name="T11" fmla="*/ 61 h 111"/>
                  <a:gd name="T12" fmla="*/ 20 w 198"/>
                  <a:gd name="T13" fmla="*/ 46 h 111"/>
                  <a:gd name="T14" fmla="*/ 96 w 198"/>
                  <a:gd name="T15" fmla="*/ 35 h 111"/>
                  <a:gd name="T16" fmla="*/ 137 w 198"/>
                  <a:gd name="T1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111">
                    <a:moveTo>
                      <a:pt x="137" y="0"/>
                    </a:moveTo>
                    <a:lnTo>
                      <a:pt x="198" y="20"/>
                    </a:lnTo>
                    <a:lnTo>
                      <a:pt x="198" y="61"/>
                    </a:lnTo>
                    <a:lnTo>
                      <a:pt x="107" y="111"/>
                    </a:lnTo>
                    <a:lnTo>
                      <a:pt x="46" y="107"/>
                    </a:lnTo>
                    <a:lnTo>
                      <a:pt x="0" y="61"/>
                    </a:lnTo>
                    <a:lnTo>
                      <a:pt x="20" y="46"/>
                    </a:lnTo>
                    <a:lnTo>
                      <a:pt x="96" y="35"/>
                    </a:lnTo>
                    <a:lnTo>
                      <a:pt x="13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92" name="Freeform 588">
                <a:extLst>
                  <a:ext uri="{FF2B5EF4-FFF2-40B4-BE49-F238E27FC236}">
                    <a16:creationId xmlns:a16="http://schemas.microsoft.com/office/drawing/2014/main" id="{D9D566C1-8AA6-70FD-2BFB-8E407F613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385"/>
                <a:ext cx="157" cy="87"/>
              </a:xfrm>
              <a:custGeom>
                <a:avLst/>
                <a:gdLst>
                  <a:gd name="T0" fmla="*/ 20 w 157"/>
                  <a:gd name="T1" fmla="*/ 81 h 87"/>
                  <a:gd name="T2" fmla="*/ 11 w 157"/>
                  <a:gd name="T3" fmla="*/ 55 h 87"/>
                  <a:gd name="T4" fmla="*/ 0 w 157"/>
                  <a:gd name="T5" fmla="*/ 40 h 87"/>
                  <a:gd name="T6" fmla="*/ 35 w 157"/>
                  <a:gd name="T7" fmla="*/ 11 h 87"/>
                  <a:gd name="T8" fmla="*/ 107 w 157"/>
                  <a:gd name="T9" fmla="*/ 0 h 87"/>
                  <a:gd name="T10" fmla="*/ 157 w 157"/>
                  <a:gd name="T11" fmla="*/ 40 h 87"/>
                  <a:gd name="T12" fmla="*/ 137 w 157"/>
                  <a:gd name="T13" fmla="*/ 66 h 87"/>
                  <a:gd name="T14" fmla="*/ 66 w 157"/>
                  <a:gd name="T15" fmla="*/ 72 h 87"/>
                  <a:gd name="T16" fmla="*/ 31 w 157"/>
                  <a:gd name="T17" fmla="*/ 87 h 87"/>
                  <a:gd name="T18" fmla="*/ 20 w 157"/>
                  <a:gd name="T19" fmla="*/ 8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87">
                    <a:moveTo>
                      <a:pt x="20" y="81"/>
                    </a:moveTo>
                    <a:lnTo>
                      <a:pt x="11" y="55"/>
                    </a:lnTo>
                    <a:lnTo>
                      <a:pt x="0" y="40"/>
                    </a:lnTo>
                    <a:lnTo>
                      <a:pt x="35" y="11"/>
                    </a:lnTo>
                    <a:lnTo>
                      <a:pt x="107" y="0"/>
                    </a:lnTo>
                    <a:lnTo>
                      <a:pt x="157" y="40"/>
                    </a:lnTo>
                    <a:lnTo>
                      <a:pt x="137" y="66"/>
                    </a:lnTo>
                    <a:lnTo>
                      <a:pt x="66" y="72"/>
                    </a:lnTo>
                    <a:lnTo>
                      <a:pt x="31" y="87"/>
                    </a:lnTo>
                    <a:lnTo>
                      <a:pt x="20" y="8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93" name="Freeform 589">
                <a:extLst>
                  <a:ext uri="{FF2B5EF4-FFF2-40B4-BE49-F238E27FC236}">
                    <a16:creationId xmlns:a16="http://schemas.microsoft.com/office/drawing/2014/main" id="{D46DC37F-ECB2-A6FC-5755-C011FE80D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258"/>
                <a:ext cx="116" cy="138"/>
              </a:xfrm>
              <a:custGeom>
                <a:avLst/>
                <a:gdLst>
                  <a:gd name="T0" fmla="*/ 0 w 116"/>
                  <a:gd name="T1" fmla="*/ 56 h 138"/>
                  <a:gd name="T2" fmla="*/ 29 w 116"/>
                  <a:gd name="T3" fmla="*/ 30 h 138"/>
                  <a:gd name="T4" fmla="*/ 29 w 116"/>
                  <a:gd name="T5" fmla="*/ 0 h 138"/>
                  <a:gd name="T6" fmla="*/ 46 w 116"/>
                  <a:gd name="T7" fmla="*/ 0 h 138"/>
                  <a:gd name="T8" fmla="*/ 81 w 116"/>
                  <a:gd name="T9" fmla="*/ 4 h 138"/>
                  <a:gd name="T10" fmla="*/ 116 w 116"/>
                  <a:gd name="T11" fmla="*/ 61 h 138"/>
                  <a:gd name="T12" fmla="*/ 116 w 116"/>
                  <a:gd name="T13" fmla="*/ 91 h 138"/>
                  <a:gd name="T14" fmla="*/ 101 w 116"/>
                  <a:gd name="T15" fmla="*/ 127 h 138"/>
                  <a:gd name="T16" fmla="*/ 29 w 116"/>
                  <a:gd name="T17" fmla="*/ 138 h 138"/>
                  <a:gd name="T18" fmla="*/ 0 w 116"/>
                  <a:gd name="T19" fmla="*/ 97 h 138"/>
                  <a:gd name="T20" fmla="*/ 0 w 116"/>
                  <a:gd name="T21" fmla="*/ 5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138">
                    <a:moveTo>
                      <a:pt x="0" y="56"/>
                    </a:moveTo>
                    <a:lnTo>
                      <a:pt x="29" y="30"/>
                    </a:lnTo>
                    <a:lnTo>
                      <a:pt x="29" y="0"/>
                    </a:lnTo>
                    <a:lnTo>
                      <a:pt x="46" y="0"/>
                    </a:lnTo>
                    <a:lnTo>
                      <a:pt x="81" y="4"/>
                    </a:lnTo>
                    <a:lnTo>
                      <a:pt x="116" y="61"/>
                    </a:lnTo>
                    <a:lnTo>
                      <a:pt x="116" y="91"/>
                    </a:lnTo>
                    <a:lnTo>
                      <a:pt x="101" y="127"/>
                    </a:lnTo>
                    <a:lnTo>
                      <a:pt x="29" y="138"/>
                    </a:lnTo>
                    <a:lnTo>
                      <a:pt x="0" y="97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94" name="Freeform 590">
                <a:extLst>
                  <a:ext uri="{FF2B5EF4-FFF2-40B4-BE49-F238E27FC236}">
                    <a16:creationId xmlns:a16="http://schemas.microsoft.com/office/drawing/2014/main" id="{3BE8D964-D3B4-392A-05E2-515A39C3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3466"/>
                <a:ext cx="157" cy="108"/>
              </a:xfrm>
              <a:custGeom>
                <a:avLst/>
                <a:gdLst>
                  <a:gd name="T0" fmla="*/ 0 w 157"/>
                  <a:gd name="T1" fmla="*/ 41 h 108"/>
                  <a:gd name="T2" fmla="*/ 11 w 157"/>
                  <a:gd name="T3" fmla="*/ 21 h 108"/>
                  <a:gd name="T4" fmla="*/ 75 w 157"/>
                  <a:gd name="T5" fmla="*/ 0 h 108"/>
                  <a:gd name="T6" fmla="*/ 86 w 157"/>
                  <a:gd name="T7" fmla="*/ 6 h 108"/>
                  <a:gd name="T8" fmla="*/ 157 w 157"/>
                  <a:gd name="T9" fmla="*/ 75 h 108"/>
                  <a:gd name="T10" fmla="*/ 157 w 157"/>
                  <a:gd name="T11" fmla="*/ 108 h 108"/>
                  <a:gd name="T12" fmla="*/ 29 w 157"/>
                  <a:gd name="T13" fmla="*/ 93 h 108"/>
                  <a:gd name="T14" fmla="*/ 0 w 157"/>
                  <a:gd name="T15" fmla="*/ 4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7" h="108">
                    <a:moveTo>
                      <a:pt x="0" y="41"/>
                    </a:moveTo>
                    <a:lnTo>
                      <a:pt x="11" y="21"/>
                    </a:lnTo>
                    <a:lnTo>
                      <a:pt x="75" y="0"/>
                    </a:lnTo>
                    <a:lnTo>
                      <a:pt x="86" y="6"/>
                    </a:lnTo>
                    <a:lnTo>
                      <a:pt x="157" y="75"/>
                    </a:lnTo>
                    <a:lnTo>
                      <a:pt x="157" y="108"/>
                    </a:lnTo>
                    <a:lnTo>
                      <a:pt x="29" y="93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95" name="Freeform 591">
                <a:extLst>
                  <a:ext uri="{FF2B5EF4-FFF2-40B4-BE49-F238E27FC236}">
                    <a16:creationId xmlns:a16="http://schemas.microsoft.com/office/drawing/2014/main" id="{DFFEDF7A-FE04-393C-1D6F-65B684D07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472"/>
                <a:ext cx="101" cy="127"/>
              </a:xfrm>
              <a:custGeom>
                <a:avLst/>
                <a:gdLst>
                  <a:gd name="T0" fmla="*/ 4 w 101"/>
                  <a:gd name="T1" fmla="*/ 5 h 127"/>
                  <a:gd name="T2" fmla="*/ 41 w 101"/>
                  <a:gd name="T3" fmla="*/ 0 h 127"/>
                  <a:gd name="T4" fmla="*/ 77 w 101"/>
                  <a:gd name="T5" fmla="*/ 17 h 127"/>
                  <a:gd name="T6" fmla="*/ 101 w 101"/>
                  <a:gd name="T7" fmla="*/ 78 h 127"/>
                  <a:gd name="T8" fmla="*/ 35 w 101"/>
                  <a:gd name="T9" fmla="*/ 127 h 127"/>
                  <a:gd name="T10" fmla="*/ 0 w 101"/>
                  <a:gd name="T11" fmla="*/ 5 h 127"/>
                  <a:gd name="T12" fmla="*/ 4 w 101"/>
                  <a:gd name="T13" fmla="*/ 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27">
                    <a:moveTo>
                      <a:pt x="4" y="5"/>
                    </a:moveTo>
                    <a:lnTo>
                      <a:pt x="41" y="0"/>
                    </a:lnTo>
                    <a:lnTo>
                      <a:pt x="77" y="17"/>
                    </a:lnTo>
                    <a:lnTo>
                      <a:pt x="101" y="78"/>
                    </a:lnTo>
                    <a:lnTo>
                      <a:pt x="35" y="127"/>
                    </a:lnTo>
                    <a:lnTo>
                      <a:pt x="0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96" name="Freeform 592">
                <a:extLst>
                  <a:ext uri="{FF2B5EF4-FFF2-40B4-BE49-F238E27FC236}">
                    <a16:creationId xmlns:a16="http://schemas.microsoft.com/office/drawing/2014/main" id="{227274AB-EC2B-808B-BE51-FF9006776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174"/>
                <a:ext cx="147" cy="137"/>
              </a:xfrm>
              <a:custGeom>
                <a:avLst/>
                <a:gdLst>
                  <a:gd name="T0" fmla="*/ 0 w 147"/>
                  <a:gd name="T1" fmla="*/ 76 h 137"/>
                  <a:gd name="T2" fmla="*/ 20 w 147"/>
                  <a:gd name="T3" fmla="*/ 117 h 137"/>
                  <a:gd name="T4" fmla="*/ 76 w 147"/>
                  <a:gd name="T5" fmla="*/ 122 h 137"/>
                  <a:gd name="T6" fmla="*/ 102 w 147"/>
                  <a:gd name="T7" fmla="*/ 137 h 137"/>
                  <a:gd name="T8" fmla="*/ 147 w 147"/>
                  <a:gd name="T9" fmla="*/ 91 h 137"/>
                  <a:gd name="T10" fmla="*/ 122 w 147"/>
                  <a:gd name="T11" fmla="*/ 31 h 137"/>
                  <a:gd name="T12" fmla="*/ 107 w 147"/>
                  <a:gd name="T13" fmla="*/ 0 h 137"/>
                  <a:gd name="T14" fmla="*/ 52 w 147"/>
                  <a:gd name="T15" fmla="*/ 5 h 137"/>
                  <a:gd name="T16" fmla="*/ 0 w 147"/>
                  <a:gd name="T17" fmla="*/ 7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137">
                    <a:moveTo>
                      <a:pt x="0" y="76"/>
                    </a:moveTo>
                    <a:lnTo>
                      <a:pt x="20" y="117"/>
                    </a:lnTo>
                    <a:lnTo>
                      <a:pt x="76" y="122"/>
                    </a:lnTo>
                    <a:lnTo>
                      <a:pt x="102" y="137"/>
                    </a:lnTo>
                    <a:lnTo>
                      <a:pt x="147" y="91"/>
                    </a:lnTo>
                    <a:lnTo>
                      <a:pt x="122" y="31"/>
                    </a:lnTo>
                    <a:lnTo>
                      <a:pt x="107" y="0"/>
                    </a:lnTo>
                    <a:lnTo>
                      <a:pt x="52" y="5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97" name="Freeform 593">
                <a:extLst>
                  <a:ext uri="{FF2B5EF4-FFF2-40B4-BE49-F238E27FC236}">
                    <a16:creationId xmlns:a16="http://schemas.microsoft.com/office/drawing/2014/main" id="{0BE90765-C8FD-0BA4-4905-CC5D638BC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144"/>
                <a:ext cx="142" cy="121"/>
              </a:xfrm>
              <a:custGeom>
                <a:avLst/>
                <a:gdLst>
                  <a:gd name="T0" fmla="*/ 30 w 142"/>
                  <a:gd name="T1" fmla="*/ 4 h 121"/>
                  <a:gd name="T2" fmla="*/ 61 w 142"/>
                  <a:gd name="T3" fmla="*/ 0 h 121"/>
                  <a:gd name="T4" fmla="*/ 142 w 142"/>
                  <a:gd name="T5" fmla="*/ 30 h 121"/>
                  <a:gd name="T6" fmla="*/ 136 w 142"/>
                  <a:gd name="T7" fmla="*/ 102 h 121"/>
                  <a:gd name="T8" fmla="*/ 40 w 142"/>
                  <a:gd name="T9" fmla="*/ 121 h 121"/>
                  <a:gd name="T10" fmla="*/ 15 w 142"/>
                  <a:gd name="T11" fmla="*/ 58 h 121"/>
                  <a:gd name="T12" fmla="*/ 0 w 142"/>
                  <a:gd name="T13" fmla="*/ 30 h 121"/>
                  <a:gd name="T14" fmla="*/ 30 w 142"/>
                  <a:gd name="T15" fmla="*/ 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121">
                    <a:moveTo>
                      <a:pt x="30" y="4"/>
                    </a:moveTo>
                    <a:lnTo>
                      <a:pt x="61" y="0"/>
                    </a:lnTo>
                    <a:lnTo>
                      <a:pt x="142" y="30"/>
                    </a:lnTo>
                    <a:lnTo>
                      <a:pt x="136" y="102"/>
                    </a:lnTo>
                    <a:lnTo>
                      <a:pt x="40" y="121"/>
                    </a:lnTo>
                    <a:lnTo>
                      <a:pt x="15" y="58"/>
                    </a:lnTo>
                    <a:lnTo>
                      <a:pt x="0" y="30"/>
                    </a:lnTo>
                    <a:lnTo>
                      <a:pt x="30" y="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98" name="Freeform 594">
                <a:extLst>
                  <a:ext uri="{FF2B5EF4-FFF2-40B4-BE49-F238E27FC236}">
                    <a16:creationId xmlns:a16="http://schemas.microsoft.com/office/drawing/2014/main" id="{F76D632C-2C16-0FB2-8C31-B934097AE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2077"/>
                <a:ext cx="162" cy="112"/>
              </a:xfrm>
              <a:custGeom>
                <a:avLst/>
                <a:gdLst>
                  <a:gd name="T0" fmla="*/ 17 w 162"/>
                  <a:gd name="T1" fmla="*/ 97 h 112"/>
                  <a:gd name="T2" fmla="*/ 55 w 162"/>
                  <a:gd name="T3" fmla="*/ 91 h 112"/>
                  <a:gd name="T4" fmla="*/ 92 w 162"/>
                  <a:gd name="T5" fmla="*/ 112 h 112"/>
                  <a:gd name="T6" fmla="*/ 127 w 162"/>
                  <a:gd name="T7" fmla="*/ 112 h 112"/>
                  <a:gd name="T8" fmla="*/ 162 w 162"/>
                  <a:gd name="T9" fmla="*/ 41 h 112"/>
                  <a:gd name="T10" fmla="*/ 81 w 162"/>
                  <a:gd name="T11" fmla="*/ 0 h 112"/>
                  <a:gd name="T12" fmla="*/ 0 w 162"/>
                  <a:gd name="T13" fmla="*/ 47 h 112"/>
                  <a:gd name="T14" fmla="*/ 17 w 162"/>
                  <a:gd name="T15" fmla="*/ 9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" h="112">
                    <a:moveTo>
                      <a:pt x="17" y="97"/>
                    </a:moveTo>
                    <a:lnTo>
                      <a:pt x="55" y="91"/>
                    </a:lnTo>
                    <a:lnTo>
                      <a:pt x="92" y="112"/>
                    </a:lnTo>
                    <a:lnTo>
                      <a:pt x="127" y="112"/>
                    </a:lnTo>
                    <a:lnTo>
                      <a:pt x="162" y="41"/>
                    </a:lnTo>
                    <a:lnTo>
                      <a:pt x="81" y="0"/>
                    </a:lnTo>
                    <a:lnTo>
                      <a:pt x="0" y="47"/>
                    </a:lnTo>
                    <a:lnTo>
                      <a:pt x="17" y="9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899" name="Freeform 595">
                <a:extLst>
                  <a:ext uri="{FF2B5EF4-FFF2-40B4-BE49-F238E27FC236}">
                    <a16:creationId xmlns:a16="http://schemas.microsoft.com/office/drawing/2014/main" id="{CF960CCE-165A-3905-9A52-9C2A02AC3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3" y="3041"/>
                <a:ext cx="173" cy="151"/>
              </a:xfrm>
              <a:custGeom>
                <a:avLst/>
                <a:gdLst>
                  <a:gd name="T0" fmla="*/ 41 w 173"/>
                  <a:gd name="T1" fmla="*/ 105 h 151"/>
                  <a:gd name="T2" fmla="*/ 77 w 173"/>
                  <a:gd name="T3" fmla="*/ 151 h 151"/>
                  <a:gd name="T4" fmla="*/ 169 w 173"/>
                  <a:gd name="T5" fmla="*/ 105 h 151"/>
                  <a:gd name="T6" fmla="*/ 173 w 173"/>
                  <a:gd name="T7" fmla="*/ 60 h 151"/>
                  <a:gd name="T8" fmla="*/ 143 w 173"/>
                  <a:gd name="T9" fmla="*/ 28 h 151"/>
                  <a:gd name="T10" fmla="*/ 107 w 173"/>
                  <a:gd name="T11" fmla="*/ 0 h 151"/>
                  <a:gd name="T12" fmla="*/ 0 w 173"/>
                  <a:gd name="T13" fmla="*/ 15 h 151"/>
                  <a:gd name="T14" fmla="*/ 41 w 173"/>
                  <a:gd name="T15" fmla="*/ 10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151">
                    <a:moveTo>
                      <a:pt x="41" y="105"/>
                    </a:moveTo>
                    <a:lnTo>
                      <a:pt x="77" y="151"/>
                    </a:lnTo>
                    <a:lnTo>
                      <a:pt x="169" y="105"/>
                    </a:lnTo>
                    <a:lnTo>
                      <a:pt x="173" y="60"/>
                    </a:lnTo>
                    <a:lnTo>
                      <a:pt x="143" y="28"/>
                    </a:lnTo>
                    <a:lnTo>
                      <a:pt x="107" y="0"/>
                    </a:lnTo>
                    <a:lnTo>
                      <a:pt x="0" y="15"/>
                    </a:lnTo>
                    <a:lnTo>
                      <a:pt x="41" y="10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00" name="Freeform 596">
                <a:extLst>
                  <a:ext uri="{FF2B5EF4-FFF2-40B4-BE49-F238E27FC236}">
                    <a16:creationId xmlns:a16="http://schemas.microsoft.com/office/drawing/2014/main" id="{7F1A6C8B-169B-E57A-BFBD-AD6AD9796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795"/>
                <a:ext cx="358" cy="239"/>
              </a:xfrm>
              <a:custGeom>
                <a:avLst/>
                <a:gdLst>
                  <a:gd name="T0" fmla="*/ 248 w 358"/>
                  <a:gd name="T1" fmla="*/ 0 h 239"/>
                  <a:gd name="T2" fmla="*/ 358 w 358"/>
                  <a:gd name="T3" fmla="*/ 66 h 239"/>
                  <a:gd name="T4" fmla="*/ 323 w 358"/>
                  <a:gd name="T5" fmla="*/ 128 h 239"/>
                  <a:gd name="T6" fmla="*/ 294 w 358"/>
                  <a:gd name="T7" fmla="*/ 132 h 239"/>
                  <a:gd name="T8" fmla="*/ 207 w 358"/>
                  <a:gd name="T9" fmla="*/ 122 h 239"/>
                  <a:gd name="T10" fmla="*/ 145 w 358"/>
                  <a:gd name="T11" fmla="*/ 202 h 239"/>
                  <a:gd name="T12" fmla="*/ 100 w 358"/>
                  <a:gd name="T13" fmla="*/ 239 h 239"/>
                  <a:gd name="T14" fmla="*/ 85 w 358"/>
                  <a:gd name="T15" fmla="*/ 193 h 239"/>
                  <a:gd name="T16" fmla="*/ 30 w 358"/>
                  <a:gd name="T17" fmla="*/ 172 h 239"/>
                  <a:gd name="T18" fmla="*/ 0 w 358"/>
                  <a:gd name="T19" fmla="*/ 133 h 239"/>
                  <a:gd name="T20" fmla="*/ 80 w 358"/>
                  <a:gd name="T21" fmla="*/ 77 h 239"/>
                  <a:gd name="T22" fmla="*/ 75 w 358"/>
                  <a:gd name="T23" fmla="*/ 52 h 239"/>
                  <a:gd name="T24" fmla="*/ 125 w 358"/>
                  <a:gd name="T25" fmla="*/ 27 h 239"/>
                  <a:gd name="T26" fmla="*/ 150 w 358"/>
                  <a:gd name="T27" fmla="*/ 37 h 239"/>
                  <a:gd name="T28" fmla="*/ 222 w 358"/>
                  <a:gd name="T29" fmla="*/ 1 h 239"/>
                  <a:gd name="T30" fmla="*/ 248 w 358"/>
                  <a:gd name="T31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8" h="239">
                    <a:moveTo>
                      <a:pt x="248" y="0"/>
                    </a:moveTo>
                    <a:lnTo>
                      <a:pt x="358" y="66"/>
                    </a:lnTo>
                    <a:lnTo>
                      <a:pt x="323" y="128"/>
                    </a:lnTo>
                    <a:lnTo>
                      <a:pt x="294" y="132"/>
                    </a:lnTo>
                    <a:lnTo>
                      <a:pt x="207" y="122"/>
                    </a:lnTo>
                    <a:lnTo>
                      <a:pt x="145" y="202"/>
                    </a:lnTo>
                    <a:lnTo>
                      <a:pt x="100" y="239"/>
                    </a:lnTo>
                    <a:lnTo>
                      <a:pt x="85" y="193"/>
                    </a:lnTo>
                    <a:lnTo>
                      <a:pt x="30" y="172"/>
                    </a:lnTo>
                    <a:lnTo>
                      <a:pt x="0" y="133"/>
                    </a:lnTo>
                    <a:lnTo>
                      <a:pt x="80" y="77"/>
                    </a:lnTo>
                    <a:lnTo>
                      <a:pt x="75" y="52"/>
                    </a:lnTo>
                    <a:lnTo>
                      <a:pt x="125" y="27"/>
                    </a:lnTo>
                    <a:lnTo>
                      <a:pt x="150" y="37"/>
                    </a:lnTo>
                    <a:lnTo>
                      <a:pt x="222" y="1"/>
                    </a:lnTo>
                    <a:lnTo>
                      <a:pt x="248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01" name="Freeform 597">
                <a:extLst>
                  <a:ext uri="{FF2B5EF4-FFF2-40B4-BE49-F238E27FC236}">
                    <a16:creationId xmlns:a16="http://schemas.microsoft.com/office/drawing/2014/main" id="{705FEE15-3290-3930-20A5-BDB4807F8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" y="3451"/>
                <a:ext cx="148" cy="90"/>
              </a:xfrm>
              <a:custGeom>
                <a:avLst/>
                <a:gdLst>
                  <a:gd name="T0" fmla="*/ 106 w 148"/>
                  <a:gd name="T1" fmla="*/ 0 h 90"/>
                  <a:gd name="T2" fmla="*/ 131 w 148"/>
                  <a:gd name="T3" fmla="*/ 21 h 90"/>
                  <a:gd name="T4" fmla="*/ 148 w 148"/>
                  <a:gd name="T5" fmla="*/ 70 h 90"/>
                  <a:gd name="T6" fmla="*/ 71 w 148"/>
                  <a:gd name="T7" fmla="*/ 90 h 90"/>
                  <a:gd name="T8" fmla="*/ 0 w 148"/>
                  <a:gd name="T9" fmla="*/ 21 h 90"/>
                  <a:gd name="T10" fmla="*/ 35 w 148"/>
                  <a:gd name="T11" fmla="*/ 6 h 90"/>
                  <a:gd name="T12" fmla="*/ 106 w 148"/>
                  <a:gd name="T1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90">
                    <a:moveTo>
                      <a:pt x="106" y="0"/>
                    </a:moveTo>
                    <a:lnTo>
                      <a:pt x="131" y="21"/>
                    </a:lnTo>
                    <a:lnTo>
                      <a:pt x="148" y="70"/>
                    </a:lnTo>
                    <a:lnTo>
                      <a:pt x="71" y="90"/>
                    </a:lnTo>
                    <a:lnTo>
                      <a:pt x="0" y="21"/>
                    </a:lnTo>
                    <a:lnTo>
                      <a:pt x="35" y="6"/>
                    </a:lnTo>
                    <a:lnTo>
                      <a:pt x="10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02" name="Freeform 598">
                <a:extLst>
                  <a:ext uri="{FF2B5EF4-FFF2-40B4-BE49-F238E27FC236}">
                    <a16:creationId xmlns:a16="http://schemas.microsoft.com/office/drawing/2014/main" id="{2CED4128-A998-4E3D-4D21-70864749D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2504"/>
                <a:ext cx="171" cy="133"/>
              </a:xfrm>
              <a:custGeom>
                <a:avLst/>
                <a:gdLst>
                  <a:gd name="T0" fmla="*/ 0 w 171"/>
                  <a:gd name="T1" fmla="*/ 20 h 133"/>
                  <a:gd name="T2" fmla="*/ 30 w 171"/>
                  <a:gd name="T3" fmla="*/ 0 h 133"/>
                  <a:gd name="T4" fmla="*/ 171 w 171"/>
                  <a:gd name="T5" fmla="*/ 46 h 133"/>
                  <a:gd name="T6" fmla="*/ 157 w 171"/>
                  <a:gd name="T7" fmla="*/ 78 h 133"/>
                  <a:gd name="T8" fmla="*/ 76 w 171"/>
                  <a:gd name="T9" fmla="*/ 133 h 133"/>
                  <a:gd name="T10" fmla="*/ 40 w 171"/>
                  <a:gd name="T11" fmla="*/ 118 h 133"/>
                  <a:gd name="T12" fmla="*/ 26 w 171"/>
                  <a:gd name="T13" fmla="*/ 41 h 133"/>
                  <a:gd name="T14" fmla="*/ 0 w 171"/>
                  <a:gd name="T15" fmla="*/ 2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1" h="133">
                    <a:moveTo>
                      <a:pt x="0" y="20"/>
                    </a:moveTo>
                    <a:lnTo>
                      <a:pt x="30" y="0"/>
                    </a:lnTo>
                    <a:lnTo>
                      <a:pt x="171" y="46"/>
                    </a:lnTo>
                    <a:lnTo>
                      <a:pt x="157" y="78"/>
                    </a:lnTo>
                    <a:lnTo>
                      <a:pt x="76" y="133"/>
                    </a:lnTo>
                    <a:lnTo>
                      <a:pt x="40" y="118"/>
                    </a:lnTo>
                    <a:lnTo>
                      <a:pt x="26" y="41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03" name="Freeform 599">
                <a:extLst>
                  <a:ext uri="{FF2B5EF4-FFF2-40B4-BE49-F238E27FC236}">
                    <a16:creationId xmlns:a16="http://schemas.microsoft.com/office/drawing/2014/main" id="{597A7839-99AC-A141-1704-DE4379360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459"/>
                <a:ext cx="214" cy="112"/>
              </a:xfrm>
              <a:custGeom>
                <a:avLst/>
                <a:gdLst>
                  <a:gd name="T0" fmla="*/ 137 w 214"/>
                  <a:gd name="T1" fmla="*/ 15 h 112"/>
                  <a:gd name="T2" fmla="*/ 188 w 214"/>
                  <a:gd name="T3" fmla="*/ 15 h 112"/>
                  <a:gd name="T4" fmla="*/ 214 w 214"/>
                  <a:gd name="T5" fmla="*/ 65 h 112"/>
                  <a:gd name="T6" fmla="*/ 194 w 214"/>
                  <a:gd name="T7" fmla="*/ 76 h 112"/>
                  <a:gd name="T8" fmla="*/ 177 w 214"/>
                  <a:gd name="T9" fmla="*/ 97 h 112"/>
                  <a:gd name="T10" fmla="*/ 113 w 214"/>
                  <a:gd name="T11" fmla="*/ 112 h 112"/>
                  <a:gd name="T12" fmla="*/ 67 w 214"/>
                  <a:gd name="T13" fmla="*/ 91 h 112"/>
                  <a:gd name="T14" fmla="*/ 35 w 214"/>
                  <a:gd name="T15" fmla="*/ 86 h 112"/>
                  <a:gd name="T16" fmla="*/ 0 w 214"/>
                  <a:gd name="T17" fmla="*/ 36 h 112"/>
                  <a:gd name="T18" fmla="*/ 11 w 214"/>
                  <a:gd name="T19" fmla="*/ 26 h 112"/>
                  <a:gd name="T20" fmla="*/ 81 w 214"/>
                  <a:gd name="T21" fmla="*/ 0 h 112"/>
                  <a:gd name="T22" fmla="*/ 113 w 214"/>
                  <a:gd name="T23" fmla="*/ 21 h 112"/>
                  <a:gd name="T24" fmla="*/ 137 w 214"/>
                  <a:gd name="T25" fmla="*/ 1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" h="112">
                    <a:moveTo>
                      <a:pt x="137" y="15"/>
                    </a:moveTo>
                    <a:lnTo>
                      <a:pt x="188" y="15"/>
                    </a:lnTo>
                    <a:lnTo>
                      <a:pt x="214" y="65"/>
                    </a:lnTo>
                    <a:lnTo>
                      <a:pt x="194" y="76"/>
                    </a:lnTo>
                    <a:lnTo>
                      <a:pt x="177" y="97"/>
                    </a:lnTo>
                    <a:lnTo>
                      <a:pt x="113" y="112"/>
                    </a:lnTo>
                    <a:lnTo>
                      <a:pt x="67" y="91"/>
                    </a:lnTo>
                    <a:lnTo>
                      <a:pt x="35" y="86"/>
                    </a:lnTo>
                    <a:lnTo>
                      <a:pt x="0" y="36"/>
                    </a:lnTo>
                    <a:lnTo>
                      <a:pt x="11" y="26"/>
                    </a:lnTo>
                    <a:lnTo>
                      <a:pt x="81" y="0"/>
                    </a:lnTo>
                    <a:lnTo>
                      <a:pt x="113" y="21"/>
                    </a:lnTo>
                    <a:lnTo>
                      <a:pt x="137" y="1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04" name="Freeform 600">
                <a:extLst>
                  <a:ext uri="{FF2B5EF4-FFF2-40B4-BE49-F238E27FC236}">
                    <a16:creationId xmlns:a16="http://schemas.microsoft.com/office/drawing/2014/main" id="{D831F763-DA17-8B45-4A54-97C12E37F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331"/>
                <a:ext cx="112" cy="73"/>
              </a:xfrm>
              <a:custGeom>
                <a:avLst/>
                <a:gdLst>
                  <a:gd name="T0" fmla="*/ 66 w 112"/>
                  <a:gd name="T1" fmla="*/ 0 h 73"/>
                  <a:gd name="T2" fmla="*/ 112 w 112"/>
                  <a:gd name="T3" fmla="*/ 32 h 73"/>
                  <a:gd name="T4" fmla="*/ 52 w 112"/>
                  <a:gd name="T5" fmla="*/ 73 h 73"/>
                  <a:gd name="T6" fmla="*/ 0 w 112"/>
                  <a:gd name="T7" fmla="*/ 62 h 73"/>
                  <a:gd name="T8" fmla="*/ 31 w 112"/>
                  <a:gd name="T9" fmla="*/ 21 h 73"/>
                  <a:gd name="T10" fmla="*/ 66 w 112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73">
                    <a:moveTo>
                      <a:pt x="66" y="0"/>
                    </a:moveTo>
                    <a:lnTo>
                      <a:pt x="112" y="32"/>
                    </a:lnTo>
                    <a:lnTo>
                      <a:pt x="52" y="73"/>
                    </a:lnTo>
                    <a:lnTo>
                      <a:pt x="0" y="62"/>
                    </a:lnTo>
                    <a:lnTo>
                      <a:pt x="31" y="21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05" name="Freeform 601">
                <a:extLst>
                  <a:ext uri="{FF2B5EF4-FFF2-40B4-BE49-F238E27FC236}">
                    <a16:creationId xmlns:a16="http://schemas.microsoft.com/office/drawing/2014/main" id="{CBBD5B36-3267-AEA2-1EEE-0BBED3A6F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2153"/>
                <a:ext cx="87" cy="97"/>
              </a:xfrm>
              <a:custGeom>
                <a:avLst/>
                <a:gdLst>
                  <a:gd name="T0" fmla="*/ 31 w 87"/>
                  <a:gd name="T1" fmla="*/ 0 h 97"/>
                  <a:gd name="T2" fmla="*/ 41 w 87"/>
                  <a:gd name="T3" fmla="*/ 0 h 97"/>
                  <a:gd name="T4" fmla="*/ 87 w 87"/>
                  <a:gd name="T5" fmla="*/ 26 h 97"/>
                  <a:gd name="T6" fmla="*/ 35 w 87"/>
                  <a:gd name="T7" fmla="*/ 97 h 97"/>
                  <a:gd name="T8" fmla="*/ 0 w 87"/>
                  <a:gd name="T9" fmla="*/ 72 h 97"/>
                  <a:gd name="T10" fmla="*/ 31 w 87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97">
                    <a:moveTo>
                      <a:pt x="31" y="0"/>
                    </a:moveTo>
                    <a:lnTo>
                      <a:pt x="41" y="0"/>
                    </a:lnTo>
                    <a:lnTo>
                      <a:pt x="87" y="26"/>
                    </a:lnTo>
                    <a:lnTo>
                      <a:pt x="35" y="97"/>
                    </a:lnTo>
                    <a:lnTo>
                      <a:pt x="0" y="72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06" name="Freeform 602">
                <a:extLst>
                  <a:ext uri="{FF2B5EF4-FFF2-40B4-BE49-F238E27FC236}">
                    <a16:creationId xmlns:a16="http://schemas.microsoft.com/office/drawing/2014/main" id="{4DB9C981-8D04-2781-8E5E-40953A126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3242"/>
                <a:ext cx="131" cy="98"/>
              </a:xfrm>
              <a:custGeom>
                <a:avLst/>
                <a:gdLst>
                  <a:gd name="T0" fmla="*/ 90 w 131"/>
                  <a:gd name="T1" fmla="*/ 0 h 98"/>
                  <a:gd name="T2" fmla="*/ 125 w 131"/>
                  <a:gd name="T3" fmla="*/ 31 h 98"/>
                  <a:gd name="T4" fmla="*/ 131 w 131"/>
                  <a:gd name="T5" fmla="*/ 52 h 98"/>
                  <a:gd name="T6" fmla="*/ 90 w 131"/>
                  <a:gd name="T7" fmla="*/ 87 h 98"/>
                  <a:gd name="T8" fmla="*/ 14 w 131"/>
                  <a:gd name="T9" fmla="*/ 98 h 98"/>
                  <a:gd name="T10" fmla="*/ 0 w 131"/>
                  <a:gd name="T11" fmla="*/ 52 h 98"/>
                  <a:gd name="T12" fmla="*/ 90 w 131"/>
                  <a:gd name="T1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98">
                    <a:moveTo>
                      <a:pt x="90" y="0"/>
                    </a:moveTo>
                    <a:lnTo>
                      <a:pt x="125" y="31"/>
                    </a:lnTo>
                    <a:lnTo>
                      <a:pt x="131" y="52"/>
                    </a:lnTo>
                    <a:lnTo>
                      <a:pt x="90" y="87"/>
                    </a:lnTo>
                    <a:lnTo>
                      <a:pt x="14" y="98"/>
                    </a:lnTo>
                    <a:lnTo>
                      <a:pt x="0" y="52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07" name="Freeform 603">
                <a:extLst>
                  <a:ext uri="{FF2B5EF4-FFF2-40B4-BE49-F238E27FC236}">
                    <a16:creationId xmlns:a16="http://schemas.microsoft.com/office/drawing/2014/main" id="{36C7882E-DEE2-D7E1-7F6F-627C1DD7D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168"/>
                <a:ext cx="188" cy="236"/>
              </a:xfrm>
              <a:custGeom>
                <a:avLst/>
                <a:gdLst>
                  <a:gd name="T0" fmla="*/ 78 w 188"/>
                  <a:gd name="T1" fmla="*/ 6 h 236"/>
                  <a:gd name="T2" fmla="*/ 116 w 188"/>
                  <a:gd name="T3" fmla="*/ 0 h 236"/>
                  <a:gd name="T4" fmla="*/ 153 w 188"/>
                  <a:gd name="T5" fmla="*/ 21 h 236"/>
                  <a:gd name="T6" fmla="*/ 116 w 188"/>
                  <a:gd name="T7" fmla="*/ 67 h 236"/>
                  <a:gd name="T8" fmla="*/ 107 w 188"/>
                  <a:gd name="T9" fmla="*/ 102 h 236"/>
                  <a:gd name="T10" fmla="*/ 188 w 188"/>
                  <a:gd name="T11" fmla="*/ 138 h 236"/>
                  <a:gd name="T12" fmla="*/ 188 w 188"/>
                  <a:gd name="T13" fmla="*/ 138 h 236"/>
                  <a:gd name="T14" fmla="*/ 167 w 188"/>
                  <a:gd name="T15" fmla="*/ 163 h 236"/>
                  <a:gd name="T16" fmla="*/ 132 w 188"/>
                  <a:gd name="T17" fmla="*/ 184 h 236"/>
                  <a:gd name="T18" fmla="*/ 101 w 188"/>
                  <a:gd name="T19" fmla="*/ 225 h 236"/>
                  <a:gd name="T20" fmla="*/ 50 w 188"/>
                  <a:gd name="T21" fmla="*/ 236 h 236"/>
                  <a:gd name="T22" fmla="*/ 0 w 188"/>
                  <a:gd name="T23" fmla="*/ 206 h 236"/>
                  <a:gd name="T24" fmla="*/ 36 w 188"/>
                  <a:gd name="T25" fmla="*/ 128 h 236"/>
                  <a:gd name="T26" fmla="*/ 20 w 188"/>
                  <a:gd name="T27" fmla="*/ 109 h 236"/>
                  <a:gd name="T28" fmla="*/ 78 w 188"/>
                  <a:gd name="T29" fmla="*/ 6 h 236"/>
                  <a:gd name="T30" fmla="*/ 78 w 188"/>
                  <a:gd name="T31" fmla="*/ 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8" h="236">
                    <a:moveTo>
                      <a:pt x="78" y="6"/>
                    </a:moveTo>
                    <a:lnTo>
                      <a:pt x="116" y="0"/>
                    </a:lnTo>
                    <a:lnTo>
                      <a:pt x="153" y="21"/>
                    </a:lnTo>
                    <a:lnTo>
                      <a:pt x="116" y="67"/>
                    </a:lnTo>
                    <a:lnTo>
                      <a:pt x="107" y="102"/>
                    </a:lnTo>
                    <a:lnTo>
                      <a:pt x="188" y="138"/>
                    </a:lnTo>
                    <a:lnTo>
                      <a:pt x="188" y="138"/>
                    </a:lnTo>
                    <a:lnTo>
                      <a:pt x="167" y="163"/>
                    </a:lnTo>
                    <a:lnTo>
                      <a:pt x="132" y="184"/>
                    </a:lnTo>
                    <a:lnTo>
                      <a:pt x="101" y="225"/>
                    </a:lnTo>
                    <a:lnTo>
                      <a:pt x="50" y="236"/>
                    </a:lnTo>
                    <a:lnTo>
                      <a:pt x="0" y="206"/>
                    </a:lnTo>
                    <a:lnTo>
                      <a:pt x="36" y="128"/>
                    </a:lnTo>
                    <a:lnTo>
                      <a:pt x="20" y="109"/>
                    </a:lnTo>
                    <a:lnTo>
                      <a:pt x="78" y="6"/>
                    </a:lnTo>
                    <a:lnTo>
                      <a:pt x="78" y="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08" name="Freeform 604">
                <a:extLst>
                  <a:ext uri="{FF2B5EF4-FFF2-40B4-BE49-F238E27FC236}">
                    <a16:creationId xmlns:a16="http://schemas.microsoft.com/office/drawing/2014/main" id="{F090DE44-A6DE-1ABA-E4F2-30CD60FF3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042"/>
                <a:ext cx="131" cy="137"/>
              </a:xfrm>
              <a:custGeom>
                <a:avLst/>
                <a:gdLst>
                  <a:gd name="T0" fmla="*/ 110 w 131"/>
                  <a:gd name="T1" fmla="*/ 0 h 137"/>
                  <a:gd name="T2" fmla="*/ 131 w 131"/>
                  <a:gd name="T3" fmla="*/ 106 h 137"/>
                  <a:gd name="T4" fmla="*/ 101 w 131"/>
                  <a:gd name="T5" fmla="*/ 132 h 137"/>
                  <a:gd name="T6" fmla="*/ 46 w 131"/>
                  <a:gd name="T7" fmla="*/ 137 h 137"/>
                  <a:gd name="T8" fmla="*/ 0 w 131"/>
                  <a:gd name="T9" fmla="*/ 111 h 137"/>
                  <a:gd name="T10" fmla="*/ 9 w 131"/>
                  <a:gd name="T11" fmla="*/ 97 h 137"/>
                  <a:gd name="T12" fmla="*/ 46 w 131"/>
                  <a:gd name="T13" fmla="*/ 71 h 137"/>
                  <a:gd name="T14" fmla="*/ 50 w 131"/>
                  <a:gd name="T15" fmla="*/ 15 h 137"/>
                  <a:gd name="T16" fmla="*/ 110 w 131"/>
                  <a:gd name="T1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7">
                    <a:moveTo>
                      <a:pt x="110" y="0"/>
                    </a:moveTo>
                    <a:lnTo>
                      <a:pt x="131" y="106"/>
                    </a:lnTo>
                    <a:lnTo>
                      <a:pt x="101" y="132"/>
                    </a:lnTo>
                    <a:lnTo>
                      <a:pt x="46" y="137"/>
                    </a:lnTo>
                    <a:lnTo>
                      <a:pt x="0" y="111"/>
                    </a:lnTo>
                    <a:lnTo>
                      <a:pt x="9" y="97"/>
                    </a:lnTo>
                    <a:lnTo>
                      <a:pt x="46" y="71"/>
                    </a:lnTo>
                    <a:lnTo>
                      <a:pt x="50" y="15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09" name="Freeform 605">
                <a:extLst>
                  <a:ext uri="{FF2B5EF4-FFF2-40B4-BE49-F238E27FC236}">
                    <a16:creationId xmlns:a16="http://schemas.microsoft.com/office/drawing/2014/main" id="{2A2361BB-FD36-19A0-C37D-D2434190C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2495"/>
                <a:ext cx="66" cy="87"/>
              </a:xfrm>
              <a:custGeom>
                <a:avLst/>
                <a:gdLst>
                  <a:gd name="T0" fmla="*/ 31 w 66"/>
                  <a:gd name="T1" fmla="*/ 0 h 87"/>
                  <a:gd name="T2" fmla="*/ 66 w 66"/>
                  <a:gd name="T3" fmla="*/ 50 h 87"/>
                  <a:gd name="T4" fmla="*/ 16 w 66"/>
                  <a:gd name="T5" fmla="*/ 87 h 87"/>
                  <a:gd name="T6" fmla="*/ 0 w 66"/>
                  <a:gd name="T7" fmla="*/ 6 h 87"/>
                  <a:gd name="T8" fmla="*/ 31 w 66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7">
                    <a:moveTo>
                      <a:pt x="31" y="0"/>
                    </a:moveTo>
                    <a:lnTo>
                      <a:pt x="66" y="50"/>
                    </a:lnTo>
                    <a:lnTo>
                      <a:pt x="16" y="87"/>
                    </a:lnTo>
                    <a:lnTo>
                      <a:pt x="0" y="6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0" name="Freeform 606">
                <a:extLst>
                  <a:ext uri="{FF2B5EF4-FFF2-40B4-BE49-F238E27FC236}">
                    <a16:creationId xmlns:a16="http://schemas.microsoft.com/office/drawing/2014/main" id="{A6F3C275-510A-C2E3-D6BA-7658FE7AF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5" y="2611"/>
                <a:ext cx="137" cy="143"/>
              </a:xfrm>
              <a:custGeom>
                <a:avLst/>
                <a:gdLst>
                  <a:gd name="T0" fmla="*/ 81 w 137"/>
                  <a:gd name="T1" fmla="*/ 0 h 143"/>
                  <a:gd name="T2" fmla="*/ 111 w 137"/>
                  <a:gd name="T3" fmla="*/ 15 h 143"/>
                  <a:gd name="T4" fmla="*/ 102 w 137"/>
                  <a:gd name="T5" fmla="*/ 41 h 143"/>
                  <a:gd name="T6" fmla="*/ 137 w 137"/>
                  <a:gd name="T7" fmla="*/ 62 h 143"/>
                  <a:gd name="T8" fmla="*/ 116 w 137"/>
                  <a:gd name="T9" fmla="*/ 143 h 143"/>
                  <a:gd name="T10" fmla="*/ 0 w 137"/>
                  <a:gd name="T11" fmla="*/ 97 h 143"/>
                  <a:gd name="T12" fmla="*/ 15 w 137"/>
                  <a:gd name="T13" fmla="*/ 41 h 143"/>
                  <a:gd name="T14" fmla="*/ 81 w 137"/>
                  <a:gd name="T1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143">
                    <a:moveTo>
                      <a:pt x="81" y="0"/>
                    </a:moveTo>
                    <a:lnTo>
                      <a:pt x="111" y="15"/>
                    </a:lnTo>
                    <a:lnTo>
                      <a:pt x="102" y="41"/>
                    </a:lnTo>
                    <a:lnTo>
                      <a:pt x="137" y="62"/>
                    </a:lnTo>
                    <a:lnTo>
                      <a:pt x="116" y="143"/>
                    </a:lnTo>
                    <a:lnTo>
                      <a:pt x="0" y="97"/>
                    </a:lnTo>
                    <a:lnTo>
                      <a:pt x="15" y="41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1" name="Freeform 607">
                <a:extLst>
                  <a:ext uri="{FF2B5EF4-FFF2-40B4-BE49-F238E27FC236}">
                    <a16:creationId xmlns:a16="http://schemas.microsoft.com/office/drawing/2014/main" id="{65DA266E-45B2-37FA-EEBF-EB40A4C9E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9" y="2083"/>
                <a:ext cx="137" cy="254"/>
              </a:xfrm>
              <a:custGeom>
                <a:avLst/>
                <a:gdLst>
                  <a:gd name="T0" fmla="*/ 0 w 137"/>
                  <a:gd name="T1" fmla="*/ 111 h 254"/>
                  <a:gd name="T2" fmla="*/ 50 w 137"/>
                  <a:gd name="T3" fmla="*/ 0 h 254"/>
                  <a:gd name="T4" fmla="*/ 96 w 137"/>
                  <a:gd name="T5" fmla="*/ 4 h 254"/>
                  <a:gd name="T6" fmla="*/ 126 w 137"/>
                  <a:gd name="T7" fmla="*/ 30 h 254"/>
                  <a:gd name="T8" fmla="*/ 82 w 137"/>
                  <a:gd name="T9" fmla="*/ 65 h 254"/>
                  <a:gd name="T10" fmla="*/ 132 w 137"/>
                  <a:gd name="T11" fmla="*/ 213 h 254"/>
                  <a:gd name="T12" fmla="*/ 137 w 137"/>
                  <a:gd name="T13" fmla="*/ 239 h 254"/>
                  <a:gd name="T14" fmla="*/ 111 w 137"/>
                  <a:gd name="T15" fmla="*/ 254 h 254"/>
                  <a:gd name="T16" fmla="*/ 67 w 137"/>
                  <a:gd name="T17" fmla="*/ 178 h 254"/>
                  <a:gd name="T18" fmla="*/ 0 w 137"/>
                  <a:gd name="T19" fmla="*/ 1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7" h="254">
                    <a:moveTo>
                      <a:pt x="0" y="111"/>
                    </a:moveTo>
                    <a:lnTo>
                      <a:pt x="50" y="0"/>
                    </a:lnTo>
                    <a:lnTo>
                      <a:pt x="96" y="4"/>
                    </a:lnTo>
                    <a:lnTo>
                      <a:pt x="126" y="30"/>
                    </a:lnTo>
                    <a:lnTo>
                      <a:pt x="82" y="65"/>
                    </a:lnTo>
                    <a:lnTo>
                      <a:pt x="132" y="213"/>
                    </a:lnTo>
                    <a:lnTo>
                      <a:pt x="137" y="239"/>
                    </a:lnTo>
                    <a:lnTo>
                      <a:pt x="111" y="254"/>
                    </a:lnTo>
                    <a:lnTo>
                      <a:pt x="67" y="178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2" name="Freeform 608">
                <a:extLst>
                  <a:ext uri="{FF2B5EF4-FFF2-40B4-BE49-F238E27FC236}">
                    <a16:creationId xmlns:a16="http://schemas.microsoft.com/office/drawing/2014/main" id="{85A3B29D-BFFF-FB06-5A0F-BF68F64F0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139"/>
                <a:ext cx="116" cy="116"/>
              </a:xfrm>
              <a:custGeom>
                <a:avLst/>
                <a:gdLst>
                  <a:gd name="T0" fmla="*/ 36 w 116"/>
                  <a:gd name="T1" fmla="*/ 0 h 116"/>
                  <a:gd name="T2" fmla="*/ 57 w 116"/>
                  <a:gd name="T3" fmla="*/ 5 h 116"/>
                  <a:gd name="T4" fmla="*/ 96 w 116"/>
                  <a:gd name="T5" fmla="*/ 55 h 116"/>
                  <a:gd name="T6" fmla="*/ 116 w 116"/>
                  <a:gd name="T7" fmla="*/ 66 h 116"/>
                  <a:gd name="T8" fmla="*/ 107 w 116"/>
                  <a:gd name="T9" fmla="*/ 96 h 116"/>
                  <a:gd name="T10" fmla="*/ 36 w 116"/>
                  <a:gd name="T11" fmla="*/ 116 h 116"/>
                  <a:gd name="T12" fmla="*/ 0 w 116"/>
                  <a:gd name="T13" fmla="*/ 91 h 116"/>
                  <a:gd name="T14" fmla="*/ 16 w 116"/>
                  <a:gd name="T15" fmla="*/ 50 h 116"/>
                  <a:gd name="T16" fmla="*/ 36 w 116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116">
                    <a:moveTo>
                      <a:pt x="36" y="0"/>
                    </a:moveTo>
                    <a:lnTo>
                      <a:pt x="57" y="5"/>
                    </a:lnTo>
                    <a:lnTo>
                      <a:pt x="96" y="55"/>
                    </a:lnTo>
                    <a:lnTo>
                      <a:pt x="116" y="66"/>
                    </a:lnTo>
                    <a:lnTo>
                      <a:pt x="107" y="96"/>
                    </a:lnTo>
                    <a:lnTo>
                      <a:pt x="36" y="116"/>
                    </a:lnTo>
                    <a:lnTo>
                      <a:pt x="0" y="91"/>
                    </a:lnTo>
                    <a:lnTo>
                      <a:pt x="16" y="5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3" name="Freeform 609">
                <a:extLst>
                  <a:ext uri="{FF2B5EF4-FFF2-40B4-BE49-F238E27FC236}">
                    <a16:creationId xmlns:a16="http://schemas.microsoft.com/office/drawing/2014/main" id="{C7699B61-C06A-FF26-9848-81FA34467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393"/>
                <a:ext cx="153" cy="92"/>
              </a:xfrm>
              <a:custGeom>
                <a:avLst/>
                <a:gdLst>
                  <a:gd name="T0" fmla="*/ 129 w 153"/>
                  <a:gd name="T1" fmla="*/ 11 h 92"/>
                  <a:gd name="T2" fmla="*/ 149 w 153"/>
                  <a:gd name="T3" fmla="*/ 46 h 92"/>
                  <a:gd name="T4" fmla="*/ 153 w 153"/>
                  <a:gd name="T5" fmla="*/ 81 h 92"/>
                  <a:gd name="T6" fmla="*/ 129 w 153"/>
                  <a:gd name="T7" fmla="*/ 87 h 92"/>
                  <a:gd name="T8" fmla="*/ 97 w 153"/>
                  <a:gd name="T9" fmla="*/ 66 h 92"/>
                  <a:gd name="T10" fmla="*/ 27 w 153"/>
                  <a:gd name="T11" fmla="*/ 92 h 92"/>
                  <a:gd name="T12" fmla="*/ 0 w 153"/>
                  <a:gd name="T13" fmla="*/ 68 h 92"/>
                  <a:gd name="T14" fmla="*/ 26 w 153"/>
                  <a:gd name="T15" fmla="*/ 11 h 92"/>
                  <a:gd name="T16" fmla="*/ 77 w 153"/>
                  <a:gd name="T17" fmla="*/ 0 h 92"/>
                  <a:gd name="T18" fmla="*/ 129 w 153"/>
                  <a:gd name="T19" fmla="*/ 1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92">
                    <a:moveTo>
                      <a:pt x="129" y="11"/>
                    </a:moveTo>
                    <a:lnTo>
                      <a:pt x="149" y="46"/>
                    </a:lnTo>
                    <a:lnTo>
                      <a:pt x="153" y="81"/>
                    </a:lnTo>
                    <a:lnTo>
                      <a:pt x="129" y="87"/>
                    </a:lnTo>
                    <a:lnTo>
                      <a:pt x="97" y="66"/>
                    </a:lnTo>
                    <a:lnTo>
                      <a:pt x="27" y="92"/>
                    </a:lnTo>
                    <a:lnTo>
                      <a:pt x="0" y="68"/>
                    </a:lnTo>
                    <a:lnTo>
                      <a:pt x="26" y="11"/>
                    </a:lnTo>
                    <a:lnTo>
                      <a:pt x="77" y="0"/>
                    </a:lnTo>
                    <a:lnTo>
                      <a:pt x="129" y="1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4" name="Freeform 610">
                <a:extLst>
                  <a:ext uri="{FF2B5EF4-FFF2-40B4-BE49-F238E27FC236}">
                    <a16:creationId xmlns:a16="http://schemas.microsoft.com/office/drawing/2014/main" id="{1D4AFFF3-60EC-7655-0934-83108002D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2031"/>
                <a:ext cx="162" cy="174"/>
              </a:xfrm>
              <a:custGeom>
                <a:avLst/>
                <a:gdLst>
                  <a:gd name="T0" fmla="*/ 5 w 162"/>
                  <a:gd name="T1" fmla="*/ 11 h 174"/>
                  <a:gd name="T2" fmla="*/ 86 w 162"/>
                  <a:gd name="T3" fmla="*/ 0 h 174"/>
                  <a:gd name="T4" fmla="*/ 112 w 162"/>
                  <a:gd name="T5" fmla="*/ 6 h 174"/>
                  <a:gd name="T6" fmla="*/ 162 w 162"/>
                  <a:gd name="T7" fmla="*/ 67 h 174"/>
                  <a:gd name="T8" fmla="*/ 162 w 162"/>
                  <a:gd name="T9" fmla="*/ 82 h 174"/>
                  <a:gd name="T10" fmla="*/ 112 w 162"/>
                  <a:gd name="T11" fmla="*/ 174 h 174"/>
                  <a:gd name="T12" fmla="*/ 75 w 162"/>
                  <a:gd name="T13" fmla="*/ 174 h 174"/>
                  <a:gd name="T14" fmla="*/ 46 w 162"/>
                  <a:gd name="T15" fmla="*/ 158 h 174"/>
                  <a:gd name="T16" fmla="*/ 81 w 162"/>
                  <a:gd name="T17" fmla="*/ 87 h 174"/>
                  <a:gd name="T18" fmla="*/ 0 w 162"/>
                  <a:gd name="T19" fmla="*/ 46 h 174"/>
                  <a:gd name="T20" fmla="*/ 5 w 162"/>
                  <a:gd name="T21" fmla="*/ 1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2" h="174">
                    <a:moveTo>
                      <a:pt x="5" y="11"/>
                    </a:moveTo>
                    <a:lnTo>
                      <a:pt x="86" y="0"/>
                    </a:lnTo>
                    <a:lnTo>
                      <a:pt x="112" y="6"/>
                    </a:lnTo>
                    <a:lnTo>
                      <a:pt x="162" y="67"/>
                    </a:lnTo>
                    <a:lnTo>
                      <a:pt x="162" y="82"/>
                    </a:lnTo>
                    <a:lnTo>
                      <a:pt x="112" y="174"/>
                    </a:lnTo>
                    <a:lnTo>
                      <a:pt x="75" y="174"/>
                    </a:lnTo>
                    <a:lnTo>
                      <a:pt x="46" y="158"/>
                    </a:lnTo>
                    <a:lnTo>
                      <a:pt x="81" y="87"/>
                    </a:lnTo>
                    <a:lnTo>
                      <a:pt x="0" y="46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5" name="Freeform 611">
                <a:extLst>
                  <a:ext uri="{FF2B5EF4-FFF2-40B4-BE49-F238E27FC236}">
                    <a16:creationId xmlns:a16="http://schemas.microsoft.com/office/drawing/2014/main" id="{F46D83F6-185C-0150-AC06-C8F4B6911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189"/>
                <a:ext cx="147" cy="117"/>
              </a:xfrm>
              <a:custGeom>
                <a:avLst/>
                <a:gdLst>
                  <a:gd name="T0" fmla="*/ 110 w 147"/>
                  <a:gd name="T1" fmla="*/ 16 h 117"/>
                  <a:gd name="T2" fmla="*/ 106 w 147"/>
                  <a:gd name="T3" fmla="*/ 41 h 117"/>
                  <a:gd name="T4" fmla="*/ 142 w 147"/>
                  <a:gd name="T5" fmla="*/ 66 h 117"/>
                  <a:gd name="T6" fmla="*/ 147 w 147"/>
                  <a:gd name="T7" fmla="*/ 76 h 117"/>
                  <a:gd name="T8" fmla="*/ 90 w 147"/>
                  <a:gd name="T9" fmla="*/ 92 h 117"/>
                  <a:gd name="T10" fmla="*/ 81 w 147"/>
                  <a:gd name="T11" fmla="*/ 117 h 117"/>
                  <a:gd name="T12" fmla="*/ 0 w 147"/>
                  <a:gd name="T13" fmla="*/ 81 h 117"/>
                  <a:gd name="T14" fmla="*/ 9 w 147"/>
                  <a:gd name="T15" fmla="*/ 46 h 117"/>
                  <a:gd name="T16" fmla="*/ 46 w 147"/>
                  <a:gd name="T17" fmla="*/ 0 h 117"/>
                  <a:gd name="T18" fmla="*/ 81 w 147"/>
                  <a:gd name="T19" fmla="*/ 0 h 117"/>
                  <a:gd name="T20" fmla="*/ 110 w 147"/>
                  <a:gd name="T21" fmla="*/ 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117">
                    <a:moveTo>
                      <a:pt x="110" y="16"/>
                    </a:moveTo>
                    <a:lnTo>
                      <a:pt x="106" y="41"/>
                    </a:lnTo>
                    <a:lnTo>
                      <a:pt x="142" y="66"/>
                    </a:lnTo>
                    <a:lnTo>
                      <a:pt x="147" y="76"/>
                    </a:lnTo>
                    <a:lnTo>
                      <a:pt x="90" y="92"/>
                    </a:lnTo>
                    <a:lnTo>
                      <a:pt x="81" y="117"/>
                    </a:lnTo>
                    <a:lnTo>
                      <a:pt x="0" y="81"/>
                    </a:lnTo>
                    <a:lnTo>
                      <a:pt x="9" y="46"/>
                    </a:lnTo>
                    <a:lnTo>
                      <a:pt x="46" y="0"/>
                    </a:lnTo>
                    <a:lnTo>
                      <a:pt x="81" y="0"/>
                    </a:lnTo>
                    <a:lnTo>
                      <a:pt x="110" y="1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6" name="Freeform 612">
                <a:extLst>
                  <a:ext uri="{FF2B5EF4-FFF2-40B4-BE49-F238E27FC236}">
                    <a16:creationId xmlns:a16="http://schemas.microsoft.com/office/drawing/2014/main" id="{1A38E605-DFCB-732F-188F-8E12768CB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2246"/>
                <a:ext cx="252" cy="193"/>
              </a:xfrm>
              <a:custGeom>
                <a:avLst/>
                <a:gdLst>
                  <a:gd name="T0" fmla="*/ 141 w 252"/>
                  <a:gd name="T1" fmla="*/ 0 h 193"/>
                  <a:gd name="T2" fmla="*/ 232 w 252"/>
                  <a:gd name="T3" fmla="*/ 30 h 193"/>
                  <a:gd name="T4" fmla="*/ 252 w 252"/>
                  <a:gd name="T5" fmla="*/ 80 h 193"/>
                  <a:gd name="T6" fmla="*/ 228 w 252"/>
                  <a:gd name="T7" fmla="*/ 106 h 193"/>
                  <a:gd name="T8" fmla="*/ 177 w 252"/>
                  <a:gd name="T9" fmla="*/ 147 h 193"/>
                  <a:gd name="T10" fmla="*/ 147 w 252"/>
                  <a:gd name="T11" fmla="*/ 141 h 193"/>
                  <a:gd name="T12" fmla="*/ 127 w 252"/>
                  <a:gd name="T13" fmla="*/ 187 h 193"/>
                  <a:gd name="T14" fmla="*/ 91 w 252"/>
                  <a:gd name="T15" fmla="*/ 193 h 193"/>
                  <a:gd name="T16" fmla="*/ 51 w 252"/>
                  <a:gd name="T17" fmla="*/ 167 h 193"/>
                  <a:gd name="T18" fmla="*/ 60 w 252"/>
                  <a:gd name="T19" fmla="*/ 132 h 193"/>
                  <a:gd name="T20" fmla="*/ 10 w 252"/>
                  <a:gd name="T21" fmla="*/ 96 h 193"/>
                  <a:gd name="T22" fmla="*/ 0 w 252"/>
                  <a:gd name="T23" fmla="*/ 65 h 193"/>
                  <a:gd name="T24" fmla="*/ 45 w 252"/>
                  <a:gd name="T25" fmla="*/ 19 h 193"/>
                  <a:gd name="T26" fmla="*/ 141 w 252"/>
                  <a:gd name="T2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2" h="193">
                    <a:moveTo>
                      <a:pt x="141" y="0"/>
                    </a:moveTo>
                    <a:lnTo>
                      <a:pt x="232" y="30"/>
                    </a:lnTo>
                    <a:lnTo>
                      <a:pt x="252" y="80"/>
                    </a:lnTo>
                    <a:lnTo>
                      <a:pt x="228" y="106"/>
                    </a:lnTo>
                    <a:lnTo>
                      <a:pt x="177" y="147"/>
                    </a:lnTo>
                    <a:lnTo>
                      <a:pt x="147" y="141"/>
                    </a:lnTo>
                    <a:lnTo>
                      <a:pt x="127" y="187"/>
                    </a:lnTo>
                    <a:lnTo>
                      <a:pt x="91" y="193"/>
                    </a:lnTo>
                    <a:lnTo>
                      <a:pt x="51" y="167"/>
                    </a:lnTo>
                    <a:lnTo>
                      <a:pt x="60" y="132"/>
                    </a:lnTo>
                    <a:lnTo>
                      <a:pt x="10" y="96"/>
                    </a:lnTo>
                    <a:lnTo>
                      <a:pt x="0" y="65"/>
                    </a:lnTo>
                    <a:lnTo>
                      <a:pt x="45" y="19"/>
                    </a:lnTo>
                    <a:lnTo>
                      <a:pt x="14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7" name="Freeform 613">
                <a:extLst>
                  <a:ext uri="{FF2B5EF4-FFF2-40B4-BE49-F238E27FC236}">
                    <a16:creationId xmlns:a16="http://schemas.microsoft.com/office/drawing/2014/main" id="{8F12623A-B1FF-1633-2CA2-F242EBFB3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928"/>
                <a:ext cx="153" cy="173"/>
              </a:xfrm>
              <a:custGeom>
                <a:avLst/>
                <a:gdLst>
                  <a:gd name="T0" fmla="*/ 47 w 153"/>
                  <a:gd name="T1" fmla="*/ 0 h 173"/>
                  <a:gd name="T2" fmla="*/ 77 w 153"/>
                  <a:gd name="T3" fmla="*/ 39 h 173"/>
                  <a:gd name="T4" fmla="*/ 132 w 153"/>
                  <a:gd name="T5" fmla="*/ 60 h 173"/>
                  <a:gd name="T6" fmla="*/ 147 w 153"/>
                  <a:gd name="T7" fmla="*/ 106 h 173"/>
                  <a:gd name="T8" fmla="*/ 153 w 153"/>
                  <a:gd name="T9" fmla="*/ 147 h 173"/>
                  <a:gd name="T10" fmla="*/ 66 w 153"/>
                  <a:gd name="T11" fmla="*/ 173 h 173"/>
                  <a:gd name="T12" fmla="*/ 36 w 153"/>
                  <a:gd name="T13" fmla="*/ 141 h 173"/>
                  <a:gd name="T14" fmla="*/ 0 w 153"/>
                  <a:gd name="T15" fmla="*/ 113 h 173"/>
                  <a:gd name="T16" fmla="*/ 31 w 153"/>
                  <a:gd name="T17" fmla="*/ 41 h 173"/>
                  <a:gd name="T18" fmla="*/ 5 w 153"/>
                  <a:gd name="T19" fmla="*/ 26 h 173"/>
                  <a:gd name="T20" fmla="*/ 47 w 153"/>
                  <a:gd name="T2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73">
                    <a:moveTo>
                      <a:pt x="47" y="0"/>
                    </a:moveTo>
                    <a:lnTo>
                      <a:pt x="77" y="39"/>
                    </a:lnTo>
                    <a:lnTo>
                      <a:pt x="132" y="60"/>
                    </a:lnTo>
                    <a:lnTo>
                      <a:pt x="147" y="106"/>
                    </a:lnTo>
                    <a:lnTo>
                      <a:pt x="153" y="147"/>
                    </a:lnTo>
                    <a:lnTo>
                      <a:pt x="66" y="173"/>
                    </a:lnTo>
                    <a:lnTo>
                      <a:pt x="36" y="141"/>
                    </a:lnTo>
                    <a:lnTo>
                      <a:pt x="0" y="113"/>
                    </a:lnTo>
                    <a:lnTo>
                      <a:pt x="31" y="41"/>
                    </a:lnTo>
                    <a:lnTo>
                      <a:pt x="5" y="26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8" name="Freeform 614">
                <a:extLst>
                  <a:ext uri="{FF2B5EF4-FFF2-40B4-BE49-F238E27FC236}">
                    <a16:creationId xmlns:a16="http://schemas.microsoft.com/office/drawing/2014/main" id="{4B832B7B-701E-5783-9378-D98BE4EF4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2988"/>
                <a:ext cx="142" cy="92"/>
              </a:xfrm>
              <a:custGeom>
                <a:avLst/>
                <a:gdLst>
                  <a:gd name="T0" fmla="*/ 0 w 142"/>
                  <a:gd name="T1" fmla="*/ 92 h 92"/>
                  <a:gd name="T2" fmla="*/ 41 w 142"/>
                  <a:gd name="T3" fmla="*/ 0 h 92"/>
                  <a:gd name="T4" fmla="*/ 122 w 142"/>
                  <a:gd name="T5" fmla="*/ 5 h 92"/>
                  <a:gd name="T6" fmla="*/ 142 w 142"/>
                  <a:gd name="T7" fmla="*/ 15 h 92"/>
                  <a:gd name="T8" fmla="*/ 113 w 142"/>
                  <a:gd name="T9" fmla="*/ 92 h 92"/>
                  <a:gd name="T10" fmla="*/ 0 w 142"/>
                  <a:gd name="T11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92">
                    <a:moveTo>
                      <a:pt x="0" y="92"/>
                    </a:moveTo>
                    <a:lnTo>
                      <a:pt x="41" y="0"/>
                    </a:lnTo>
                    <a:lnTo>
                      <a:pt x="122" y="5"/>
                    </a:lnTo>
                    <a:lnTo>
                      <a:pt x="142" y="15"/>
                    </a:lnTo>
                    <a:lnTo>
                      <a:pt x="113" y="92"/>
                    </a:lnTo>
                    <a:lnTo>
                      <a:pt x="0" y="9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19" name="Freeform 615">
                <a:extLst>
                  <a:ext uri="{FF2B5EF4-FFF2-40B4-BE49-F238E27FC236}">
                    <a16:creationId xmlns:a16="http://schemas.microsoft.com/office/drawing/2014/main" id="{5B736A24-7EF4-7B8C-0F59-1A1E0EEEC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917"/>
                <a:ext cx="194" cy="188"/>
              </a:xfrm>
              <a:custGeom>
                <a:avLst/>
                <a:gdLst>
                  <a:gd name="T0" fmla="*/ 0 w 194"/>
                  <a:gd name="T1" fmla="*/ 117 h 188"/>
                  <a:gd name="T2" fmla="*/ 45 w 194"/>
                  <a:gd name="T3" fmla="*/ 80 h 188"/>
                  <a:gd name="T4" fmla="*/ 107 w 194"/>
                  <a:gd name="T5" fmla="*/ 0 h 188"/>
                  <a:gd name="T6" fmla="*/ 194 w 194"/>
                  <a:gd name="T7" fmla="*/ 10 h 188"/>
                  <a:gd name="T8" fmla="*/ 169 w 194"/>
                  <a:gd name="T9" fmla="*/ 121 h 188"/>
                  <a:gd name="T10" fmla="*/ 177 w 194"/>
                  <a:gd name="T11" fmla="*/ 163 h 188"/>
                  <a:gd name="T12" fmla="*/ 102 w 194"/>
                  <a:gd name="T13" fmla="*/ 188 h 188"/>
                  <a:gd name="T14" fmla="*/ 77 w 194"/>
                  <a:gd name="T15" fmla="*/ 152 h 188"/>
                  <a:gd name="T16" fmla="*/ 6 w 194"/>
                  <a:gd name="T17" fmla="*/ 158 h 188"/>
                  <a:gd name="T18" fmla="*/ 0 w 194"/>
                  <a:gd name="T19" fmla="*/ 11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88">
                    <a:moveTo>
                      <a:pt x="0" y="117"/>
                    </a:moveTo>
                    <a:lnTo>
                      <a:pt x="45" y="80"/>
                    </a:lnTo>
                    <a:lnTo>
                      <a:pt x="107" y="0"/>
                    </a:lnTo>
                    <a:lnTo>
                      <a:pt x="194" y="10"/>
                    </a:lnTo>
                    <a:lnTo>
                      <a:pt x="169" y="121"/>
                    </a:lnTo>
                    <a:lnTo>
                      <a:pt x="177" y="163"/>
                    </a:lnTo>
                    <a:lnTo>
                      <a:pt x="102" y="188"/>
                    </a:lnTo>
                    <a:lnTo>
                      <a:pt x="77" y="152"/>
                    </a:lnTo>
                    <a:lnTo>
                      <a:pt x="6" y="158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0" name="Freeform 616">
                <a:extLst>
                  <a:ext uri="{FF2B5EF4-FFF2-40B4-BE49-F238E27FC236}">
                    <a16:creationId xmlns:a16="http://schemas.microsoft.com/office/drawing/2014/main" id="{EC3DF91E-3671-39B2-D9F8-B7F3C659F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092"/>
                <a:ext cx="166" cy="199"/>
              </a:xfrm>
              <a:custGeom>
                <a:avLst/>
                <a:gdLst>
                  <a:gd name="T0" fmla="*/ 131 w 166"/>
                  <a:gd name="T1" fmla="*/ 0 h 199"/>
                  <a:gd name="T2" fmla="*/ 166 w 166"/>
                  <a:gd name="T3" fmla="*/ 47 h 199"/>
                  <a:gd name="T4" fmla="*/ 146 w 166"/>
                  <a:gd name="T5" fmla="*/ 128 h 199"/>
                  <a:gd name="T6" fmla="*/ 70 w 166"/>
                  <a:gd name="T7" fmla="*/ 173 h 199"/>
                  <a:gd name="T8" fmla="*/ 41 w 166"/>
                  <a:gd name="T9" fmla="*/ 199 h 199"/>
                  <a:gd name="T10" fmla="*/ 0 w 166"/>
                  <a:gd name="T11" fmla="*/ 173 h 199"/>
                  <a:gd name="T12" fmla="*/ 45 w 166"/>
                  <a:gd name="T13" fmla="*/ 56 h 199"/>
                  <a:gd name="T14" fmla="*/ 15 w 166"/>
                  <a:gd name="T15" fmla="*/ 21 h 199"/>
                  <a:gd name="T16" fmla="*/ 15 w 166"/>
                  <a:gd name="T17" fmla="*/ 6 h 199"/>
                  <a:gd name="T18" fmla="*/ 131 w 166"/>
                  <a:gd name="T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6" h="199">
                    <a:moveTo>
                      <a:pt x="131" y="0"/>
                    </a:moveTo>
                    <a:lnTo>
                      <a:pt x="166" y="47"/>
                    </a:lnTo>
                    <a:lnTo>
                      <a:pt x="146" y="128"/>
                    </a:lnTo>
                    <a:lnTo>
                      <a:pt x="70" y="173"/>
                    </a:lnTo>
                    <a:lnTo>
                      <a:pt x="41" y="199"/>
                    </a:lnTo>
                    <a:lnTo>
                      <a:pt x="0" y="173"/>
                    </a:lnTo>
                    <a:lnTo>
                      <a:pt x="45" y="56"/>
                    </a:lnTo>
                    <a:lnTo>
                      <a:pt x="15" y="21"/>
                    </a:lnTo>
                    <a:lnTo>
                      <a:pt x="15" y="6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1" name="Freeform 617">
                <a:extLst>
                  <a:ext uri="{FF2B5EF4-FFF2-40B4-BE49-F238E27FC236}">
                    <a16:creationId xmlns:a16="http://schemas.microsoft.com/office/drawing/2014/main" id="{F59A1B89-54F8-CF2B-75FE-9CD490ED3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383"/>
                <a:ext cx="167" cy="141"/>
              </a:xfrm>
              <a:custGeom>
                <a:avLst/>
                <a:gdLst>
                  <a:gd name="T0" fmla="*/ 5 w 167"/>
                  <a:gd name="T1" fmla="*/ 91 h 141"/>
                  <a:gd name="T2" fmla="*/ 0 w 167"/>
                  <a:gd name="T3" fmla="*/ 15 h 141"/>
                  <a:gd name="T4" fmla="*/ 35 w 167"/>
                  <a:gd name="T5" fmla="*/ 0 h 141"/>
                  <a:gd name="T6" fmla="*/ 167 w 167"/>
                  <a:gd name="T7" fmla="*/ 76 h 141"/>
                  <a:gd name="T8" fmla="*/ 151 w 167"/>
                  <a:gd name="T9" fmla="*/ 102 h 141"/>
                  <a:gd name="T10" fmla="*/ 111 w 167"/>
                  <a:gd name="T11" fmla="*/ 106 h 141"/>
                  <a:gd name="T12" fmla="*/ 90 w 167"/>
                  <a:gd name="T13" fmla="*/ 132 h 141"/>
                  <a:gd name="T14" fmla="*/ 31 w 167"/>
                  <a:gd name="T15" fmla="*/ 141 h 141"/>
                  <a:gd name="T16" fmla="*/ 5 w 167"/>
                  <a:gd name="T17" fmla="*/ 9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141">
                    <a:moveTo>
                      <a:pt x="5" y="91"/>
                    </a:moveTo>
                    <a:lnTo>
                      <a:pt x="0" y="15"/>
                    </a:lnTo>
                    <a:lnTo>
                      <a:pt x="35" y="0"/>
                    </a:lnTo>
                    <a:lnTo>
                      <a:pt x="167" y="76"/>
                    </a:lnTo>
                    <a:lnTo>
                      <a:pt x="151" y="102"/>
                    </a:lnTo>
                    <a:lnTo>
                      <a:pt x="111" y="106"/>
                    </a:lnTo>
                    <a:lnTo>
                      <a:pt x="90" y="132"/>
                    </a:lnTo>
                    <a:lnTo>
                      <a:pt x="31" y="141"/>
                    </a:lnTo>
                    <a:lnTo>
                      <a:pt x="5" y="9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2" name="Freeform 618">
                <a:extLst>
                  <a:ext uri="{FF2B5EF4-FFF2-40B4-BE49-F238E27FC236}">
                    <a16:creationId xmlns:a16="http://schemas.microsoft.com/office/drawing/2014/main" id="{06507A7A-128C-9092-E808-A515E3672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2139"/>
                <a:ext cx="77" cy="86"/>
              </a:xfrm>
              <a:custGeom>
                <a:avLst/>
                <a:gdLst>
                  <a:gd name="T0" fmla="*/ 20 w 77"/>
                  <a:gd name="T1" fmla="*/ 0 h 86"/>
                  <a:gd name="T2" fmla="*/ 77 w 77"/>
                  <a:gd name="T3" fmla="*/ 14 h 86"/>
                  <a:gd name="T4" fmla="*/ 46 w 77"/>
                  <a:gd name="T5" fmla="*/ 86 h 86"/>
                  <a:gd name="T6" fmla="*/ 0 w 77"/>
                  <a:gd name="T7" fmla="*/ 81 h 86"/>
                  <a:gd name="T8" fmla="*/ 20 w 77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86">
                    <a:moveTo>
                      <a:pt x="20" y="0"/>
                    </a:moveTo>
                    <a:lnTo>
                      <a:pt x="77" y="14"/>
                    </a:lnTo>
                    <a:lnTo>
                      <a:pt x="46" y="86"/>
                    </a:lnTo>
                    <a:lnTo>
                      <a:pt x="0" y="81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3" name="Freeform 619">
                <a:extLst>
                  <a:ext uri="{FF2B5EF4-FFF2-40B4-BE49-F238E27FC236}">
                    <a16:creationId xmlns:a16="http://schemas.microsoft.com/office/drawing/2014/main" id="{FC6FD0E4-E084-080F-4FAC-D6E3ED85B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" y="1966"/>
                <a:ext cx="188" cy="100"/>
              </a:xfrm>
              <a:custGeom>
                <a:avLst/>
                <a:gdLst>
                  <a:gd name="T0" fmla="*/ 35 w 188"/>
                  <a:gd name="T1" fmla="*/ 100 h 100"/>
                  <a:gd name="T2" fmla="*/ 81 w 188"/>
                  <a:gd name="T3" fmla="*/ 71 h 100"/>
                  <a:gd name="T4" fmla="*/ 177 w 188"/>
                  <a:gd name="T5" fmla="*/ 61 h 100"/>
                  <a:gd name="T6" fmla="*/ 188 w 188"/>
                  <a:gd name="T7" fmla="*/ 45 h 100"/>
                  <a:gd name="T8" fmla="*/ 188 w 188"/>
                  <a:gd name="T9" fmla="*/ 24 h 100"/>
                  <a:gd name="T10" fmla="*/ 121 w 188"/>
                  <a:gd name="T11" fmla="*/ 0 h 100"/>
                  <a:gd name="T12" fmla="*/ 55 w 188"/>
                  <a:gd name="T13" fmla="*/ 30 h 100"/>
                  <a:gd name="T14" fmla="*/ 20 w 188"/>
                  <a:gd name="T15" fmla="*/ 41 h 100"/>
                  <a:gd name="T16" fmla="*/ 0 w 188"/>
                  <a:gd name="T17" fmla="*/ 91 h 100"/>
                  <a:gd name="T18" fmla="*/ 35 w 188"/>
                  <a:gd name="T1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" h="100">
                    <a:moveTo>
                      <a:pt x="35" y="100"/>
                    </a:moveTo>
                    <a:lnTo>
                      <a:pt x="81" y="71"/>
                    </a:lnTo>
                    <a:lnTo>
                      <a:pt x="177" y="61"/>
                    </a:lnTo>
                    <a:lnTo>
                      <a:pt x="188" y="45"/>
                    </a:lnTo>
                    <a:lnTo>
                      <a:pt x="188" y="24"/>
                    </a:lnTo>
                    <a:lnTo>
                      <a:pt x="121" y="0"/>
                    </a:lnTo>
                    <a:lnTo>
                      <a:pt x="55" y="30"/>
                    </a:lnTo>
                    <a:lnTo>
                      <a:pt x="20" y="41"/>
                    </a:lnTo>
                    <a:lnTo>
                      <a:pt x="0" y="91"/>
                    </a:lnTo>
                    <a:lnTo>
                      <a:pt x="35" y="10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4" name="Freeform 620">
                <a:extLst>
                  <a:ext uri="{FF2B5EF4-FFF2-40B4-BE49-F238E27FC236}">
                    <a16:creationId xmlns:a16="http://schemas.microsoft.com/office/drawing/2014/main" id="{F933595A-80D2-D984-E5D9-6453678C8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" y="1848"/>
                <a:ext cx="95" cy="77"/>
              </a:xfrm>
              <a:custGeom>
                <a:avLst/>
                <a:gdLst>
                  <a:gd name="T0" fmla="*/ 70 w 95"/>
                  <a:gd name="T1" fmla="*/ 77 h 77"/>
                  <a:gd name="T2" fmla="*/ 95 w 95"/>
                  <a:gd name="T3" fmla="*/ 58 h 77"/>
                  <a:gd name="T4" fmla="*/ 70 w 95"/>
                  <a:gd name="T5" fmla="*/ 5 h 77"/>
                  <a:gd name="T6" fmla="*/ 30 w 95"/>
                  <a:gd name="T7" fmla="*/ 0 h 77"/>
                  <a:gd name="T8" fmla="*/ 0 w 95"/>
                  <a:gd name="T9" fmla="*/ 26 h 77"/>
                  <a:gd name="T10" fmla="*/ 70 w 95"/>
                  <a:gd name="T1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77">
                    <a:moveTo>
                      <a:pt x="70" y="77"/>
                    </a:moveTo>
                    <a:lnTo>
                      <a:pt x="95" y="58"/>
                    </a:lnTo>
                    <a:lnTo>
                      <a:pt x="70" y="5"/>
                    </a:lnTo>
                    <a:lnTo>
                      <a:pt x="30" y="0"/>
                    </a:lnTo>
                    <a:lnTo>
                      <a:pt x="0" y="26"/>
                    </a:lnTo>
                    <a:lnTo>
                      <a:pt x="70" y="7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5" name="Freeform 621">
                <a:extLst>
                  <a:ext uri="{FF2B5EF4-FFF2-40B4-BE49-F238E27FC236}">
                    <a16:creationId xmlns:a16="http://schemas.microsoft.com/office/drawing/2014/main" id="{E3472A48-EA52-6728-A2B8-B03E95895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" y="1874"/>
                <a:ext cx="330" cy="270"/>
              </a:xfrm>
              <a:custGeom>
                <a:avLst/>
                <a:gdLst>
                  <a:gd name="T0" fmla="*/ 121 w 330"/>
                  <a:gd name="T1" fmla="*/ 51 h 270"/>
                  <a:gd name="T2" fmla="*/ 147 w 330"/>
                  <a:gd name="T3" fmla="*/ 31 h 270"/>
                  <a:gd name="T4" fmla="*/ 223 w 330"/>
                  <a:gd name="T5" fmla="*/ 0 h 270"/>
                  <a:gd name="T6" fmla="*/ 258 w 330"/>
                  <a:gd name="T7" fmla="*/ 5 h 270"/>
                  <a:gd name="T8" fmla="*/ 243 w 330"/>
                  <a:gd name="T9" fmla="*/ 76 h 270"/>
                  <a:gd name="T10" fmla="*/ 263 w 330"/>
                  <a:gd name="T11" fmla="*/ 92 h 270"/>
                  <a:gd name="T12" fmla="*/ 330 w 330"/>
                  <a:gd name="T13" fmla="*/ 213 h 270"/>
                  <a:gd name="T14" fmla="*/ 252 w 330"/>
                  <a:gd name="T15" fmla="*/ 229 h 270"/>
                  <a:gd name="T16" fmla="*/ 234 w 330"/>
                  <a:gd name="T17" fmla="*/ 270 h 270"/>
                  <a:gd name="T18" fmla="*/ 213 w 330"/>
                  <a:gd name="T19" fmla="*/ 265 h 270"/>
                  <a:gd name="T20" fmla="*/ 202 w 330"/>
                  <a:gd name="T21" fmla="*/ 178 h 270"/>
                  <a:gd name="T22" fmla="*/ 142 w 330"/>
                  <a:gd name="T23" fmla="*/ 122 h 270"/>
                  <a:gd name="T24" fmla="*/ 31 w 330"/>
                  <a:gd name="T25" fmla="*/ 163 h 270"/>
                  <a:gd name="T26" fmla="*/ 0 w 330"/>
                  <a:gd name="T27" fmla="*/ 153 h 270"/>
                  <a:gd name="T28" fmla="*/ 11 w 330"/>
                  <a:gd name="T29" fmla="*/ 137 h 270"/>
                  <a:gd name="T30" fmla="*/ 11 w 330"/>
                  <a:gd name="T31" fmla="*/ 116 h 270"/>
                  <a:gd name="T32" fmla="*/ 55 w 330"/>
                  <a:gd name="T33" fmla="*/ 76 h 270"/>
                  <a:gd name="T34" fmla="*/ 121 w 330"/>
                  <a:gd name="T35" fmla="*/ 5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0" h="270">
                    <a:moveTo>
                      <a:pt x="121" y="51"/>
                    </a:moveTo>
                    <a:lnTo>
                      <a:pt x="147" y="31"/>
                    </a:lnTo>
                    <a:lnTo>
                      <a:pt x="223" y="0"/>
                    </a:lnTo>
                    <a:lnTo>
                      <a:pt x="258" y="5"/>
                    </a:lnTo>
                    <a:lnTo>
                      <a:pt x="243" y="76"/>
                    </a:lnTo>
                    <a:lnTo>
                      <a:pt x="263" y="92"/>
                    </a:lnTo>
                    <a:lnTo>
                      <a:pt x="330" y="213"/>
                    </a:lnTo>
                    <a:lnTo>
                      <a:pt x="252" y="229"/>
                    </a:lnTo>
                    <a:lnTo>
                      <a:pt x="234" y="270"/>
                    </a:lnTo>
                    <a:lnTo>
                      <a:pt x="213" y="265"/>
                    </a:lnTo>
                    <a:lnTo>
                      <a:pt x="202" y="178"/>
                    </a:lnTo>
                    <a:lnTo>
                      <a:pt x="142" y="122"/>
                    </a:lnTo>
                    <a:lnTo>
                      <a:pt x="31" y="163"/>
                    </a:lnTo>
                    <a:lnTo>
                      <a:pt x="0" y="153"/>
                    </a:lnTo>
                    <a:lnTo>
                      <a:pt x="11" y="137"/>
                    </a:lnTo>
                    <a:lnTo>
                      <a:pt x="11" y="116"/>
                    </a:lnTo>
                    <a:lnTo>
                      <a:pt x="55" y="76"/>
                    </a:lnTo>
                    <a:lnTo>
                      <a:pt x="121" y="5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6" name="Freeform 622">
                <a:extLst>
                  <a:ext uri="{FF2B5EF4-FFF2-40B4-BE49-F238E27FC236}">
                    <a16:creationId xmlns:a16="http://schemas.microsoft.com/office/drawing/2014/main" id="{52C77C6D-F7F0-7898-5976-E112EB938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640"/>
                <a:ext cx="223" cy="178"/>
              </a:xfrm>
              <a:custGeom>
                <a:avLst/>
                <a:gdLst>
                  <a:gd name="T0" fmla="*/ 16 w 223"/>
                  <a:gd name="T1" fmla="*/ 148 h 178"/>
                  <a:gd name="T2" fmla="*/ 40 w 223"/>
                  <a:gd name="T3" fmla="*/ 178 h 178"/>
                  <a:gd name="T4" fmla="*/ 66 w 223"/>
                  <a:gd name="T5" fmla="*/ 178 h 178"/>
                  <a:gd name="T6" fmla="*/ 71 w 223"/>
                  <a:gd name="T7" fmla="*/ 163 h 178"/>
                  <a:gd name="T8" fmla="*/ 167 w 223"/>
                  <a:gd name="T9" fmla="*/ 122 h 178"/>
                  <a:gd name="T10" fmla="*/ 197 w 223"/>
                  <a:gd name="T11" fmla="*/ 70 h 178"/>
                  <a:gd name="T12" fmla="*/ 188 w 223"/>
                  <a:gd name="T13" fmla="*/ 46 h 178"/>
                  <a:gd name="T14" fmla="*/ 223 w 223"/>
                  <a:gd name="T15" fmla="*/ 20 h 178"/>
                  <a:gd name="T16" fmla="*/ 208 w 223"/>
                  <a:gd name="T17" fmla="*/ 0 h 178"/>
                  <a:gd name="T18" fmla="*/ 121 w 223"/>
                  <a:gd name="T19" fmla="*/ 5 h 178"/>
                  <a:gd name="T20" fmla="*/ 16 w 223"/>
                  <a:gd name="T21" fmla="*/ 55 h 178"/>
                  <a:gd name="T22" fmla="*/ 0 w 223"/>
                  <a:gd name="T23" fmla="*/ 87 h 178"/>
                  <a:gd name="T24" fmla="*/ 16 w 223"/>
                  <a:gd name="T25" fmla="*/ 111 h 178"/>
                  <a:gd name="T26" fmla="*/ 16 w 223"/>
                  <a:gd name="T27" fmla="*/ 14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3" h="178">
                    <a:moveTo>
                      <a:pt x="16" y="148"/>
                    </a:moveTo>
                    <a:lnTo>
                      <a:pt x="40" y="178"/>
                    </a:lnTo>
                    <a:lnTo>
                      <a:pt x="66" y="178"/>
                    </a:lnTo>
                    <a:lnTo>
                      <a:pt x="71" y="163"/>
                    </a:lnTo>
                    <a:lnTo>
                      <a:pt x="167" y="122"/>
                    </a:lnTo>
                    <a:lnTo>
                      <a:pt x="197" y="70"/>
                    </a:lnTo>
                    <a:lnTo>
                      <a:pt x="188" y="46"/>
                    </a:lnTo>
                    <a:lnTo>
                      <a:pt x="223" y="20"/>
                    </a:lnTo>
                    <a:lnTo>
                      <a:pt x="208" y="0"/>
                    </a:lnTo>
                    <a:lnTo>
                      <a:pt x="121" y="5"/>
                    </a:lnTo>
                    <a:lnTo>
                      <a:pt x="16" y="55"/>
                    </a:lnTo>
                    <a:lnTo>
                      <a:pt x="0" y="87"/>
                    </a:lnTo>
                    <a:lnTo>
                      <a:pt x="16" y="111"/>
                    </a:lnTo>
                    <a:lnTo>
                      <a:pt x="16" y="14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7" name="Freeform 623">
                <a:extLst>
                  <a:ext uri="{FF2B5EF4-FFF2-40B4-BE49-F238E27FC236}">
                    <a16:creationId xmlns:a16="http://schemas.microsoft.com/office/drawing/2014/main" id="{840A8DB9-FF7B-5B4D-F107-571300EED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1946"/>
                <a:ext cx="86" cy="85"/>
              </a:xfrm>
              <a:custGeom>
                <a:avLst/>
                <a:gdLst>
                  <a:gd name="T0" fmla="*/ 5 w 86"/>
                  <a:gd name="T1" fmla="*/ 85 h 85"/>
                  <a:gd name="T2" fmla="*/ 66 w 86"/>
                  <a:gd name="T3" fmla="*/ 65 h 85"/>
                  <a:gd name="T4" fmla="*/ 86 w 86"/>
                  <a:gd name="T5" fmla="*/ 44 h 85"/>
                  <a:gd name="T6" fmla="*/ 81 w 86"/>
                  <a:gd name="T7" fmla="*/ 24 h 85"/>
                  <a:gd name="T8" fmla="*/ 61 w 86"/>
                  <a:gd name="T9" fmla="*/ 0 h 85"/>
                  <a:gd name="T10" fmla="*/ 0 w 86"/>
                  <a:gd name="T11" fmla="*/ 14 h 85"/>
                  <a:gd name="T12" fmla="*/ 5 w 86"/>
                  <a:gd name="T1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85">
                    <a:moveTo>
                      <a:pt x="5" y="85"/>
                    </a:moveTo>
                    <a:lnTo>
                      <a:pt x="66" y="65"/>
                    </a:lnTo>
                    <a:lnTo>
                      <a:pt x="86" y="44"/>
                    </a:lnTo>
                    <a:lnTo>
                      <a:pt x="81" y="24"/>
                    </a:lnTo>
                    <a:lnTo>
                      <a:pt x="61" y="0"/>
                    </a:lnTo>
                    <a:lnTo>
                      <a:pt x="0" y="14"/>
                    </a:lnTo>
                    <a:lnTo>
                      <a:pt x="5" y="8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8" name="Freeform 624">
                <a:extLst>
                  <a:ext uri="{FF2B5EF4-FFF2-40B4-BE49-F238E27FC236}">
                    <a16:creationId xmlns:a16="http://schemas.microsoft.com/office/drawing/2014/main" id="{2BA3D345-0CC5-B244-6C59-7CC585443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1568"/>
                <a:ext cx="182" cy="199"/>
              </a:xfrm>
              <a:custGeom>
                <a:avLst/>
                <a:gdLst>
                  <a:gd name="T0" fmla="*/ 92 w 182"/>
                  <a:gd name="T1" fmla="*/ 0 h 199"/>
                  <a:gd name="T2" fmla="*/ 177 w 182"/>
                  <a:gd name="T3" fmla="*/ 11 h 199"/>
                  <a:gd name="T4" fmla="*/ 182 w 182"/>
                  <a:gd name="T5" fmla="*/ 36 h 199"/>
                  <a:gd name="T6" fmla="*/ 81 w 182"/>
                  <a:gd name="T7" fmla="*/ 194 h 199"/>
                  <a:gd name="T8" fmla="*/ 57 w 182"/>
                  <a:gd name="T9" fmla="*/ 199 h 199"/>
                  <a:gd name="T10" fmla="*/ 36 w 182"/>
                  <a:gd name="T11" fmla="*/ 183 h 199"/>
                  <a:gd name="T12" fmla="*/ 20 w 182"/>
                  <a:gd name="T13" fmla="*/ 102 h 199"/>
                  <a:gd name="T14" fmla="*/ 0 w 182"/>
                  <a:gd name="T15" fmla="*/ 81 h 199"/>
                  <a:gd name="T16" fmla="*/ 0 w 182"/>
                  <a:gd name="T17" fmla="*/ 61 h 199"/>
                  <a:gd name="T18" fmla="*/ 92 w 182"/>
                  <a:gd name="T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99">
                    <a:moveTo>
                      <a:pt x="92" y="0"/>
                    </a:moveTo>
                    <a:lnTo>
                      <a:pt x="177" y="11"/>
                    </a:lnTo>
                    <a:lnTo>
                      <a:pt x="182" y="36"/>
                    </a:lnTo>
                    <a:lnTo>
                      <a:pt x="81" y="194"/>
                    </a:lnTo>
                    <a:lnTo>
                      <a:pt x="57" y="199"/>
                    </a:lnTo>
                    <a:lnTo>
                      <a:pt x="36" y="183"/>
                    </a:lnTo>
                    <a:lnTo>
                      <a:pt x="20" y="102"/>
                    </a:lnTo>
                    <a:lnTo>
                      <a:pt x="0" y="81"/>
                    </a:lnTo>
                    <a:lnTo>
                      <a:pt x="0" y="61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29" name="Freeform 625">
                <a:extLst>
                  <a:ext uri="{FF2B5EF4-FFF2-40B4-BE49-F238E27FC236}">
                    <a16:creationId xmlns:a16="http://schemas.microsoft.com/office/drawing/2014/main" id="{0F1EFB42-007E-F123-BBE2-1EB72D665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757"/>
                <a:ext cx="290" cy="148"/>
              </a:xfrm>
              <a:custGeom>
                <a:avLst/>
                <a:gdLst>
                  <a:gd name="T0" fmla="*/ 279 w 290"/>
                  <a:gd name="T1" fmla="*/ 5 h 148"/>
                  <a:gd name="T2" fmla="*/ 290 w 290"/>
                  <a:gd name="T3" fmla="*/ 35 h 148"/>
                  <a:gd name="T4" fmla="*/ 284 w 290"/>
                  <a:gd name="T5" fmla="*/ 55 h 148"/>
                  <a:gd name="T6" fmla="*/ 238 w 290"/>
                  <a:gd name="T7" fmla="*/ 96 h 148"/>
                  <a:gd name="T8" fmla="*/ 198 w 290"/>
                  <a:gd name="T9" fmla="*/ 91 h 148"/>
                  <a:gd name="T10" fmla="*/ 168 w 290"/>
                  <a:gd name="T11" fmla="*/ 117 h 148"/>
                  <a:gd name="T12" fmla="*/ 128 w 290"/>
                  <a:gd name="T13" fmla="*/ 131 h 148"/>
                  <a:gd name="T14" fmla="*/ 56 w 290"/>
                  <a:gd name="T15" fmla="*/ 148 h 148"/>
                  <a:gd name="T16" fmla="*/ 56 w 290"/>
                  <a:gd name="T17" fmla="*/ 137 h 148"/>
                  <a:gd name="T18" fmla="*/ 21 w 290"/>
                  <a:gd name="T19" fmla="*/ 122 h 148"/>
                  <a:gd name="T20" fmla="*/ 0 w 290"/>
                  <a:gd name="T21" fmla="*/ 102 h 148"/>
                  <a:gd name="T22" fmla="*/ 36 w 290"/>
                  <a:gd name="T23" fmla="*/ 91 h 148"/>
                  <a:gd name="T24" fmla="*/ 32 w 290"/>
                  <a:gd name="T25" fmla="*/ 10 h 148"/>
                  <a:gd name="T26" fmla="*/ 56 w 290"/>
                  <a:gd name="T27" fmla="*/ 5 h 148"/>
                  <a:gd name="T28" fmla="*/ 128 w 290"/>
                  <a:gd name="T29" fmla="*/ 31 h 148"/>
                  <a:gd name="T30" fmla="*/ 163 w 290"/>
                  <a:gd name="T31" fmla="*/ 0 h 148"/>
                  <a:gd name="T32" fmla="*/ 279 w 290"/>
                  <a:gd name="T33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0" h="148">
                    <a:moveTo>
                      <a:pt x="279" y="5"/>
                    </a:moveTo>
                    <a:lnTo>
                      <a:pt x="290" y="35"/>
                    </a:lnTo>
                    <a:lnTo>
                      <a:pt x="284" y="55"/>
                    </a:lnTo>
                    <a:lnTo>
                      <a:pt x="238" y="96"/>
                    </a:lnTo>
                    <a:lnTo>
                      <a:pt x="198" y="91"/>
                    </a:lnTo>
                    <a:lnTo>
                      <a:pt x="168" y="117"/>
                    </a:lnTo>
                    <a:lnTo>
                      <a:pt x="128" y="131"/>
                    </a:lnTo>
                    <a:lnTo>
                      <a:pt x="56" y="148"/>
                    </a:lnTo>
                    <a:lnTo>
                      <a:pt x="56" y="137"/>
                    </a:lnTo>
                    <a:lnTo>
                      <a:pt x="21" y="122"/>
                    </a:lnTo>
                    <a:lnTo>
                      <a:pt x="0" y="102"/>
                    </a:lnTo>
                    <a:lnTo>
                      <a:pt x="36" y="91"/>
                    </a:lnTo>
                    <a:lnTo>
                      <a:pt x="32" y="10"/>
                    </a:lnTo>
                    <a:lnTo>
                      <a:pt x="56" y="5"/>
                    </a:lnTo>
                    <a:lnTo>
                      <a:pt x="128" y="31"/>
                    </a:lnTo>
                    <a:lnTo>
                      <a:pt x="163" y="0"/>
                    </a:lnTo>
                    <a:lnTo>
                      <a:pt x="279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0" name="Freeform 626">
                <a:extLst>
                  <a:ext uri="{FF2B5EF4-FFF2-40B4-BE49-F238E27FC236}">
                    <a16:creationId xmlns:a16="http://schemas.microsoft.com/office/drawing/2014/main" id="{B4876A5F-F5DC-5672-7F6A-6C3663BA3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1523"/>
                <a:ext cx="182" cy="187"/>
              </a:xfrm>
              <a:custGeom>
                <a:avLst/>
                <a:gdLst>
                  <a:gd name="T0" fmla="*/ 20 w 182"/>
                  <a:gd name="T1" fmla="*/ 117 h 187"/>
                  <a:gd name="T2" fmla="*/ 35 w 182"/>
                  <a:gd name="T3" fmla="*/ 137 h 187"/>
                  <a:gd name="T4" fmla="*/ 0 w 182"/>
                  <a:gd name="T5" fmla="*/ 163 h 187"/>
                  <a:gd name="T6" fmla="*/ 9 w 182"/>
                  <a:gd name="T7" fmla="*/ 187 h 187"/>
                  <a:gd name="T8" fmla="*/ 162 w 182"/>
                  <a:gd name="T9" fmla="*/ 143 h 187"/>
                  <a:gd name="T10" fmla="*/ 182 w 182"/>
                  <a:gd name="T11" fmla="*/ 65 h 187"/>
                  <a:gd name="T12" fmla="*/ 182 w 182"/>
                  <a:gd name="T13" fmla="*/ 30 h 187"/>
                  <a:gd name="T14" fmla="*/ 177 w 182"/>
                  <a:gd name="T15" fmla="*/ 0 h 187"/>
                  <a:gd name="T16" fmla="*/ 96 w 182"/>
                  <a:gd name="T17" fmla="*/ 0 h 187"/>
                  <a:gd name="T18" fmla="*/ 60 w 182"/>
                  <a:gd name="T19" fmla="*/ 41 h 187"/>
                  <a:gd name="T20" fmla="*/ 35 w 182"/>
                  <a:gd name="T21" fmla="*/ 50 h 187"/>
                  <a:gd name="T22" fmla="*/ 20 w 182"/>
                  <a:gd name="T23" fmla="*/ 11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87">
                    <a:moveTo>
                      <a:pt x="20" y="117"/>
                    </a:moveTo>
                    <a:lnTo>
                      <a:pt x="35" y="137"/>
                    </a:lnTo>
                    <a:lnTo>
                      <a:pt x="0" y="163"/>
                    </a:lnTo>
                    <a:lnTo>
                      <a:pt x="9" y="187"/>
                    </a:lnTo>
                    <a:lnTo>
                      <a:pt x="162" y="143"/>
                    </a:lnTo>
                    <a:lnTo>
                      <a:pt x="182" y="65"/>
                    </a:lnTo>
                    <a:lnTo>
                      <a:pt x="182" y="30"/>
                    </a:lnTo>
                    <a:lnTo>
                      <a:pt x="177" y="0"/>
                    </a:lnTo>
                    <a:lnTo>
                      <a:pt x="96" y="0"/>
                    </a:lnTo>
                    <a:lnTo>
                      <a:pt x="60" y="41"/>
                    </a:lnTo>
                    <a:lnTo>
                      <a:pt x="35" y="50"/>
                    </a:lnTo>
                    <a:lnTo>
                      <a:pt x="20" y="11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1" name="Freeform 627">
                <a:extLst>
                  <a:ext uri="{FF2B5EF4-FFF2-40B4-BE49-F238E27FC236}">
                    <a16:creationId xmlns:a16="http://schemas.microsoft.com/office/drawing/2014/main" id="{4FDDF22C-C963-2699-70D2-5D8E13A8C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1788"/>
                <a:ext cx="229" cy="121"/>
              </a:xfrm>
              <a:custGeom>
                <a:avLst/>
                <a:gdLst>
                  <a:gd name="T0" fmla="*/ 133 w 229"/>
                  <a:gd name="T1" fmla="*/ 0 h 121"/>
                  <a:gd name="T2" fmla="*/ 157 w 229"/>
                  <a:gd name="T3" fmla="*/ 30 h 121"/>
                  <a:gd name="T4" fmla="*/ 183 w 229"/>
                  <a:gd name="T5" fmla="*/ 30 h 121"/>
                  <a:gd name="T6" fmla="*/ 229 w 229"/>
                  <a:gd name="T7" fmla="*/ 56 h 121"/>
                  <a:gd name="T8" fmla="*/ 213 w 229"/>
                  <a:gd name="T9" fmla="*/ 106 h 121"/>
                  <a:gd name="T10" fmla="*/ 102 w 229"/>
                  <a:gd name="T11" fmla="*/ 121 h 121"/>
                  <a:gd name="T12" fmla="*/ 26 w 229"/>
                  <a:gd name="T13" fmla="*/ 111 h 121"/>
                  <a:gd name="T14" fmla="*/ 0 w 229"/>
                  <a:gd name="T15" fmla="*/ 61 h 121"/>
                  <a:gd name="T16" fmla="*/ 41 w 229"/>
                  <a:gd name="T17" fmla="*/ 15 h 121"/>
                  <a:gd name="T18" fmla="*/ 96 w 229"/>
                  <a:gd name="T19" fmla="*/ 15 h 121"/>
                  <a:gd name="T20" fmla="*/ 133 w 229"/>
                  <a:gd name="T2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121">
                    <a:moveTo>
                      <a:pt x="133" y="0"/>
                    </a:moveTo>
                    <a:lnTo>
                      <a:pt x="157" y="30"/>
                    </a:lnTo>
                    <a:lnTo>
                      <a:pt x="183" y="30"/>
                    </a:lnTo>
                    <a:lnTo>
                      <a:pt x="229" y="56"/>
                    </a:lnTo>
                    <a:lnTo>
                      <a:pt x="213" y="106"/>
                    </a:lnTo>
                    <a:lnTo>
                      <a:pt x="102" y="121"/>
                    </a:lnTo>
                    <a:lnTo>
                      <a:pt x="26" y="111"/>
                    </a:lnTo>
                    <a:lnTo>
                      <a:pt x="0" y="61"/>
                    </a:lnTo>
                    <a:lnTo>
                      <a:pt x="41" y="15"/>
                    </a:lnTo>
                    <a:lnTo>
                      <a:pt x="96" y="15"/>
                    </a:lnTo>
                    <a:lnTo>
                      <a:pt x="133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2" name="Freeform 628">
                <a:extLst>
                  <a:ext uri="{FF2B5EF4-FFF2-40B4-BE49-F238E27FC236}">
                    <a16:creationId xmlns:a16="http://schemas.microsoft.com/office/drawing/2014/main" id="{75C7CDFB-DB1F-9690-3DEC-7533FBC75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1716"/>
                <a:ext cx="151" cy="117"/>
              </a:xfrm>
              <a:custGeom>
                <a:avLst/>
                <a:gdLst>
                  <a:gd name="T0" fmla="*/ 151 w 151"/>
                  <a:gd name="T1" fmla="*/ 46 h 117"/>
                  <a:gd name="T2" fmla="*/ 142 w 151"/>
                  <a:gd name="T3" fmla="*/ 15 h 117"/>
                  <a:gd name="T4" fmla="*/ 142 w 151"/>
                  <a:gd name="T5" fmla="*/ 15 h 117"/>
                  <a:gd name="T6" fmla="*/ 116 w 151"/>
                  <a:gd name="T7" fmla="*/ 0 h 117"/>
                  <a:gd name="T8" fmla="*/ 0 w 151"/>
                  <a:gd name="T9" fmla="*/ 81 h 117"/>
                  <a:gd name="T10" fmla="*/ 35 w 151"/>
                  <a:gd name="T11" fmla="*/ 117 h 117"/>
                  <a:gd name="T12" fmla="*/ 76 w 151"/>
                  <a:gd name="T13" fmla="*/ 117 h 117"/>
                  <a:gd name="T14" fmla="*/ 136 w 151"/>
                  <a:gd name="T15" fmla="*/ 81 h 117"/>
                  <a:gd name="T16" fmla="*/ 136 w 151"/>
                  <a:gd name="T17" fmla="*/ 81 h 117"/>
                  <a:gd name="T18" fmla="*/ 142 w 151"/>
                  <a:gd name="T19" fmla="*/ 76 h 117"/>
                  <a:gd name="T20" fmla="*/ 142 w 151"/>
                  <a:gd name="T21" fmla="*/ 66 h 117"/>
                  <a:gd name="T22" fmla="*/ 146 w 151"/>
                  <a:gd name="T23" fmla="*/ 66 h 117"/>
                  <a:gd name="T24" fmla="*/ 146 w 151"/>
                  <a:gd name="T25" fmla="*/ 61 h 117"/>
                  <a:gd name="T26" fmla="*/ 146 w 151"/>
                  <a:gd name="T27" fmla="*/ 56 h 117"/>
                  <a:gd name="T28" fmla="*/ 151 w 151"/>
                  <a:gd name="T29" fmla="*/ 56 h 117"/>
                  <a:gd name="T30" fmla="*/ 151 w 151"/>
                  <a:gd name="T31" fmla="*/ 51 h 117"/>
                  <a:gd name="T32" fmla="*/ 151 w 151"/>
                  <a:gd name="T33" fmla="*/ 4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1" h="117">
                    <a:moveTo>
                      <a:pt x="151" y="46"/>
                    </a:moveTo>
                    <a:lnTo>
                      <a:pt x="142" y="15"/>
                    </a:lnTo>
                    <a:lnTo>
                      <a:pt x="142" y="15"/>
                    </a:lnTo>
                    <a:lnTo>
                      <a:pt x="116" y="0"/>
                    </a:lnTo>
                    <a:lnTo>
                      <a:pt x="0" y="81"/>
                    </a:lnTo>
                    <a:lnTo>
                      <a:pt x="35" y="117"/>
                    </a:lnTo>
                    <a:lnTo>
                      <a:pt x="76" y="117"/>
                    </a:lnTo>
                    <a:lnTo>
                      <a:pt x="136" y="81"/>
                    </a:lnTo>
                    <a:lnTo>
                      <a:pt x="136" y="81"/>
                    </a:lnTo>
                    <a:lnTo>
                      <a:pt x="142" y="76"/>
                    </a:lnTo>
                    <a:lnTo>
                      <a:pt x="142" y="66"/>
                    </a:lnTo>
                    <a:lnTo>
                      <a:pt x="146" y="66"/>
                    </a:lnTo>
                    <a:lnTo>
                      <a:pt x="146" y="61"/>
                    </a:lnTo>
                    <a:lnTo>
                      <a:pt x="146" y="56"/>
                    </a:lnTo>
                    <a:lnTo>
                      <a:pt x="151" y="56"/>
                    </a:lnTo>
                    <a:lnTo>
                      <a:pt x="151" y="51"/>
                    </a:lnTo>
                    <a:lnTo>
                      <a:pt x="151" y="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3" name="Freeform 629">
                <a:extLst>
                  <a:ext uri="{FF2B5EF4-FFF2-40B4-BE49-F238E27FC236}">
                    <a16:creationId xmlns:a16="http://schemas.microsoft.com/office/drawing/2014/main" id="{401548DC-876B-DCFE-B08E-4E1ADDC8F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1727"/>
                <a:ext cx="122" cy="91"/>
              </a:xfrm>
              <a:custGeom>
                <a:avLst/>
                <a:gdLst>
                  <a:gd name="T0" fmla="*/ 15 w 122"/>
                  <a:gd name="T1" fmla="*/ 35 h 91"/>
                  <a:gd name="T2" fmla="*/ 6 w 122"/>
                  <a:gd name="T3" fmla="*/ 4 h 91"/>
                  <a:gd name="T4" fmla="*/ 15 w 122"/>
                  <a:gd name="T5" fmla="*/ 4 h 91"/>
                  <a:gd name="T6" fmla="*/ 15 w 122"/>
                  <a:gd name="T7" fmla="*/ 0 h 91"/>
                  <a:gd name="T8" fmla="*/ 46 w 122"/>
                  <a:gd name="T9" fmla="*/ 0 h 91"/>
                  <a:gd name="T10" fmla="*/ 51 w 122"/>
                  <a:gd name="T11" fmla="*/ 0 h 91"/>
                  <a:gd name="T12" fmla="*/ 67 w 122"/>
                  <a:gd name="T13" fmla="*/ 4 h 91"/>
                  <a:gd name="T14" fmla="*/ 76 w 122"/>
                  <a:gd name="T15" fmla="*/ 4 h 91"/>
                  <a:gd name="T16" fmla="*/ 82 w 122"/>
                  <a:gd name="T17" fmla="*/ 9 h 91"/>
                  <a:gd name="T18" fmla="*/ 102 w 122"/>
                  <a:gd name="T19" fmla="*/ 24 h 91"/>
                  <a:gd name="T20" fmla="*/ 106 w 122"/>
                  <a:gd name="T21" fmla="*/ 30 h 91"/>
                  <a:gd name="T22" fmla="*/ 122 w 122"/>
                  <a:gd name="T23" fmla="*/ 40 h 91"/>
                  <a:gd name="T24" fmla="*/ 67 w 122"/>
                  <a:gd name="T25" fmla="*/ 91 h 91"/>
                  <a:gd name="T26" fmla="*/ 46 w 122"/>
                  <a:gd name="T27" fmla="*/ 91 h 91"/>
                  <a:gd name="T28" fmla="*/ 0 w 122"/>
                  <a:gd name="T29" fmla="*/ 70 h 91"/>
                  <a:gd name="T30" fmla="*/ 0 w 122"/>
                  <a:gd name="T31" fmla="*/ 70 h 91"/>
                  <a:gd name="T32" fmla="*/ 6 w 122"/>
                  <a:gd name="T33" fmla="*/ 65 h 91"/>
                  <a:gd name="T34" fmla="*/ 6 w 122"/>
                  <a:gd name="T35" fmla="*/ 55 h 91"/>
                  <a:gd name="T36" fmla="*/ 10 w 122"/>
                  <a:gd name="T37" fmla="*/ 55 h 91"/>
                  <a:gd name="T38" fmla="*/ 10 w 122"/>
                  <a:gd name="T39" fmla="*/ 55 h 91"/>
                  <a:gd name="T40" fmla="*/ 10 w 122"/>
                  <a:gd name="T41" fmla="*/ 45 h 91"/>
                  <a:gd name="T42" fmla="*/ 15 w 122"/>
                  <a:gd name="T43" fmla="*/ 45 h 91"/>
                  <a:gd name="T44" fmla="*/ 15 w 122"/>
                  <a:gd name="T45" fmla="*/ 3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" h="91">
                    <a:moveTo>
                      <a:pt x="15" y="35"/>
                    </a:moveTo>
                    <a:lnTo>
                      <a:pt x="6" y="4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6" y="4"/>
                    </a:lnTo>
                    <a:lnTo>
                      <a:pt x="82" y="9"/>
                    </a:lnTo>
                    <a:lnTo>
                      <a:pt x="102" y="24"/>
                    </a:lnTo>
                    <a:lnTo>
                      <a:pt x="106" y="30"/>
                    </a:lnTo>
                    <a:lnTo>
                      <a:pt x="122" y="40"/>
                    </a:lnTo>
                    <a:lnTo>
                      <a:pt x="67" y="91"/>
                    </a:lnTo>
                    <a:lnTo>
                      <a:pt x="46" y="91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45"/>
                    </a:lnTo>
                    <a:lnTo>
                      <a:pt x="15" y="45"/>
                    </a:lnTo>
                    <a:lnTo>
                      <a:pt x="15" y="3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4" name="Freeform 630">
                <a:extLst>
                  <a:ext uri="{FF2B5EF4-FFF2-40B4-BE49-F238E27FC236}">
                    <a16:creationId xmlns:a16="http://schemas.microsoft.com/office/drawing/2014/main" id="{F194D957-0BF3-69AC-8ECD-AAA0E5690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" y="1812"/>
                <a:ext cx="102" cy="94"/>
              </a:xfrm>
              <a:custGeom>
                <a:avLst/>
                <a:gdLst>
                  <a:gd name="T0" fmla="*/ 46 w 102"/>
                  <a:gd name="T1" fmla="*/ 0 h 94"/>
                  <a:gd name="T2" fmla="*/ 96 w 102"/>
                  <a:gd name="T3" fmla="*/ 41 h 94"/>
                  <a:gd name="T4" fmla="*/ 102 w 102"/>
                  <a:gd name="T5" fmla="*/ 62 h 94"/>
                  <a:gd name="T6" fmla="*/ 25 w 102"/>
                  <a:gd name="T7" fmla="*/ 94 h 94"/>
                  <a:gd name="T8" fmla="*/ 0 w 102"/>
                  <a:gd name="T9" fmla="*/ 41 h 94"/>
                  <a:gd name="T10" fmla="*/ 46 w 102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94">
                    <a:moveTo>
                      <a:pt x="46" y="0"/>
                    </a:moveTo>
                    <a:lnTo>
                      <a:pt x="96" y="41"/>
                    </a:lnTo>
                    <a:lnTo>
                      <a:pt x="102" y="62"/>
                    </a:lnTo>
                    <a:lnTo>
                      <a:pt x="25" y="94"/>
                    </a:lnTo>
                    <a:lnTo>
                      <a:pt x="0" y="4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5" name="Freeform 631">
                <a:extLst>
                  <a:ext uri="{FF2B5EF4-FFF2-40B4-BE49-F238E27FC236}">
                    <a16:creationId xmlns:a16="http://schemas.microsoft.com/office/drawing/2014/main" id="{9147D13C-A633-48E7-8680-7C2D840E0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1986"/>
                <a:ext cx="183" cy="162"/>
              </a:xfrm>
              <a:custGeom>
                <a:avLst/>
                <a:gdLst>
                  <a:gd name="T0" fmla="*/ 183 w 183"/>
                  <a:gd name="T1" fmla="*/ 21 h 162"/>
                  <a:gd name="T2" fmla="*/ 163 w 183"/>
                  <a:gd name="T3" fmla="*/ 71 h 162"/>
                  <a:gd name="T4" fmla="*/ 67 w 183"/>
                  <a:gd name="T5" fmla="*/ 138 h 162"/>
                  <a:gd name="T6" fmla="*/ 52 w 183"/>
                  <a:gd name="T7" fmla="*/ 158 h 162"/>
                  <a:gd name="T8" fmla="*/ 21 w 183"/>
                  <a:gd name="T9" fmla="*/ 162 h 162"/>
                  <a:gd name="T10" fmla="*/ 0 w 183"/>
                  <a:gd name="T11" fmla="*/ 56 h 162"/>
                  <a:gd name="T12" fmla="*/ 11 w 183"/>
                  <a:gd name="T13" fmla="*/ 45 h 162"/>
                  <a:gd name="T14" fmla="*/ 72 w 183"/>
                  <a:gd name="T15" fmla="*/ 25 h 162"/>
                  <a:gd name="T16" fmla="*/ 92 w 183"/>
                  <a:gd name="T17" fmla="*/ 4 h 162"/>
                  <a:gd name="T18" fmla="*/ 127 w 183"/>
                  <a:gd name="T19" fmla="*/ 10 h 162"/>
                  <a:gd name="T20" fmla="*/ 157 w 183"/>
                  <a:gd name="T21" fmla="*/ 0 h 162"/>
                  <a:gd name="T22" fmla="*/ 183 w 183"/>
                  <a:gd name="T23" fmla="*/ 2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3" h="162">
                    <a:moveTo>
                      <a:pt x="183" y="21"/>
                    </a:moveTo>
                    <a:lnTo>
                      <a:pt x="163" y="71"/>
                    </a:lnTo>
                    <a:lnTo>
                      <a:pt x="67" y="138"/>
                    </a:lnTo>
                    <a:lnTo>
                      <a:pt x="52" y="158"/>
                    </a:lnTo>
                    <a:lnTo>
                      <a:pt x="21" y="162"/>
                    </a:lnTo>
                    <a:lnTo>
                      <a:pt x="0" y="56"/>
                    </a:lnTo>
                    <a:lnTo>
                      <a:pt x="11" y="45"/>
                    </a:lnTo>
                    <a:lnTo>
                      <a:pt x="72" y="25"/>
                    </a:lnTo>
                    <a:lnTo>
                      <a:pt x="92" y="4"/>
                    </a:lnTo>
                    <a:lnTo>
                      <a:pt x="127" y="10"/>
                    </a:lnTo>
                    <a:lnTo>
                      <a:pt x="157" y="0"/>
                    </a:lnTo>
                    <a:lnTo>
                      <a:pt x="183" y="2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6" name="Freeform 632">
                <a:extLst>
                  <a:ext uri="{FF2B5EF4-FFF2-40B4-BE49-F238E27FC236}">
                    <a16:creationId xmlns:a16="http://schemas.microsoft.com/office/drawing/2014/main" id="{CE5F42F9-BECA-C91F-218C-C90356272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762"/>
                <a:ext cx="223" cy="219"/>
              </a:xfrm>
              <a:custGeom>
                <a:avLst/>
                <a:gdLst>
                  <a:gd name="T0" fmla="*/ 0 w 223"/>
                  <a:gd name="T1" fmla="*/ 56 h 219"/>
                  <a:gd name="T2" fmla="*/ 5 w 223"/>
                  <a:gd name="T3" fmla="*/ 41 h 219"/>
                  <a:gd name="T4" fmla="*/ 101 w 223"/>
                  <a:gd name="T5" fmla="*/ 0 h 219"/>
                  <a:gd name="T6" fmla="*/ 127 w 223"/>
                  <a:gd name="T7" fmla="*/ 41 h 219"/>
                  <a:gd name="T8" fmla="*/ 127 w 223"/>
                  <a:gd name="T9" fmla="*/ 50 h 219"/>
                  <a:gd name="T10" fmla="*/ 162 w 223"/>
                  <a:gd name="T11" fmla="*/ 56 h 219"/>
                  <a:gd name="T12" fmla="*/ 172 w 223"/>
                  <a:gd name="T13" fmla="*/ 112 h 219"/>
                  <a:gd name="T14" fmla="*/ 218 w 223"/>
                  <a:gd name="T15" fmla="*/ 112 h 219"/>
                  <a:gd name="T16" fmla="*/ 223 w 223"/>
                  <a:gd name="T17" fmla="*/ 152 h 219"/>
                  <a:gd name="T18" fmla="*/ 107 w 223"/>
                  <a:gd name="T19" fmla="*/ 208 h 219"/>
                  <a:gd name="T20" fmla="*/ 107 w 223"/>
                  <a:gd name="T21" fmla="*/ 219 h 219"/>
                  <a:gd name="T22" fmla="*/ 81 w 223"/>
                  <a:gd name="T23" fmla="*/ 213 h 219"/>
                  <a:gd name="T24" fmla="*/ 81 w 223"/>
                  <a:gd name="T25" fmla="*/ 167 h 219"/>
                  <a:gd name="T26" fmla="*/ 30 w 223"/>
                  <a:gd name="T27" fmla="*/ 132 h 219"/>
                  <a:gd name="T28" fmla="*/ 46 w 223"/>
                  <a:gd name="T29" fmla="*/ 82 h 219"/>
                  <a:gd name="T30" fmla="*/ 0 w 223"/>
                  <a:gd name="T31" fmla="*/ 5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3" h="219">
                    <a:moveTo>
                      <a:pt x="0" y="56"/>
                    </a:moveTo>
                    <a:lnTo>
                      <a:pt x="5" y="41"/>
                    </a:lnTo>
                    <a:lnTo>
                      <a:pt x="101" y="0"/>
                    </a:lnTo>
                    <a:lnTo>
                      <a:pt x="127" y="41"/>
                    </a:lnTo>
                    <a:lnTo>
                      <a:pt x="127" y="50"/>
                    </a:lnTo>
                    <a:lnTo>
                      <a:pt x="162" y="56"/>
                    </a:lnTo>
                    <a:lnTo>
                      <a:pt x="172" y="112"/>
                    </a:lnTo>
                    <a:lnTo>
                      <a:pt x="218" y="112"/>
                    </a:lnTo>
                    <a:lnTo>
                      <a:pt x="223" y="152"/>
                    </a:lnTo>
                    <a:lnTo>
                      <a:pt x="107" y="208"/>
                    </a:lnTo>
                    <a:lnTo>
                      <a:pt x="107" y="219"/>
                    </a:lnTo>
                    <a:lnTo>
                      <a:pt x="81" y="213"/>
                    </a:lnTo>
                    <a:lnTo>
                      <a:pt x="81" y="167"/>
                    </a:lnTo>
                    <a:lnTo>
                      <a:pt x="30" y="132"/>
                    </a:lnTo>
                    <a:lnTo>
                      <a:pt x="46" y="82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7" name="Freeform 633">
                <a:extLst>
                  <a:ext uri="{FF2B5EF4-FFF2-40B4-BE49-F238E27FC236}">
                    <a16:creationId xmlns:a16="http://schemas.microsoft.com/office/drawing/2014/main" id="{9A984B35-C78A-74A9-9E49-15BE9EC99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1293"/>
                <a:ext cx="238" cy="230"/>
              </a:xfrm>
              <a:custGeom>
                <a:avLst/>
                <a:gdLst>
                  <a:gd name="T0" fmla="*/ 5 w 238"/>
                  <a:gd name="T1" fmla="*/ 31 h 230"/>
                  <a:gd name="T2" fmla="*/ 72 w 238"/>
                  <a:gd name="T3" fmla="*/ 6 h 230"/>
                  <a:gd name="T4" fmla="*/ 127 w 238"/>
                  <a:gd name="T5" fmla="*/ 0 h 230"/>
                  <a:gd name="T6" fmla="*/ 197 w 238"/>
                  <a:gd name="T7" fmla="*/ 56 h 230"/>
                  <a:gd name="T8" fmla="*/ 238 w 238"/>
                  <a:gd name="T9" fmla="*/ 123 h 230"/>
                  <a:gd name="T10" fmla="*/ 182 w 238"/>
                  <a:gd name="T11" fmla="*/ 204 h 230"/>
                  <a:gd name="T12" fmla="*/ 136 w 238"/>
                  <a:gd name="T13" fmla="*/ 230 h 230"/>
                  <a:gd name="T14" fmla="*/ 36 w 238"/>
                  <a:gd name="T15" fmla="*/ 169 h 230"/>
                  <a:gd name="T16" fmla="*/ 0 w 238"/>
                  <a:gd name="T17" fmla="*/ 117 h 230"/>
                  <a:gd name="T18" fmla="*/ 26 w 238"/>
                  <a:gd name="T19" fmla="*/ 87 h 230"/>
                  <a:gd name="T20" fmla="*/ 5 w 238"/>
                  <a:gd name="T21" fmla="*/ 3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230">
                    <a:moveTo>
                      <a:pt x="5" y="31"/>
                    </a:moveTo>
                    <a:lnTo>
                      <a:pt x="72" y="6"/>
                    </a:lnTo>
                    <a:lnTo>
                      <a:pt x="127" y="0"/>
                    </a:lnTo>
                    <a:lnTo>
                      <a:pt x="197" y="56"/>
                    </a:lnTo>
                    <a:lnTo>
                      <a:pt x="238" y="123"/>
                    </a:lnTo>
                    <a:lnTo>
                      <a:pt x="182" y="204"/>
                    </a:lnTo>
                    <a:lnTo>
                      <a:pt x="136" y="230"/>
                    </a:lnTo>
                    <a:lnTo>
                      <a:pt x="36" y="169"/>
                    </a:lnTo>
                    <a:lnTo>
                      <a:pt x="0" y="117"/>
                    </a:lnTo>
                    <a:lnTo>
                      <a:pt x="26" y="87"/>
                    </a:lnTo>
                    <a:lnTo>
                      <a:pt x="5" y="3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8" name="Freeform 634">
                <a:extLst>
                  <a:ext uri="{FF2B5EF4-FFF2-40B4-BE49-F238E27FC236}">
                    <a16:creationId xmlns:a16="http://schemas.microsoft.com/office/drawing/2014/main" id="{7B0BC990-5390-158D-D8E5-95340E103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492"/>
                <a:ext cx="192" cy="153"/>
              </a:xfrm>
              <a:custGeom>
                <a:avLst/>
                <a:gdLst>
                  <a:gd name="T0" fmla="*/ 29 w 192"/>
                  <a:gd name="T1" fmla="*/ 153 h 153"/>
                  <a:gd name="T2" fmla="*/ 116 w 192"/>
                  <a:gd name="T3" fmla="*/ 148 h 153"/>
                  <a:gd name="T4" fmla="*/ 131 w 192"/>
                  <a:gd name="T5" fmla="*/ 81 h 153"/>
                  <a:gd name="T6" fmla="*/ 156 w 192"/>
                  <a:gd name="T7" fmla="*/ 72 h 153"/>
                  <a:gd name="T8" fmla="*/ 192 w 192"/>
                  <a:gd name="T9" fmla="*/ 31 h 153"/>
                  <a:gd name="T10" fmla="*/ 166 w 192"/>
                  <a:gd name="T11" fmla="*/ 5 h 153"/>
                  <a:gd name="T12" fmla="*/ 136 w 192"/>
                  <a:gd name="T13" fmla="*/ 5 h 153"/>
                  <a:gd name="T14" fmla="*/ 105 w 192"/>
                  <a:gd name="T15" fmla="*/ 0 h 153"/>
                  <a:gd name="T16" fmla="*/ 29 w 192"/>
                  <a:gd name="T17" fmla="*/ 66 h 153"/>
                  <a:gd name="T18" fmla="*/ 0 w 192"/>
                  <a:gd name="T19" fmla="*/ 107 h 153"/>
                  <a:gd name="T20" fmla="*/ 29 w 192"/>
                  <a:gd name="T2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2" h="153">
                    <a:moveTo>
                      <a:pt x="29" y="153"/>
                    </a:moveTo>
                    <a:lnTo>
                      <a:pt x="116" y="148"/>
                    </a:lnTo>
                    <a:lnTo>
                      <a:pt x="131" y="81"/>
                    </a:lnTo>
                    <a:lnTo>
                      <a:pt x="156" y="72"/>
                    </a:lnTo>
                    <a:lnTo>
                      <a:pt x="192" y="31"/>
                    </a:lnTo>
                    <a:lnTo>
                      <a:pt x="166" y="5"/>
                    </a:lnTo>
                    <a:lnTo>
                      <a:pt x="136" y="5"/>
                    </a:lnTo>
                    <a:lnTo>
                      <a:pt x="105" y="0"/>
                    </a:lnTo>
                    <a:lnTo>
                      <a:pt x="29" y="66"/>
                    </a:lnTo>
                    <a:lnTo>
                      <a:pt x="0" y="107"/>
                    </a:lnTo>
                    <a:lnTo>
                      <a:pt x="29" y="15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39" name="Freeform 635">
                <a:extLst>
                  <a:ext uri="{FF2B5EF4-FFF2-40B4-BE49-F238E27FC236}">
                    <a16:creationId xmlns:a16="http://schemas.microsoft.com/office/drawing/2014/main" id="{E3C7BF2C-4DDB-BBA2-ED89-1B40A26EA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1410"/>
                <a:ext cx="136" cy="178"/>
              </a:xfrm>
              <a:custGeom>
                <a:avLst/>
                <a:gdLst>
                  <a:gd name="T0" fmla="*/ 70 w 136"/>
                  <a:gd name="T1" fmla="*/ 0 h 178"/>
                  <a:gd name="T2" fmla="*/ 106 w 136"/>
                  <a:gd name="T3" fmla="*/ 52 h 178"/>
                  <a:gd name="T4" fmla="*/ 90 w 136"/>
                  <a:gd name="T5" fmla="*/ 57 h 178"/>
                  <a:gd name="T6" fmla="*/ 136 w 136"/>
                  <a:gd name="T7" fmla="*/ 143 h 178"/>
                  <a:gd name="T8" fmla="*/ 136 w 136"/>
                  <a:gd name="T9" fmla="*/ 178 h 178"/>
                  <a:gd name="T10" fmla="*/ 5 w 136"/>
                  <a:gd name="T11" fmla="*/ 178 h 178"/>
                  <a:gd name="T12" fmla="*/ 5 w 136"/>
                  <a:gd name="T13" fmla="*/ 143 h 178"/>
                  <a:gd name="T14" fmla="*/ 0 w 136"/>
                  <a:gd name="T15" fmla="*/ 113 h 178"/>
                  <a:gd name="T16" fmla="*/ 29 w 136"/>
                  <a:gd name="T17" fmla="*/ 57 h 178"/>
                  <a:gd name="T18" fmla="*/ 20 w 136"/>
                  <a:gd name="T19" fmla="*/ 6 h 178"/>
                  <a:gd name="T20" fmla="*/ 70 w 136"/>
                  <a:gd name="T2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" h="178">
                    <a:moveTo>
                      <a:pt x="70" y="0"/>
                    </a:moveTo>
                    <a:lnTo>
                      <a:pt x="106" y="52"/>
                    </a:lnTo>
                    <a:lnTo>
                      <a:pt x="90" y="57"/>
                    </a:lnTo>
                    <a:lnTo>
                      <a:pt x="136" y="143"/>
                    </a:lnTo>
                    <a:lnTo>
                      <a:pt x="136" y="178"/>
                    </a:lnTo>
                    <a:lnTo>
                      <a:pt x="5" y="178"/>
                    </a:lnTo>
                    <a:lnTo>
                      <a:pt x="5" y="143"/>
                    </a:lnTo>
                    <a:lnTo>
                      <a:pt x="0" y="113"/>
                    </a:lnTo>
                    <a:lnTo>
                      <a:pt x="29" y="57"/>
                    </a:lnTo>
                    <a:lnTo>
                      <a:pt x="20" y="6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0" name="Freeform 636">
                <a:extLst>
                  <a:ext uri="{FF2B5EF4-FFF2-40B4-BE49-F238E27FC236}">
                    <a16:creationId xmlns:a16="http://schemas.microsoft.com/office/drawing/2014/main" id="{B53F00EC-D795-7C00-752F-0456EA91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1666"/>
                <a:ext cx="238" cy="208"/>
              </a:xfrm>
              <a:custGeom>
                <a:avLst/>
                <a:gdLst>
                  <a:gd name="T0" fmla="*/ 0 w 238"/>
                  <a:gd name="T1" fmla="*/ 96 h 208"/>
                  <a:gd name="T2" fmla="*/ 30 w 238"/>
                  <a:gd name="T3" fmla="*/ 44 h 208"/>
                  <a:gd name="T4" fmla="*/ 183 w 238"/>
                  <a:gd name="T5" fmla="*/ 0 h 208"/>
                  <a:gd name="T6" fmla="*/ 233 w 238"/>
                  <a:gd name="T7" fmla="*/ 4 h 208"/>
                  <a:gd name="T8" fmla="*/ 238 w 238"/>
                  <a:gd name="T9" fmla="*/ 50 h 208"/>
                  <a:gd name="T10" fmla="*/ 122 w 238"/>
                  <a:gd name="T11" fmla="*/ 131 h 208"/>
                  <a:gd name="T12" fmla="*/ 157 w 238"/>
                  <a:gd name="T13" fmla="*/ 167 h 208"/>
                  <a:gd name="T14" fmla="*/ 117 w 238"/>
                  <a:gd name="T15" fmla="*/ 208 h 208"/>
                  <a:gd name="T16" fmla="*/ 71 w 238"/>
                  <a:gd name="T17" fmla="*/ 208 h 208"/>
                  <a:gd name="T18" fmla="*/ 61 w 238"/>
                  <a:gd name="T19" fmla="*/ 152 h 208"/>
                  <a:gd name="T20" fmla="*/ 26 w 238"/>
                  <a:gd name="T21" fmla="*/ 146 h 208"/>
                  <a:gd name="T22" fmla="*/ 26 w 238"/>
                  <a:gd name="T23" fmla="*/ 137 h 208"/>
                  <a:gd name="T24" fmla="*/ 0 w 238"/>
                  <a:gd name="T25" fmla="*/ 9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208">
                    <a:moveTo>
                      <a:pt x="0" y="96"/>
                    </a:moveTo>
                    <a:lnTo>
                      <a:pt x="30" y="44"/>
                    </a:lnTo>
                    <a:lnTo>
                      <a:pt x="183" y="0"/>
                    </a:lnTo>
                    <a:lnTo>
                      <a:pt x="233" y="4"/>
                    </a:lnTo>
                    <a:lnTo>
                      <a:pt x="238" y="50"/>
                    </a:lnTo>
                    <a:lnTo>
                      <a:pt x="122" y="131"/>
                    </a:lnTo>
                    <a:lnTo>
                      <a:pt x="157" y="167"/>
                    </a:lnTo>
                    <a:lnTo>
                      <a:pt x="117" y="208"/>
                    </a:lnTo>
                    <a:lnTo>
                      <a:pt x="71" y="208"/>
                    </a:lnTo>
                    <a:lnTo>
                      <a:pt x="61" y="152"/>
                    </a:lnTo>
                    <a:lnTo>
                      <a:pt x="26" y="146"/>
                    </a:lnTo>
                    <a:lnTo>
                      <a:pt x="26" y="137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1" name="Freeform 637">
                <a:extLst>
                  <a:ext uri="{FF2B5EF4-FFF2-40B4-BE49-F238E27FC236}">
                    <a16:creationId xmlns:a16="http://schemas.microsoft.com/office/drawing/2014/main" id="{89E23449-9A99-DD6F-0E3F-8577AA689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1879"/>
                <a:ext cx="96" cy="117"/>
              </a:xfrm>
              <a:custGeom>
                <a:avLst/>
                <a:gdLst>
                  <a:gd name="T0" fmla="*/ 56 w 96"/>
                  <a:gd name="T1" fmla="*/ 0 h 117"/>
                  <a:gd name="T2" fmla="*/ 91 w 96"/>
                  <a:gd name="T3" fmla="*/ 15 h 117"/>
                  <a:gd name="T4" fmla="*/ 91 w 96"/>
                  <a:gd name="T5" fmla="*/ 26 h 117"/>
                  <a:gd name="T6" fmla="*/ 71 w 96"/>
                  <a:gd name="T7" fmla="*/ 35 h 117"/>
                  <a:gd name="T8" fmla="*/ 96 w 96"/>
                  <a:gd name="T9" fmla="*/ 87 h 117"/>
                  <a:gd name="T10" fmla="*/ 30 w 96"/>
                  <a:gd name="T11" fmla="*/ 117 h 117"/>
                  <a:gd name="T12" fmla="*/ 0 w 96"/>
                  <a:gd name="T13" fmla="*/ 67 h 117"/>
                  <a:gd name="T14" fmla="*/ 26 w 96"/>
                  <a:gd name="T15" fmla="*/ 15 h 117"/>
                  <a:gd name="T16" fmla="*/ 56 w 96"/>
                  <a:gd name="T1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17">
                    <a:moveTo>
                      <a:pt x="56" y="0"/>
                    </a:moveTo>
                    <a:lnTo>
                      <a:pt x="91" y="15"/>
                    </a:lnTo>
                    <a:lnTo>
                      <a:pt x="91" y="26"/>
                    </a:lnTo>
                    <a:lnTo>
                      <a:pt x="71" y="35"/>
                    </a:lnTo>
                    <a:lnTo>
                      <a:pt x="96" y="87"/>
                    </a:lnTo>
                    <a:lnTo>
                      <a:pt x="30" y="117"/>
                    </a:lnTo>
                    <a:lnTo>
                      <a:pt x="0" y="67"/>
                    </a:lnTo>
                    <a:lnTo>
                      <a:pt x="26" y="15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2" name="Freeform 638">
                <a:extLst>
                  <a:ext uri="{FF2B5EF4-FFF2-40B4-BE49-F238E27FC236}">
                    <a16:creationId xmlns:a16="http://schemas.microsoft.com/office/drawing/2014/main" id="{E57D6CE1-2530-9205-0DDC-DCEA2D95A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447"/>
                <a:ext cx="170" cy="152"/>
              </a:xfrm>
              <a:custGeom>
                <a:avLst/>
                <a:gdLst>
                  <a:gd name="T0" fmla="*/ 65 w 170"/>
                  <a:gd name="T1" fmla="*/ 152 h 152"/>
                  <a:gd name="T2" fmla="*/ 94 w 170"/>
                  <a:gd name="T3" fmla="*/ 111 h 152"/>
                  <a:gd name="T4" fmla="*/ 170 w 170"/>
                  <a:gd name="T5" fmla="*/ 45 h 152"/>
                  <a:gd name="T6" fmla="*/ 161 w 170"/>
                  <a:gd name="T7" fmla="*/ 0 h 152"/>
                  <a:gd name="T8" fmla="*/ 85 w 170"/>
                  <a:gd name="T9" fmla="*/ 4 h 152"/>
                  <a:gd name="T10" fmla="*/ 25 w 170"/>
                  <a:gd name="T11" fmla="*/ 24 h 152"/>
                  <a:gd name="T12" fmla="*/ 0 w 170"/>
                  <a:gd name="T13" fmla="*/ 103 h 152"/>
                  <a:gd name="T14" fmla="*/ 24 w 170"/>
                  <a:gd name="T15" fmla="*/ 137 h 152"/>
                  <a:gd name="T16" fmla="*/ 65 w 170"/>
                  <a:gd name="T17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152">
                    <a:moveTo>
                      <a:pt x="65" y="152"/>
                    </a:moveTo>
                    <a:lnTo>
                      <a:pt x="94" y="111"/>
                    </a:lnTo>
                    <a:lnTo>
                      <a:pt x="170" y="45"/>
                    </a:lnTo>
                    <a:lnTo>
                      <a:pt x="161" y="0"/>
                    </a:lnTo>
                    <a:lnTo>
                      <a:pt x="85" y="4"/>
                    </a:lnTo>
                    <a:lnTo>
                      <a:pt x="25" y="24"/>
                    </a:lnTo>
                    <a:lnTo>
                      <a:pt x="0" y="103"/>
                    </a:lnTo>
                    <a:lnTo>
                      <a:pt x="24" y="137"/>
                    </a:lnTo>
                    <a:lnTo>
                      <a:pt x="65" y="15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3" name="Freeform 639">
                <a:extLst>
                  <a:ext uri="{FF2B5EF4-FFF2-40B4-BE49-F238E27FC236}">
                    <a16:creationId xmlns:a16="http://schemas.microsoft.com/office/drawing/2014/main" id="{606F67BB-41C9-03E5-7A94-B62B1BC87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4" y="1899"/>
                <a:ext cx="162" cy="143"/>
              </a:xfrm>
              <a:custGeom>
                <a:avLst/>
                <a:gdLst>
                  <a:gd name="T0" fmla="*/ 81 w 162"/>
                  <a:gd name="T1" fmla="*/ 0 h 143"/>
                  <a:gd name="T2" fmla="*/ 157 w 162"/>
                  <a:gd name="T3" fmla="*/ 10 h 143"/>
                  <a:gd name="T4" fmla="*/ 137 w 162"/>
                  <a:gd name="T5" fmla="*/ 91 h 143"/>
                  <a:gd name="T6" fmla="*/ 162 w 162"/>
                  <a:gd name="T7" fmla="*/ 132 h 143"/>
                  <a:gd name="T8" fmla="*/ 81 w 162"/>
                  <a:gd name="T9" fmla="*/ 143 h 143"/>
                  <a:gd name="T10" fmla="*/ 0 w 162"/>
                  <a:gd name="T11" fmla="*/ 63 h 143"/>
                  <a:gd name="T12" fmla="*/ 61 w 162"/>
                  <a:gd name="T13" fmla="*/ 36 h 143"/>
                  <a:gd name="T14" fmla="*/ 81 w 162"/>
                  <a:gd name="T1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2" h="143">
                    <a:moveTo>
                      <a:pt x="81" y="0"/>
                    </a:moveTo>
                    <a:lnTo>
                      <a:pt x="157" y="10"/>
                    </a:lnTo>
                    <a:lnTo>
                      <a:pt x="137" y="91"/>
                    </a:lnTo>
                    <a:lnTo>
                      <a:pt x="162" y="132"/>
                    </a:lnTo>
                    <a:lnTo>
                      <a:pt x="81" y="143"/>
                    </a:lnTo>
                    <a:lnTo>
                      <a:pt x="0" y="63"/>
                    </a:lnTo>
                    <a:lnTo>
                      <a:pt x="61" y="36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4" name="Freeform 640">
                <a:extLst>
                  <a:ext uri="{FF2B5EF4-FFF2-40B4-BE49-F238E27FC236}">
                    <a16:creationId xmlns:a16="http://schemas.microsoft.com/office/drawing/2014/main" id="{539722B2-41F7-6AD8-5AF4-58672131A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1914"/>
                <a:ext cx="162" cy="102"/>
              </a:xfrm>
              <a:custGeom>
                <a:avLst/>
                <a:gdLst>
                  <a:gd name="T0" fmla="*/ 0 w 162"/>
                  <a:gd name="T1" fmla="*/ 67 h 102"/>
                  <a:gd name="T2" fmla="*/ 0 w 162"/>
                  <a:gd name="T3" fmla="*/ 56 h 102"/>
                  <a:gd name="T4" fmla="*/ 116 w 162"/>
                  <a:gd name="T5" fmla="*/ 0 h 102"/>
                  <a:gd name="T6" fmla="*/ 162 w 162"/>
                  <a:gd name="T7" fmla="*/ 19 h 102"/>
                  <a:gd name="T8" fmla="*/ 120 w 162"/>
                  <a:gd name="T9" fmla="*/ 102 h 102"/>
                  <a:gd name="T10" fmla="*/ 55 w 162"/>
                  <a:gd name="T11" fmla="*/ 102 h 102"/>
                  <a:gd name="T12" fmla="*/ 0 w 162"/>
                  <a:gd name="T13" fmla="*/ 6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102">
                    <a:moveTo>
                      <a:pt x="0" y="67"/>
                    </a:moveTo>
                    <a:lnTo>
                      <a:pt x="0" y="56"/>
                    </a:lnTo>
                    <a:lnTo>
                      <a:pt x="116" y="0"/>
                    </a:lnTo>
                    <a:lnTo>
                      <a:pt x="162" y="19"/>
                    </a:lnTo>
                    <a:lnTo>
                      <a:pt x="120" y="102"/>
                    </a:lnTo>
                    <a:lnTo>
                      <a:pt x="55" y="102"/>
                    </a:lnTo>
                    <a:lnTo>
                      <a:pt x="0" y="6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5" name="Freeform 641">
                <a:extLst>
                  <a:ext uri="{FF2B5EF4-FFF2-40B4-BE49-F238E27FC236}">
                    <a16:creationId xmlns:a16="http://schemas.microsoft.com/office/drawing/2014/main" id="{579EB89B-C8AF-9CD3-AA6C-2002F1FA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1933"/>
                <a:ext cx="112" cy="124"/>
              </a:xfrm>
              <a:custGeom>
                <a:avLst/>
                <a:gdLst>
                  <a:gd name="T0" fmla="*/ 0 w 112"/>
                  <a:gd name="T1" fmla="*/ 83 h 124"/>
                  <a:gd name="T2" fmla="*/ 42 w 112"/>
                  <a:gd name="T3" fmla="*/ 0 h 124"/>
                  <a:gd name="T4" fmla="*/ 107 w 112"/>
                  <a:gd name="T5" fmla="*/ 27 h 124"/>
                  <a:gd name="T6" fmla="*/ 112 w 112"/>
                  <a:gd name="T7" fmla="*/ 98 h 124"/>
                  <a:gd name="T8" fmla="*/ 101 w 112"/>
                  <a:gd name="T9" fmla="*/ 109 h 124"/>
                  <a:gd name="T10" fmla="*/ 41 w 112"/>
                  <a:gd name="T11" fmla="*/ 124 h 124"/>
                  <a:gd name="T12" fmla="*/ 0 w 112"/>
                  <a:gd name="T13" fmla="*/ 8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24">
                    <a:moveTo>
                      <a:pt x="0" y="83"/>
                    </a:moveTo>
                    <a:lnTo>
                      <a:pt x="42" y="0"/>
                    </a:lnTo>
                    <a:lnTo>
                      <a:pt x="107" y="27"/>
                    </a:lnTo>
                    <a:lnTo>
                      <a:pt x="112" y="98"/>
                    </a:lnTo>
                    <a:lnTo>
                      <a:pt x="101" y="109"/>
                    </a:lnTo>
                    <a:lnTo>
                      <a:pt x="41" y="124"/>
                    </a:lnTo>
                    <a:lnTo>
                      <a:pt x="0" y="8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6" name="Freeform 642">
                <a:extLst>
                  <a:ext uri="{FF2B5EF4-FFF2-40B4-BE49-F238E27FC236}">
                    <a16:creationId xmlns:a16="http://schemas.microsoft.com/office/drawing/2014/main" id="{5254FB43-97AA-629C-FEB3-1DCF65BB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7" y="1649"/>
                <a:ext cx="127" cy="133"/>
              </a:xfrm>
              <a:custGeom>
                <a:avLst/>
                <a:gdLst>
                  <a:gd name="T0" fmla="*/ 91 w 127"/>
                  <a:gd name="T1" fmla="*/ 0 h 133"/>
                  <a:gd name="T2" fmla="*/ 111 w 127"/>
                  <a:gd name="T3" fmla="*/ 21 h 133"/>
                  <a:gd name="T4" fmla="*/ 127 w 127"/>
                  <a:gd name="T5" fmla="*/ 102 h 133"/>
                  <a:gd name="T6" fmla="*/ 81 w 127"/>
                  <a:gd name="T7" fmla="*/ 133 h 133"/>
                  <a:gd name="T8" fmla="*/ 46 w 127"/>
                  <a:gd name="T9" fmla="*/ 118 h 133"/>
                  <a:gd name="T10" fmla="*/ 30 w 127"/>
                  <a:gd name="T11" fmla="*/ 108 h 133"/>
                  <a:gd name="T12" fmla="*/ 26 w 127"/>
                  <a:gd name="T13" fmla="*/ 102 h 133"/>
                  <a:gd name="T14" fmla="*/ 6 w 127"/>
                  <a:gd name="T15" fmla="*/ 87 h 133"/>
                  <a:gd name="T16" fmla="*/ 0 w 127"/>
                  <a:gd name="T17" fmla="*/ 82 h 133"/>
                  <a:gd name="T18" fmla="*/ 35 w 127"/>
                  <a:gd name="T19" fmla="*/ 26 h 133"/>
                  <a:gd name="T20" fmla="*/ 91 w 127"/>
                  <a:gd name="T2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33">
                    <a:moveTo>
                      <a:pt x="91" y="0"/>
                    </a:moveTo>
                    <a:lnTo>
                      <a:pt x="111" y="21"/>
                    </a:lnTo>
                    <a:lnTo>
                      <a:pt x="127" y="102"/>
                    </a:lnTo>
                    <a:lnTo>
                      <a:pt x="81" y="133"/>
                    </a:lnTo>
                    <a:lnTo>
                      <a:pt x="46" y="118"/>
                    </a:lnTo>
                    <a:lnTo>
                      <a:pt x="30" y="108"/>
                    </a:lnTo>
                    <a:lnTo>
                      <a:pt x="26" y="102"/>
                    </a:lnTo>
                    <a:lnTo>
                      <a:pt x="6" y="87"/>
                    </a:lnTo>
                    <a:lnTo>
                      <a:pt x="0" y="82"/>
                    </a:lnTo>
                    <a:lnTo>
                      <a:pt x="35" y="26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7" name="Freeform 643">
                <a:extLst>
                  <a:ext uri="{FF2B5EF4-FFF2-40B4-BE49-F238E27FC236}">
                    <a16:creationId xmlns:a16="http://schemas.microsoft.com/office/drawing/2014/main" id="{62292970-4ADA-4E31-3E24-0303ACAAD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1894"/>
                <a:ext cx="182" cy="143"/>
              </a:xfrm>
              <a:custGeom>
                <a:avLst/>
                <a:gdLst>
                  <a:gd name="T0" fmla="*/ 20 w 182"/>
                  <a:gd name="T1" fmla="*/ 15 h 143"/>
                  <a:gd name="T2" fmla="*/ 131 w 182"/>
                  <a:gd name="T3" fmla="*/ 0 h 143"/>
                  <a:gd name="T4" fmla="*/ 182 w 182"/>
                  <a:gd name="T5" fmla="*/ 35 h 143"/>
                  <a:gd name="T6" fmla="*/ 182 w 182"/>
                  <a:gd name="T7" fmla="*/ 81 h 143"/>
                  <a:gd name="T8" fmla="*/ 91 w 182"/>
                  <a:gd name="T9" fmla="*/ 102 h 143"/>
                  <a:gd name="T10" fmla="*/ 51 w 182"/>
                  <a:gd name="T11" fmla="*/ 143 h 143"/>
                  <a:gd name="T12" fmla="*/ 25 w 182"/>
                  <a:gd name="T13" fmla="*/ 137 h 143"/>
                  <a:gd name="T14" fmla="*/ 0 w 182"/>
                  <a:gd name="T15" fmla="*/ 96 h 143"/>
                  <a:gd name="T16" fmla="*/ 20 w 182"/>
                  <a:gd name="T17" fmla="*/ 1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143">
                    <a:moveTo>
                      <a:pt x="20" y="15"/>
                    </a:moveTo>
                    <a:lnTo>
                      <a:pt x="131" y="0"/>
                    </a:lnTo>
                    <a:lnTo>
                      <a:pt x="182" y="35"/>
                    </a:lnTo>
                    <a:lnTo>
                      <a:pt x="182" y="81"/>
                    </a:lnTo>
                    <a:lnTo>
                      <a:pt x="91" y="102"/>
                    </a:lnTo>
                    <a:lnTo>
                      <a:pt x="51" y="143"/>
                    </a:lnTo>
                    <a:lnTo>
                      <a:pt x="25" y="137"/>
                    </a:lnTo>
                    <a:lnTo>
                      <a:pt x="0" y="96"/>
                    </a:lnTo>
                    <a:lnTo>
                      <a:pt x="20" y="1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8" name="Freeform 644">
                <a:extLst>
                  <a:ext uri="{FF2B5EF4-FFF2-40B4-BE49-F238E27FC236}">
                    <a16:creationId xmlns:a16="http://schemas.microsoft.com/office/drawing/2014/main" id="{5DC13DC9-4641-CE8C-4600-0763B4E74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016"/>
                <a:ext cx="152" cy="137"/>
              </a:xfrm>
              <a:custGeom>
                <a:avLst/>
                <a:gdLst>
                  <a:gd name="T0" fmla="*/ 46 w 152"/>
                  <a:gd name="T1" fmla="*/ 0 h 137"/>
                  <a:gd name="T2" fmla="*/ 111 w 152"/>
                  <a:gd name="T3" fmla="*/ 0 h 137"/>
                  <a:gd name="T4" fmla="*/ 152 w 152"/>
                  <a:gd name="T5" fmla="*/ 41 h 137"/>
                  <a:gd name="T6" fmla="*/ 148 w 152"/>
                  <a:gd name="T7" fmla="*/ 97 h 137"/>
                  <a:gd name="T8" fmla="*/ 111 w 152"/>
                  <a:gd name="T9" fmla="*/ 123 h 137"/>
                  <a:gd name="T10" fmla="*/ 102 w 152"/>
                  <a:gd name="T11" fmla="*/ 137 h 137"/>
                  <a:gd name="T12" fmla="*/ 92 w 152"/>
                  <a:gd name="T13" fmla="*/ 137 h 137"/>
                  <a:gd name="T14" fmla="*/ 35 w 152"/>
                  <a:gd name="T15" fmla="*/ 123 h 137"/>
                  <a:gd name="T16" fmla="*/ 0 w 152"/>
                  <a:gd name="T17" fmla="*/ 76 h 137"/>
                  <a:gd name="T18" fmla="*/ 46 w 152"/>
                  <a:gd name="T1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2" h="137">
                    <a:moveTo>
                      <a:pt x="46" y="0"/>
                    </a:moveTo>
                    <a:lnTo>
                      <a:pt x="111" y="0"/>
                    </a:lnTo>
                    <a:lnTo>
                      <a:pt x="152" y="41"/>
                    </a:lnTo>
                    <a:lnTo>
                      <a:pt x="148" y="97"/>
                    </a:lnTo>
                    <a:lnTo>
                      <a:pt x="111" y="123"/>
                    </a:lnTo>
                    <a:lnTo>
                      <a:pt x="102" y="137"/>
                    </a:lnTo>
                    <a:lnTo>
                      <a:pt x="92" y="137"/>
                    </a:lnTo>
                    <a:lnTo>
                      <a:pt x="35" y="123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49" name="Freeform 645">
                <a:extLst>
                  <a:ext uri="{FF2B5EF4-FFF2-40B4-BE49-F238E27FC236}">
                    <a16:creationId xmlns:a16="http://schemas.microsoft.com/office/drawing/2014/main" id="{0F4CC439-F728-B2D3-4447-00EF62AA7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1996"/>
                <a:ext cx="188" cy="193"/>
              </a:xfrm>
              <a:custGeom>
                <a:avLst/>
                <a:gdLst>
                  <a:gd name="T0" fmla="*/ 6 w 188"/>
                  <a:gd name="T1" fmla="*/ 41 h 193"/>
                  <a:gd name="T2" fmla="*/ 117 w 188"/>
                  <a:gd name="T3" fmla="*/ 0 h 193"/>
                  <a:gd name="T4" fmla="*/ 177 w 188"/>
                  <a:gd name="T5" fmla="*/ 56 h 193"/>
                  <a:gd name="T6" fmla="*/ 188 w 188"/>
                  <a:gd name="T7" fmla="*/ 143 h 193"/>
                  <a:gd name="T8" fmla="*/ 168 w 188"/>
                  <a:gd name="T9" fmla="*/ 193 h 193"/>
                  <a:gd name="T10" fmla="*/ 107 w 188"/>
                  <a:gd name="T11" fmla="*/ 172 h 193"/>
                  <a:gd name="T12" fmla="*/ 87 w 188"/>
                  <a:gd name="T13" fmla="*/ 128 h 193"/>
                  <a:gd name="T14" fmla="*/ 71 w 188"/>
                  <a:gd name="T15" fmla="*/ 107 h 193"/>
                  <a:gd name="T16" fmla="*/ 30 w 188"/>
                  <a:gd name="T17" fmla="*/ 117 h 193"/>
                  <a:gd name="T18" fmla="*/ 0 w 188"/>
                  <a:gd name="T19" fmla="*/ 91 h 193"/>
                  <a:gd name="T20" fmla="*/ 6 w 188"/>
                  <a:gd name="T21" fmla="*/ 4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93">
                    <a:moveTo>
                      <a:pt x="6" y="41"/>
                    </a:moveTo>
                    <a:lnTo>
                      <a:pt x="117" y="0"/>
                    </a:lnTo>
                    <a:lnTo>
                      <a:pt x="177" y="56"/>
                    </a:lnTo>
                    <a:lnTo>
                      <a:pt x="188" y="143"/>
                    </a:lnTo>
                    <a:lnTo>
                      <a:pt x="168" y="193"/>
                    </a:lnTo>
                    <a:lnTo>
                      <a:pt x="107" y="172"/>
                    </a:lnTo>
                    <a:lnTo>
                      <a:pt x="87" y="128"/>
                    </a:lnTo>
                    <a:lnTo>
                      <a:pt x="71" y="107"/>
                    </a:lnTo>
                    <a:lnTo>
                      <a:pt x="30" y="117"/>
                    </a:lnTo>
                    <a:lnTo>
                      <a:pt x="0" y="91"/>
                    </a:lnTo>
                    <a:lnTo>
                      <a:pt x="6" y="4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50" name="Freeform 646">
                <a:extLst>
                  <a:ext uri="{FF2B5EF4-FFF2-40B4-BE49-F238E27FC236}">
                    <a16:creationId xmlns:a16="http://schemas.microsoft.com/office/drawing/2014/main" id="{E0D36829-18DC-B1CE-0769-B7D415B02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1339"/>
                <a:ext cx="188" cy="184"/>
              </a:xfrm>
              <a:custGeom>
                <a:avLst/>
                <a:gdLst>
                  <a:gd name="T0" fmla="*/ 0 w 188"/>
                  <a:gd name="T1" fmla="*/ 158 h 184"/>
                  <a:gd name="T2" fmla="*/ 56 w 188"/>
                  <a:gd name="T3" fmla="*/ 77 h 184"/>
                  <a:gd name="T4" fmla="*/ 15 w 188"/>
                  <a:gd name="T5" fmla="*/ 10 h 184"/>
                  <a:gd name="T6" fmla="*/ 56 w 188"/>
                  <a:gd name="T7" fmla="*/ 0 h 184"/>
                  <a:gd name="T8" fmla="*/ 96 w 188"/>
                  <a:gd name="T9" fmla="*/ 21 h 184"/>
                  <a:gd name="T10" fmla="*/ 142 w 188"/>
                  <a:gd name="T11" fmla="*/ 15 h 184"/>
                  <a:gd name="T12" fmla="*/ 172 w 188"/>
                  <a:gd name="T13" fmla="*/ 6 h 184"/>
                  <a:gd name="T14" fmla="*/ 188 w 188"/>
                  <a:gd name="T15" fmla="*/ 21 h 184"/>
                  <a:gd name="T16" fmla="*/ 183 w 188"/>
                  <a:gd name="T17" fmla="*/ 56 h 184"/>
                  <a:gd name="T18" fmla="*/ 157 w 188"/>
                  <a:gd name="T19" fmla="*/ 71 h 184"/>
                  <a:gd name="T20" fmla="*/ 142 w 188"/>
                  <a:gd name="T21" fmla="*/ 153 h 184"/>
                  <a:gd name="T22" fmla="*/ 107 w 188"/>
                  <a:gd name="T23" fmla="*/ 149 h 184"/>
                  <a:gd name="T24" fmla="*/ 96 w 188"/>
                  <a:gd name="T25" fmla="*/ 163 h 184"/>
                  <a:gd name="T26" fmla="*/ 56 w 188"/>
                  <a:gd name="T27" fmla="*/ 184 h 184"/>
                  <a:gd name="T28" fmla="*/ 0 w 188"/>
                  <a:gd name="T29" fmla="*/ 15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8" h="184">
                    <a:moveTo>
                      <a:pt x="0" y="158"/>
                    </a:moveTo>
                    <a:lnTo>
                      <a:pt x="56" y="77"/>
                    </a:lnTo>
                    <a:lnTo>
                      <a:pt x="15" y="10"/>
                    </a:lnTo>
                    <a:lnTo>
                      <a:pt x="56" y="0"/>
                    </a:lnTo>
                    <a:lnTo>
                      <a:pt x="96" y="21"/>
                    </a:lnTo>
                    <a:lnTo>
                      <a:pt x="142" y="15"/>
                    </a:lnTo>
                    <a:lnTo>
                      <a:pt x="172" y="6"/>
                    </a:lnTo>
                    <a:lnTo>
                      <a:pt x="188" y="21"/>
                    </a:lnTo>
                    <a:lnTo>
                      <a:pt x="183" y="56"/>
                    </a:lnTo>
                    <a:lnTo>
                      <a:pt x="157" y="71"/>
                    </a:lnTo>
                    <a:lnTo>
                      <a:pt x="142" y="153"/>
                    </a:lnTo>
                    <a:lnTo>
                      <a:pt x="107" y="149"/>
                    </a:lnTo>
                    <a:lnTo>
                      <a:pt x="96" y="163"/>
                    </a:lnTo>
                    <a:lnTo>
                      <a:pt x="56" y="184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51" name="Freeform 647">
                <a:extLst>
                  <a:ext uri="{FF2B5EF4-FFF2-40B4-BE49-F238E27FC236}">
                    <a16:creationId xmlns:a16="http://schemas.microsoft.com/office/drawing/2014/main" id="{1C600DC7-19FB-CAAE-EF1C-720558BDE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1395"/>
                <a:ext cx="206" cy="128"/>
              </a:xfrm>
              <a:custGeom>
                <a:avLst/>
                <a:gdLst>
                  <a:gd name="T0" fmla="*/ 96 w 206"/>
                  <a:gd name="T1" fmla="*/ 128 h 128"/>
                  <a:gd name="T2" fmla="*/ 177 w 206"/>
                  <a:gd name="T3" fmla="*/ 128 h 128"/>
                  <a:gd name="T4" fmla="*/ 206 w 206"/>
                  <a:gd name="T5" fmla="*/ 72 h 128"/>
                  <a:gd name="T6" fmla="*/ 197 w 206"/>
                  <a:gd name="T7" fmla="*/ 21 h 128"/>
                  <a:gd name="T8" fmla="*/ 182 w 206"/>
                  <a:gd name="T9" fmla="*/ 6 h 128"/>
                  <a:gd name="T10" fmla="*/ 96 w 206"/>
                  <a:gd name="T11" fmla="*/ 0 h 128"/>
                  <a:gd name="T12" fmla="*/ 81 w 206"/>
                  <a:gd name="T13" fmla="*/ 21 h 128"/>
                  <a:gd name="T14" fmla="*/ 25 w 206"/>
                  <a:gd name="T15" fmla="*/ 21 h 128"/>
                  <a:gd name="T16" fmla="*/ 0 w 206"/>
                  <a:gd name="T17" fmla="*/ 52 h 128"/>
                  <a:gd name="T18" fmla="*/ 9 w 206"/>
                  <a:gd name="T19" fmla="*/ 97 h 128"/>
                  <a:gd name="T20" fmla="*/ 40 w 206"/>
                  <a:gd name="T21" fmla="*/ 102 h 128"/>
                  <a:gd name="T22" fmla="*/ 70 w 206"/>
                  <a:gd name="T23" fmla="*/ 102 h 128"/>
                  <a:gd name="T24" fmla="*/ 96 w 206"/>
                  <a:gd name="T2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128">
                    <a:moveTo>
                      <a:pt x="96" y="128"/>
                    </a:moveTo>
                    <a:lnTo>
                      <a:pt x="177" y="128"/>
                    </a:lnTo>
                    <a:lnTo>
                      <a:pt x="206" y="72"/>
                    </a:lnTo>
                    <a:lnTo>
                      <a:pt x="197" y="21"/>
                    </a:lnTo>
                    <a:lnTo>
                      <a:pt x="182" y="6"/>
                    </a:lnTo>
                    <a:lnTo>
                      <a:pt x="96" y="0"/>
                    </a:lnTo>
                    <a:lnTo>
                      <a:pt x="81" y="21"/>
                    </a:lnTo>
                    <a:lnTo>
                      <a:pt x="25" y="21"/>
                    </a:lnTo>
                    <a:lnTo>
                      <a:pt x="0" y="52"/>
                    </a:lnTo>
                    <a:lnTo>
                      <a:pt x="9" y="97"/>
                    </a:lnTo>
                    <a:lnTo>
                      <a:pt x="40" y="102"/>
                    </a:lnTo>
                    <a:lnTo>
                      <a:pt x="70" y="102"/>
                    </a:lnTo>
                    <a:lnTo>
                      <a:pt x="96" y="12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52" name="Freeform 648">
                <a:extLst>
                  <a:ext uri="{FF2B5EF4-FFF2-40B4-BE49-F238E27FC236}">
                    <a16:creationId xmlns:a16="http://schemas.microsoft.com/office/drawing/2014/main" id="{35AE2356-32B9-8811-CF47-384C9E412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7" y="1751"/>
                <a:ext cx="182" cy="148"/>
              </a:xfrm>
              <a:custGeom>
                <a:avLst/>
                <a:gdLst>
                  <a:gd name="T0" fmla="*/ 157 w 182"/>
                  <a:gd name="T1" fmla="*/ 0 h 148"/>
                  <a:gd name="T2" fmla="*/ 178 w 182"/>
                  <a:gd name="T3" fmla="*/ 16 h 148"/>
                  <a:gd name="T4" fmla="*/ 182 w 182"/>
                  <a:gd name="T5" fmla="*/ 97 h 148"/>
                  <a:gd name="T6" fmla="*/ 146 w 182"/>
                  <a:gd name="T7" fmla="*/ 108 h 148"/>
                  <a:gd name="T8" fmla="*/ 106 w 182"/>
                  <a:gd name="T9" fmla="*/ 108 h 148"/>
                  <a:gd name="T10" fmla="*/ 80 w 182"/>
                  <a:gd name="T11" fmla="*/ 148 h 148"/>
                  <a:gd name="T12" fmla="*/ 0 w 182"/>
                  <a:gd name="T13" fmla="*/ 148 h 148"/>
                  <a:gd name="T14" fmla="*/ 0 w 182"/>
                  <a:gd name="T15" fmla="*/ 67 h 148"/>
                  <a:gd name="T16" fmla="*/ 21 w 182"/>
                  <a:gd name="T17" fmla="*/ 67 h 148"/>
                  <a:gd name="T18" fmla="*/ 76 w 182"/>
                  <a:gd name="T19" fmla="*/ 16 h 148"/>
                  <a:gd name="T20" fmla="*/ 111 w 182"/>
                  <a:gd name="T21" fmla="*/ 31 h 148"/>
                  <a:gd name="T22" fmla="*/ 157 w 182"/>
                  <a:gd name="T2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148">
                    <a:moveTo>
                      <a:pt x="157" y="0"/>
                    </a:moveTo>
                    <a:lnTo>
                      <a:pt x="178" y="16"/>
                    </a:lnTo>
                    <a:lnTo>
                      <a:pt x="182" y="97"/>
                    </a:lnTo>
                    <a:lnTo>
                      <a:pt x="146" y="108"/>
                    </a:lnTo>
                    <a:lnTo>
                      <a:pt x="106" y="108"/>
                    </a:lnTo>
                    <a:lnTo>
                      <a:pt x="80" y="148"/>
                    </a:lnTo>
                    <a:lnTo>
                      <a:pt x="0" y="148"/>
                    </a:lnTo>
                    <a:lnTo>
                      <a:pt x="0" y="67"/>
                    </a:lnTo>
                    <a:lnTo>
                      <a:pt x="21" y="67"/>
                    </a:lnTo>
                    <a:lnTo>
                      <a:pt x="76" y="16"/>
                    </a:lnTo>
                    <a:lnTo>
                      <a:pt x="111" y="31"/>
                    </a:lnTo>
                    <a:lnTo>
                      <a:pt x="15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53" name="Freeform 649">
                <a:extLst>
                  <a:ext uri="{FF2B5EF4-FFF2-40B4-BE49-F238E27FC236}">
                    <a16:creationId xmlns:a16="http://schemas.microsoft.com/office/drawing/2014/main" id="{DA279BDC-12B5-7116-626B-6629DDADF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1273"/>
                <a:ext cx="181" cy="178"/>
              </a:xfrm>
              <a:custGeom>
                <a:avLst/>
                <a:gdLst>
                  <a:gd name="T0" fmla="*/ 115 w 181"/>
                  <a:gd name="T1" fmla="*/ 20 h 178"/>
                  <a:gd name="T2" fmla="*/ 124 w 181"/>
                  <a:gd name="T3" fmla="*/ 26 h 178"/>
                  <a:gd name="T4" fmla="*/ 115 w 181"/>
                  <a:gd name="T5" fmla="*/ 87 h 178"/>
                  <a:gd name="T6" fmla="*/ 161 w 181"/>
                  <a:gd name="T7" fmla="*/ 122 h 178"/>
                  <a:gd name="T8" fmla="*/ 181 w 181"/>
                  <a:gd name="T9" fmla="*/ 143 h 178"/>
                  <a:gd name="T10" fmla="*/ 156 w 181"/>
                  <a:gd name="T11" fmla="*/ 174 h 178"/>
                  <a:gd name="T12" fmla="*/ 80 w 181"/>
                  <a:gd name="T13" fmla="*/ 178 h 178"/>
                  <a:gd name="T14" fmla="*/ 60 w 181"/>
                  <a:gd name="T15" fmla="*/ 143 h 178"/>
                  <a:gd name="T16" fmla="*/ 7 w 181"/>
                  <a:gd name="T17" fmla="*/ 152 h 178"/>
                  <a:gd name="T18" fmla="*/ 4 w 181"/>
                  <a:gd name="T19" fmla="*/ 104 h 178"/>
                  <a:gd name="T20" fmla="*/ 0 w 181"/>
                  <a:gd name="T21" fmla="*/ 75 h 178"/>
                  <a:gd name="T22" fmla="*/ 4 w 181"/>
                  <a:gd name="T23" fmla="*/ 26 h 178"/>
                  <a:gd name="T24" fmla="*/ 39 w 181"/>
                  <a:gd name="T25" fmla="*/ 0 h 178"/>
                  <a:gd name="T26" fmla="*/ 115 w 181"/>
                  <a:gd name="T27" fmla="*/ 2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1" h="178">
                    <a:moveTo>
                      <a:pt x="115" y="20"/>
                    </a:moveTo>
                    <a:lnTo>
                      <a:pt x="124" y="26"/>
                    </a:lnTo>
                    <a:lnTo>
                      <a:pt x="115" y="87"/>
                    </a:lnTo>
                    <a:lnTo>
                      <a:pt x="161" y="122"/>
                    </a:lnTo>
                    <a:lnTo>
                      <a:pt x="181" y="143"/>
                    </a:lnTo>
                    <a:lnTo>
                      <a:pt x="156" y="174"/>
                    </a:lnTo>
                    <a:lnTo>
                      <a:pt x="80" y="178"/>
                    </a:lnTo>
                    <a:lnTo>
                      <a:pt x="60" y="143"/>
                    </a:lnTo>
                    <a:lnTo>
                      <a:pt x="7" y="152"/>
                    </a:lnTo>
                    <a:lnTo>
                      <a:pt x="4" y="104"/>
                    </a:lnTo>
                    <a:lnTo>
                      <a:pt x="0" y="75"/>
                    </a:lnTo>
                    <a:lnTo>
                      <a:pt x="4" y="26"/>
                    </a:lnTo>
                    <a:lnTo>
                      <a:pt x="39" y="0"/>
                    </a:lnTo>
                    <a:lnTo>
                      <a:pt x="115" y="2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54" name="Freeform 650">
                <a:extLst>
                  <a:ext uri="{FF2B5EF4-FFF2-40B4-BE49-F238E27FC236}">
                    <a16:creationId xmlns:a16="http://schemas.microsoft.com/office/drawing/2014/main" id="{24825E0D-B588-02DB-EEAD-060036C07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263"/>
                <a:ext cx="171" cy="153"/>
              </a:xfrm>
              <a:custGeom>
                <a:avLst/>
                <a:gdLst>
                  <a:gd name="T0" fmla="*/ 125 w 171"/>
                  <a:gd name="T1" fmla="*/ 30 h 153"/>
                  <a:gd name="T2" fmla="*/ 150 w 171"/>
                  <a:gd name="T3" fmla="*/ 61 h 153"/>
                  <a:gd name="T4" fmla="*/ 171 w 171"/>
                  <a:gd name="T5" fmla="*/ 117 h 153"/>
                  <a:gd name="T6" fmla="*/ 145 w 171"/>
                  <a:gd name="T7" fmla="*/ 147 h 153"/>
                  <a:gd name="T8" fmla="*/ 95 w 171"/>
                  <a:gd name="T9" fmla="*/ 153 h 153"/>
                  <a:gd name="T10" fmla="*/ 80 w 171"/>
                  <a:gd name="T11" fmla="*/ 138 h 153"/>
                  <a:gd name="T12" fmla="*/ 60 w 171"/>
                  <a:gd name="T13" fmla="*/ 86 h 153"/>
                  <a:gd name="T14" fmla="*/ 14 w 171"/>
                  <a:gd name="T15" fmla="*/ 82 h 153"/>
                  <a:gd name="T16" fmla="*/ 0 w 171"/>
                  <a:gd name="T17" fmla="*/ 56 h 153"/>
                  <a:gd name="T18" fmla="*/ 14 w 171"/>
                  <a:gd name="T19" fmla="*/ 47 h 153"/>
                  <a:gd name="T20" fmla="*/ 14 w 171"/>
                  <a:gd name="T21" fmla="*/ 10 h 153"/>
                  <a:gd name="T22" fmla="*/ 44 w 171"/>
                  <a:gd name="T23" fmla="*/ 0 h 153"/>
                  <a:gd name="T24" fmla="*/ 125 w 171"/>
                  <a:gd name="T25" fmla="*/ 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1" h="153">
                    <a:moveTo>
                      <a:pt x="125" y="30"/>
                    </a:moveTo>
                    <a:lnTo>
                      <a:pt x="150" y="61"/>
                    </a:lnTo>
                    <a:lnTo>
                      <a:pt x="171" y="117"/>
                    </a:lnTo>
                    <a:lnTo>
                      <a:pt x="145" y="147"/>
                    </a:lnTo>
                    <a:lnTo>
                      <a:pt x="95" y="153"/>
                    </a:lnTo>
                    <a:lnTo>
                      <a:pt x="80" y="138"/>
                    </a:lnTo>
                    <a:lnTo>
                      <a:pt x="60" y="86"/>
                    </a:lnTo>
                    <a:lnTo>
                      <a:pt x="14" y="82"/>
                    </a:lnTo>
                    <a:lnTo>
                      <a:pt x="0" y="56"/>
                    </a:lnTo>
                    <a:lnTo>
                      <a:pt x="14" y="47"/>
                    </a:lnTo>
                    <a:lnTo>
                      <a:pt x="14" y="10"/>
                    </a:lnTo>
                    <a:lnTo>
                      <a:pt x="44" y="0"/>
                    </a:lnTo>
                    <a:lnTo>
                      <a:pt x="125" y="3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55" name="Freeform 651">
                <a:extLst>
                  <a:ext uri="{FF2B5EF4-FFF2-40B4-BE49-F238E27FC236}">
                    <a16:creationId xmlns:a16="http://schemas.microsoft.com/office/drawing/2014/main" id="{DD804177-D1E7-403C-8708-F993EC6C1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1588"/>
                <a:ext cx="243" cy="143"/>
              </a:xfrm>
              <a:custGeom>
                <a:avLst/>
                <a:gdLst>
                  <a:gd name="T0" fmla="*/ 243 w 243"/>
                  <a:gd name="T1" fmla="*/ 42 h 143"/>
                  <a:gd name="T2" fmla="*/ 243 w 243"/>
                  <a:gd name="T3" fmla="*/ 63 h 143"/>
                  <a:gd name="T4" fmla="*/ 186 w 243"/>
                  <a:gd name="T5" fmla="*/ 87 h 143"/>
                  <a:gd name="T6" fmla="*/ 151 w 243"/>
                  <a:gd name="T7" fmla="*/ 143 h 143"/>
                  <a:gd name="T8" fmla="*/ 142 w 243"/>
                  <a:gd name="T9" fmla="*/ 143 h 143"/>
                  <a:gd name="T10" fmla="*/ 126 w 243"/>
                  <a:gd name="T11" fmla="*/ 139 h 143"/>
                  <a:gd name="T12" fmla="*/ 121 w 243"/>
                  <a:gd name="T13" fmla="*/ 139 h 143"/>
                  <a:gd name="T14" fmla="*/ 90 w 243"/>
                  <a:gd name="T15" fmla="*/ 139 h 143"/>
                  <a:gd name="T16" fmla="*/ 90 w 243"/>
                  <a:gd name="T17" fmla="*/ 143 h 143"/>
                  <a:gd name="T18" fmla="*/ 81 w 243"/>
                  <a:gd name="T19" fmla="*/ 143 h 143"/>
                  <a:gd name="T20" fmla="*/ 55 w 243"/>
                  <a:gd name="T21" fmla="*/ 128 h 143"/>
                  <a:gd name="T22" fmla="*/ 50 w 243"/>
                  <a:gd name="T23" fmla="*/ 82 h 143"/>
                  <a:gd name="T24" fmla="*/ 0 w 243"/>
                  <a:gd name="T25" fmla="*/ 78 h 143"/>
                  <a:gd name="T26" fmla="*/ 20 w 243"/>
                  <a:gd name="T27" fmla="*/ 0 h 143"/>
                  <a:gd name="T28" fmla="*/ 151 w 243"/>
                  <a:gd name="T29" fmla="*/ 0 h 143"/>
                  <a:gd name="T30" fmla="*/ 243 w 243"/>
                  <a:gd name="T31" fmla="*/ 4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3" h="143">
                    <a:moveTo>
                      <a:pt x="243" y="42"/>
                    </a:moveTo>
                    <a:lnTo>
                      <a:pt x="243" y="63"/>
                    </a:lnTo>
                    <a:lnTo>
                      <a:pt x="186" y="87"/>
                    </a:lnTo>
                    <a:lnTo>
                      <a:pt x="151" y="143"/>
                    </a:lnTo>
                    <a:lnTo>
                      <a:pt x="142" y="143"/>
                    </a:lnTo>
                    <a:lnTo>
                      <a:pt x="126" y="139"/>
                    </a:lnTo>
                    <a:lnTo>
                      <a:pt x="121" y="139"/>
                    </a:lnTo>
                    <a:lnTo>
                      <a:pt x="90" y="139"/>
                    </a:lnTo>
                    <a:lnTo>
                      <a:pt x="90" y="143"/>
                    </a:lnTo>
                    <a:lnTo>
                      <a:pt x="81" y="143"/>
                    </a:lnTo>
                    <a:lnTo>
                      <a:pt x="55" y="128"/>
                    </a:lnTo>
                    <a:lnTo>
                      <a:pt x="50" y="82"/>
                    </a:lnTo>
                    <a:lnTo>
                      <a:pt x="0" y="78"/>
                    </a:lnTo>
                    <a:lnTo>
                      <a:pt x="20" y="0"/>
                    </a:lnTo>
                    <a:lnTo>
                      <a:pt x="151" y="0"/>
                    </a:lnTo>
                    <a:lnTo>
                      <a:pt x="243" y="4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56" name="Freeform 652">
                <a:extLst>
                  <a:ext uri="{FF2B5EF4-FFF2-40B4-BE49-F238E27FC236}">
                    <a16:creationId xmlns:a16="http://schemas.microsoft.com/office/drawing/2014/main" id="{475D8892-98AD-73C1-62D6-ED0E6F1EC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" y="1975"/>
                <a:ext cx="212" cy="123"/>
              </a:xfrm>
              <a:custGeom>
                <a:avLst/>
                <a:gdLst>
                  <a:gd name="T0" fmla="*/ 131 w 212"/>
                  <a:gd name="T1" fmla="*/ 0 h 123"/>
                  <a:gd name="T2" fmla="*/ 157 w 212"/>
                  <a:gd name="T3" fmla="*/ 6 h 123"/>
                  <a:gd name="T4" fmla="*/ 212 w 212"/>
                  <a:gd name="T5" fmla="*/ 41 h 123"/>
                  <a:gd name="T6" fmla="*/ 166 w 212"/>
                  <a:gd name="T7" fmla="*/ 117 h 123"/>
                  <a:gd name="T8" fmla="*/ 50 w 212"/>
                  <a:gd name="T9" fmla="*/ 123 h 123"/>
                  <a:gd name="T10" fmla="*/ 0 w 212"/>
                  <a:gd name="T11" fmla="*/ 62 h 123"/>
                  <a:gd name="T12" fmla="*/ 40 w 212"/>
                  <a:gd name="T13" fmla="*/ 21 h 123"/>
                  <a:gd name="T14" fmla="*/ 131 w 212"/>
                  <a:gd name="T1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123">
                    <a:moveTo>
                      <a:pt x="131" y="0"/>
                    </a:moveTo>
                    <a:lnTo>
                      <a:pt x="157" y="6"/>
                    </a:lnTo>
                    <a:lnTo>
                      <a:pt x="212" y="41"/>
                    </a:lnTo>
                    <a:lnTo>
                      <a:pt x="166" y="117"/>
                    </a:lnTo>
                    <a:lnTo>
                      <a:pt x="50" y="123"/>
                    </a:lnTo>
                    <a:lnTo>
                      <a:pt x="0" y="62"/>
                    </a:lnTo>
                    <a:lnTo>
                      <a:pt x="40" y="21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57" name="Freeform 653">
                <a:extLst>
                  <a:ext uri="{FF2B5EF4-FFF2-40B4-BE49-F238E27FC236}">
                    <a16:creationId xmlns:a16="http://schemas.microsoft.com/office/drawing/2014/main" id="{FA5FB3BF-DA11-7F15-AB0D-2B5EB4D68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1299"/>
                <a:ext cx="223" cy="117"/>
              </a:xfrm>
              <a:custGeom>
                <a:avLst/>
                <a:gdLst>
                  <a:gd name="T0" fmla="*/ 9 w 223"/>
                  <a:gd name="T1" fmla="*/ 0 h 117"/>
                  <a:gd name="T2" fmla="*/ 116 w 223"/>
                  <a:gd name="T3" fmla="*/ 5 h 117"/>
                  <a:gd name="T4" fmla="*/ 142 w 223"/>
                  <a:gd name="T5" fmla="*/ 19 h 117"/>
                  <a:gd name="T6" fmla="*/ 157 w 223"/>
                  <a:gd name="T7" fmla="*/ 44 h 117"/>
                  <a:gd name="T8" fmla="*/ 203 w 223"/>
                  <a:gd name="T9" fmla="*/ 50 h 117"/>
                  <a:gd name="T10" fmla="*/ 223 w 223"/>
                  <a:gd name="T11" fmla="*/ 102 h 117"/>
                  <a:gd name="T12" fmla="*/ 137 w 223"/>
                  <a:gd name="T13" fmla="*/ 96 h 117"/>
                  <a:gd name="T14" fmla="*/ 122 w 223"/>
                  <a:gd name="T15" fmla="*/ 117 h 117"/>
                  <a:gd name="T16" fmla="*/ 66 w 223"/>
                  <a:gd name="T17" fmla="*/ 117 h 117"/>
                  <a:gd name="T18" fmla="*/ 46 w 223"/>
                  <a:gd name="T19" fmla="*/ 96 h 117"/>
                  <a:gd name="T20" fmla="*/ 0 w 223"/>
                  <a:gd name="T21" fmla="*/ 61 h 117"/>
                  <a:gd name="T22" fmla="*/ 9 w 223"/>
                  <a:gd name="T2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3" h="117">
                    <a:moveTo>
                      <a:pt x="9" y="0"/>
                    </a:moveTo>
                    <a:lnTo>
                      <a:pt x="116" y="5"/>
                    </a:lnTo>
                    <a:lnTo>
                      <a:pt x="142" y="19"/>
                    </a:lnTo>
                    <a:lnTo>
                      <a:pt x="157" y="44"/>
                    </a:lnTo>
                    <a:lnTo>
                      <a:pt x="203" y="50"/>
                    </a:lnTo>
                    <a:lnTo>
                      <a:pt x="223" y="102"/>
                    </a:lnTo>
                    <a:lnTo>
                      <a:pt x="137" y="96"/>
                    </a:lnTo>
                    <a:lnTo>
                      <a:pt x="122" y="117"/>
                    </a:lnTo>
                    <a:lnTo>
                      <a:pt x="66" y="117"/>
                    </a:lnTo>
                    <a:lnTo>
                      <a:pt x="46" y="96"/>
                    </a:lnTo>
                    <a:lnTo>
                      <a:pt x="0" y="6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58" name="Freeform 654">
                <a:extLst>
                  <a:ext uri="{FF2B5EF4-FFF2-40B4-BE49-F238E27FC236}">
                    <a16:creationId xmlns:a16="http://schemas.microsoft.com/office/drawing/2014/main" id="{C5BB809D-F82F-4461-A6E0-EFE450240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1584"/>
                <a:ext cx="155" cy="111"/>
              </a:xfrm>
              <a:custGeom>
                <a:avLst/>
                <a:gdLst>
                  <a:gd name="T0" fmla="*/ 126 w 155"/>
                  <a:gd name="T1" fmla="*/ 15 h 111"/>
                  <a:gd name="T2" fmla="*/ 155 w 155"/>
                  <a:gd name="T3" fmla="*/ 61 h 111"/>
                  <a:gd name="T4" fmla="*/ 50 w 155"/>
                  <a:gd name="T5" fmla="*/ 111 h 111"/>
                  <a:gd name="T6" fmla="*/ 0 w 155"/>
                  <a:gd name="T7" fmla="*/ 90 h 111"/>
                  <a:gd name="T8" fmla="*/ 5 w 155"/>
                  <a:gd name="T9" fmla="*/ 69 h 111"/>
                  <a:gd name="T10" fmla="*/ 85 w 155"/>
                  <a:gd name="T11" fmla="*/ 0 h 111"/>
                  <a:gd name="T12" fmla="*/ 126 w 155"/>
                  <a:gd name="T13" fmla="*/ 1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1">
                    <a:moveTo>
                      <a:pt x="126" y="15"/>
                    </a:moveTo>
                    <a:lnTo>
                      <a:pt x="155" y="61"/>
                    </a:lnTo>
                    <a:lnTo>
                      <a:pt x="50" y="111"/>
                    </a:lnTo>
                    <a:lnTo>
                      <a:pt x="0" y="90"/>
                    </a:lnTo>
                    <a:lnTo>
                      <a:pt x="5" y="69"/>
                    </a:lnTo>
                    <a:lnTo>
                      <a:pt x="85" y="0"/>
                    </a:lnTo>
                    <a:lnTo>
                      <a:pt x="126" y="1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59" name="Freeform 655">
                <a:extLst>
                  <a:ext uri="{FF2B5EF4-FFF2-40B4-BE49-F238E27FC236}">
                    <a16:creationId xmlns:a16="http://schemas.microsoft.com/office/drawing/2014/main" id="{C6340C4D-82AA-46F3-0FDC-DC56B0E05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833"/>
                <a:ext cx="187" cy="127"/>
              </a:xfrm>
              <a:custGeom>
                <a:avLst/>
                <a:gdLst>
                  <a:gd name="T0" fmla="*/ 40 w 187"/>
                  <a:gd name="T1" fmla="*/ 0 h 127"/>
                  <a:gd name="T2" fmla="*/ 81 w 187"/>
                  <a:gd name="T3" fmla="*/ 0 h 127"/>
                  <a:gd name="T4" fmla="*/ 116 w 187"/>
                  <a:gd name="T5" fmla="*/ 66 h 127"/>
                  <a:gd name="T6" fmla="*/ 187 w 187"/>
                  <a:gd name="T7" fmla="*/ 66 h 127"/>
                  <a:gd name="T8" fmla="*/ 177 w 187"/>
                  <a:gd name="T9" fmla="*/ 113 h 127"/>
                  <a:gd name="T10" fmla="*/ 116 w 187"/>
                  <a:gd name="T11" fmla="*/ 127 h 127"/>
                  <a:gd name="T12" fmla="*/ 51 w 187"/>
                  <a:gd name="T13" fmla="*/ 100 h 127"/>
                  <a:gd name="T14" fmla="*/ 5 w 187"/>
                  <a:gd name="T15" fmla="*/ 81 h 127"/>
                  <a:gd name="T16" fmla="*/ 0 w 187"/>
                  <a:gd name="T17" fmla="*/ 41 h 127"/>
                  <a:gd name="T18" fmla="*/ 40 w 187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127">
                    <a:moveTo>
                      <a:pt x="40" y="0"/>
                    </a:moveTo>
                    <a:lnTo>
                      <a:pt x="81" y="0"/>
                    </a:lnTo>
                    <a:lnTo>
                      <a:pt x="116" y="66"/>
                    </a:lnTo>
                    <a:lnTo>
                      <a:pt x="187" y="66"/>
                    </a:lnTo>
                    <a:lnTo>
                      <a:pt x="177" y="113"/>
                    </a:lnTo>
                    <a:lnTo>
                      <a:pt x="116" y="127"/>
                    </a:lnTo>
                    <a:lnTo>
                      <a:pt x="51" y="100"/>
                    </a:lnTo>
                    <a:lnTo>
                      <a:pt x="5" y="81"/>
                    </a:lnTo>
                    <a:lnTo>
                      <a:pt x="0" y="41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60" name="Freeform 656">
                <a:extLst>
                  <a:ext uri="{FF2B5EF4-FFF2-40B4-BE49-F238E27FC236}">
                    <a16:creationId xmlns:a16="http://schemas.microsoft.com/office/drawing/2014/main" id="{17955382-B3A1-641E-DD2F-9BD4F90E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1797"/>
                <a:ext cx="106" cy="102"/>
              </a:xfrm>
              <a:custGeom>
                <a:avLst/>
                <a:gdLst>
                  <a:gd name="T0" fmla="*/ 0 w 106"/>
                  <a:gd name="T1" fmla="*/ 36 h 102"/>
                  <a:gd name="T2" fmla="*/ 60 w 106"/>
                  <a:gd name="T3" fmla="*/ 0 h 102"/>
                  <a:gd name="T4" fmla="*/ 106 w 106"/>
                  <a:gd name="T5" fmla="*/ 21 h 102"/>
                  <a:gd name="T6" fmla="*/ 106 w 106"/>
                  <a:gd name="T7" fmla="*/ 102 h 102"/>
                  <a:gd name="T8" fmla="*/ 35 w 106"/>
                  <a:gd name="T9" fmla="*/ 102 h 102"/>
                  <a:gd name="T10" fmla="*/ 0 w 106"/>
                  <a:gd name="T11" fmla="*/ 3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02">
                    <a:moveTo>
                      <a:pt x="0" y="36"/>
                    </a:moveTo>
                    <a:lnTo>
                      <a:pt x="60" y="0"/>
                    </a:lnTo>
                    <a:lnTo>
                      <a:pt x="106" y="21"/>
                    </a:lnTo>
                    <a:lnTo>
                      <a:pt x="106" y="102"/>
                    </a:lnTo>
                    <a:lnTo>
                      <a:pt x="35" y="10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61" name="Freeform 657">
                <a:extLst>
                  <a:ext uri="{FF2B5EF4-FFF2-40B4-BE49-F238E27FC236}">
                    <a16:creationId xmlns:a16="http://schemas.microsoft.com/office/drawing/2014/main" id="{5FA6936D-6A6C-4C2F-9A2E-76CF307AB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1" y="1462"/>
                <a:ext cx="229" cy="167"/>
              </a:xfrm>
              <a:custGeom>
                <a:avLst/>
                <a:gdLst>
                  <a:gd name="T0" fmla="*/ 16 w 229"/>
                  <a:gd name="T1" fmla="*/ 0 h 167"/>
                  <a:gd name="T2" fmla="*/ 116 w 229"/>
                  <a:gd name="T3" fmla="*/ 61 h 167"/>
                  <a:gd name="T4" fmla="*/ 162 w 229"/>
                  <a:gd name="T5" fmla="*/ 35 h 167"/>
                  <a:gd name="T6" fmla="*/ 218 w 229"/>
                  <a:gd name="T7" fmla="*/ 61 h 167"/>
                  <a:gd name="T8" fmla="*/ 229 w 229"/>
                  <a:gd name="T9" fmla="*/ 106 h 167"/>
                  <a:gd name="T10" fmla="*/ 137 w 229"/>
                  <a:gd name="T11" fmla="*/ 167 h 167"/>
                  <a:gd name="T12" fmla="*/ 46 w 229"/>
                  <a:gd name="T13" fmla="*/ 126 h 167"/>
                  <a:gd name="T14" fmla="*/ 46 w 229"/>
                  <a:gd name="T15" fmla="*/ 91 h 167"/>
                  <a:gd name="T16" fmla="*/ 0 w 229"/>
                  <a:gd name="T17" fmla="*/ 5 h 167"/>
                  <a:gd name="T18" fmla="*/ 16 w 229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9" h="167">
                    <a:moveTo>
                      <a:pt x="16" y="0"/>
                    </a:moveTo>
                    <a:lnTo>
                      <a:pt x="116" y="61"/>
                    </a:lnTo>
                    <a:lnTo>
                      <a:pt x="162" y="35"/>
                    </a:lnTo>
                    <a:lnTo>
                      <a:pt x="218" y="61"/>
                    </a:lnTo>
                    <a:lnTo>
                      <a:pt x="229" y="106"/>
                    </a:lnTo>
                    <a:lnTo>
                      <a:pt x="137" y="167"/>
                    </a:lnTo>
                    <a:lnTo>
                      <a:pt x="46" y="126"/>
                    </a:lnTo>
                    <a:lnTo>
                      <a:pt x="46" y="91"/>
                    </a:lnTo>
                    <a:lnTo>
                      <a:pt x="0" y="5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62" name="Freeform 658">
                <a:extLst>
                  <a:ext uri="{FF2B5EF4-FFF2-40B4-BE49-F238E27FC236}">
                    <a16:creationId xmlns:a16="http://schemas.microsoft.com/office/drawing/2014/main" id="{79E872D2-97C8-32AD-FDDF-88655CAF3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" y="1888"/>
                <a:ext cx="136" cy="102"/>
              </a:xfrm>
              <a:custGeom>
                <a:avLst/>
                <a:gdLst>
                  <a:gd name="T0" fmla="*/ 136 w 136"/>
                  <a:gd name="T1" fmla="*/ 62 h 102"/>
                  <a:gd name="T2" fmla="*/ 92 w 136"/>
                  <a:gd name="T3" fmla="*/ 102 h 102"/>
                  <a:gd name="T4" fmla="*/ 25 w 136"/>
                  <a:gd name="T5" fmla="*/ 78 h 102"/>
                  <a:gd name="T6" fmla="*/ 0 w 136"/>
                  <a:gd name="T7" fmla="*/ 26 h 102"/>
                  <a:gd name="T8" fmla="*/ 20 w 136"/>
                  <a:gd name="T9" fmla="*/ 17 h 102"/>
                  <a:gd name="T10" fmla="*/ 92 w 136"/>
                  <a:gd name="T11" fmla="*/ 0 h 102"/>
                  <a:gd name="T12" fmla="*/ 136 w 136"/>
                  <a:gd name="T13" fmla="*/ 6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02">
                    <a:moveTo>
                      <a:pt x="136" y="62"/>
                    </a:moveTo>
                    <a:lnTo>
                      <a:pt x="92" y="102"/>
                    </a:lnTo>
                    <a:lnTo>
                      <a:pt x="25" y="78"/>
                    </a:lnTo>
                    <a:lnTo>
                      <a:pt x="0" y="26"/>
                    </a:lnTo>
                    <a:lnTo>
                      <a:pt x="20" y="17"/>
                    </a:lnTo>
                    <a:lnTo>
                      <a:pt x="92" y="0"/>
                    </a:lnTo>
                    <a:lnTo>
                      <a:pt x="136" y="6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63" name="Freeform 659">
                <a:extLst>
                  <a:ext uri="{FF2B5EF4-FFF2-40B4-BE49-F238E27FC236}">
                    <a16:creationId xmlns:a16="http://schemas.microsoft.com/office/drawing/2014/main" id="{A62B9BD2-2595-6616-F49F-7A1C49531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4" y="3559"/>
                <a:ext cx="197" cy="117"/>
              </a:xfrm>
              <a:custGeom>
                <a:avLst/>
                <a:gdLst>
                  <a:gd name="T0" fmla="*/ 0 w 197"/>
                  <a:gd name="T1" fmla="*/ 24 h 117"/>
                  <a:gd name="T2" fmla="*/ 9 w 197"/>
                  <a:gd name="T3" fmla="*/ 0 h 117"/>
                  <a:gd name="T4" fmla="*/ 137 w 197"/>
                  <a:gd name="T5" fmla="*/ 15 h 117"/>
                  <a:gd name="T6" fmla="*/ 168 w 197"/>
                  <a:gd name="T7" fmla="*/ 50 h 117"/>
                  <a:gd name="T8" fmla="*/ 197 w 197"/>
                  <a:gd name="T9" fmla="*/ 100 h 117"/>
                  <a:gd name="T10" fmla="*/ 96 w 197"/>
                  <a:gd name="T11" fmla="*/ 117 h 117"/>
                  <a:gd name="T12" fmla="*/ 50 w 197"/>
                  <a:gd name="T13" fmla="*/ 100 h 117"/>
                  <a:gd name="T14" fmla="*/ 30 w 197"/>
                  <a:gd name="T15" fmla="*/ 30 h 117"/>
                  <a:gd name="T16" fmla="*/ 0 w 197"/>
                  <a:gd name="T17" fmla="*/ 2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17">
                    <a:moveTo>
                      <a:pt x="0" y="24"/>
                    </a:moveTo>
                    <a:lnTo>
                      <a:pt x="9" y="0"/>
                    </a:lnTo>
                    <a:lnTo>
                      <a:pt x="137" y="15"/>
                    </a:lnTo>
                    <a:lnTo>
                      <a:pt x="168" y="50"/>
                    </a:lnTo>
                    <a:lnTo>
                      <a:pt x="197" y="100"/>
                    </a:lnTo>
                    <a:lnTo>
                      <a:pt x="96" y="117"/>
                    </a:lnTo>
                    <a:lnTo>
                      <a:pt x="50" y="100"/>
                    </a:lnTo>
                    <a:lnTo>
                      <a:pt x="30" y="3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64" name="Freeform 660">
                <a:extLst>
                  <a:ext uri="{FF2B5EF4-FFF2-40B4-BE49-F238E27FC236}">
                    <a16:creationId xmlns:a16="http://schemas.microsoft.com/office/drawing/2014/main" id="{A4FDF6AE-F81A-E55F-76D8-2628D5A68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3425"/>
                <a:ext cx="202" cy="234"/>
              </a:xfrm>
              <a:custGeom>
                <a:avLst/>
                <a:gdLst>
                  <a:gd name="T0" fmla="*/ 0 w 202"/>
                  <a:gd name="T1" fmla="*/ 149 h 234"/>
                  <a:gd name="T2" fmla="*/ 31 w 202"/>
                  <a:gd name="T3" fmla="*/ 184 h 234"/>
                  <a:gd name="T4" fmla="*/ 60 w 202"/>
                  <a:gd name="T5" fmla="*/ 234 h 234"/>
                  <a:gd name="T6" fmla="*/ 71 w 202"/>
                  <a:gd name="T7" fmla="*/ 234 h 234"/>
                  <a:gd name="T8" fmla="*/ 81 w 202"/>
                  <a:gd name="T9" fmla="*/ 195 h 234"/>
                  <a:gd name="T10" fmla="*/ 116 w 202"/>
                  <a:gd name="T11" fmla="*/ 143 h 234"/>
                  <a:gd name="T12" fmla="*/ 147 w 202"/>
                  <a:gd name="T13" fmla="*/ 138 h 234"/>
                  <a:gd name="T14" fmla="*/ 171 w 202"/>
                  <a:gd name="T15" fmla="*/ 128 h 234"/>
                  <a:gd name="T16" fmla="*/ 202 w 202"/>
                  <a:gd name="T17" fmla="*/ 77 h 234"/>
                  <a:gd name="T18" fmla="*/ 191 w 202"/>
                  <a:gd name="T19" fmla="*/ 56 h 234"/>
                  <a:gd name="T20" fmla="*/ 127 w 202"/>
                  <a:gd name="T21" fmla="*/ 32 h 234"/>
                  <a:gd name="T22" fmla="*/ 101 w 202"/>
                  <a:gd name="T23" fmla="*/ 6 h 234"/>
                  <a:gd name="T24" fmla="*/ 55 w 202"/>
                  <a:gd name="T25" fmla="*/ 0 h 234"/>
                  <a:gd name="T26" fmla="*/ 35 w 202"/>
                  <a:gd name="T27" fmla="*/ 26 h 234"/>
                  <a:gd name="T28" fmla="*/ 60 w 202"/>
                  <a:gd name="T29" fmla="*/ 47 h 234"/>
                  <a:gd name="T30" fmla="*/ 77 w 202"/>
                  <a:gd name="T31" fmla="*/ 96 h 234"/>
                  <a:gd name="T32" fmla="*/ 0 w 202"/>
                  <a:gd name="T33" fmla="*/ 116 h 234"/>
                  <a:gd name="T34" fmla="*/ 0 w 202"/>
                  <a:gd name="T35" fmla="*/ 14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234">
                    <a:moveTo>
                      <a:pt x="0" y="149"/>
                    </a:moveTo>
                    <a:lnTo>
                      <a:pt x="31" y="184"/>
                    </a:lnTo>
                    <a:lnTo>
                      <a:pt x="60" y="234"/>
                    </a:lnTo>
                    <a:lnTo>
                      <a:pt x="71" y="234"/>
                    </a:lnTo>
                    <a:lnTo>
                      <a:pt x="81" y="195"/>
                    </a:lnTo>
                    <a:lnTo>
                      <a:pt x="116" y="143"/>
                    </a:lnTo>
                    <a:lnTo>
                      <a:pt x="147" y="138"/>
                    </a:lnTo>
                    <a:lnTo>
                      <a:pt x="171" y="128"/>
                    </a:lnTo>
                    <a:lnTo>
                      <a:pt x="202" y="77"/>
                    </a:lnTo>
                    <a:lnTo>
                      <a:pt x="191" y="56"/>
                    </a:lnTo>
                    <a:lnTo>
                      <a:pt x="127" y="32"/>
                    </a:lnTo>
                    <a:lnTo>
                      <a:pt x="101" y="6"/>
                    </a:lnTo>
                    <a:lnTo>
                      <a:pt x="55" y="0"/>
                    </a:lnTo>
                    <a:lnTo>
                      <a:pt x="35" y="26"/>
                    </a:lnTo>
                    <a:lnTo>
                      <a:pt x="60" y="47"/>
                    </a:lnTo>
                    <a:lnTo>
                      <a:pt x="77" y="96"/>
                    </a:lnTo>
                    <a:lnTo>
                      <a:pt x="0" y="116"/>
                    </a:lnTo>
                    <a:lnTo>
                      <a:pt x="0" y="14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65" name="Freeform 661">
                <a:extLst>
                  <a:ext uri="{FF2B5EF4-FFF2-40B4-BE49-F238E27FC236}">
                    <a16:creationId xmlns:a16="http://schemas.microsoft.com/office/drawing/2014/main" id="{0E707584-17FE-4139-291A-266D6BB20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1757"/>
                <a:ext cx="177" cy="152"/>
              </a:xfrm>
              <a:custGeom>
                <a:avLst/>
                <a:gdLst>
                  <a:gd name="T0" fmla="*/ 0 w 177"/>
                  <a:gd name="T1" fmla="*/ 107 h 152"/>
                  <a:gd name="T2" fmla="*/ 81 w 177"/>
                  <a:gd name="T3" fmla="*/ 148 h 152"/>
                  <a:gd name="T4" fmla="*/ 90 w 177"/>
                  <a:gd name="T5" fmla="*/ 152 h 152"/>
                  <a:gd name="T6" fmla="*/ 177 w 177"/>
                  <a:gd name="T7" fmla="*/ 91 h 152"/>
                  <a:gd name="T8" fmla="*/ 151 w 177"/>
                  <a:gd name="T9" fmla="*/ 46 h 152"/>
                  <a:gd name="T10" fmla="*/ 163 w 177"/>
                  <a:gd name="T11" fmla="*/ 25 h 152"/>
                  <a:gd name="T12" fmla="*/ 131 w 177"/>
                  <a:gd name="T13" fmla="*/ 5 h 152"/>
                  <a:gd name="T14" fmla="*/ 66 w 177"/>
                  <a:gd name="T15" fmla="*/ 0 h 152"/>
                  <a:gd name="T16" fmla="*/ 11 w 177"/>
                  <a:gd name="T17" fmla="*/ 5 h 152"/>
                  <a:gd name="T18" fmla="*/ 0 w 177"/>
                  <a:gd name="T19" fmla="*/ 10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52">
                    <a:moveTo>
                      <a:pt x="0" y="107"/>
                    </a:moveTo>
                    <a:lnTo>
                      <a:pt x="81" y="148"/>
                    </a:lnTo>
                    <a:lnTo>
                      <a:pt x="90" y="152"/>
                    </a:lnTo>
                    <a:lnTo>
                      <a:pt x="177" y="91"/>
                    </a:lnTo>
                    <a:lnTo>
                      <a:pt x="151" y="46"/>
                    </a:lnTo>
                    <a:lnTo>
                      <a:pt x="163" y="25"/>
                    </a:lnTo>
                    <a:lnTo>
                      <a:pt x="131" y="5"/>
                    </a:lnTo>
                    <a:lnTo>
                      <a:pt x="66" y="0"/>
                    </a:lnTo>
                    <a:lnTo>
                      <a:pt x="11" y="5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66" name="Freeform 662">
                <a:extLst>
                  <a:ext uri="{FF2B5EF4-FFF2-40B4-BE49-F238E27FC236}">
                    <a16:creationId xmlns:a16="http://schemas.microsoft.com/office/drawing/2014/main" id="{F4C93728-6B1A-B940-5FFA-BF6EC057D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2" y="2804"/>
                <a:ext cx="61" cy="119"/>
              </a:xfrm>
              <a:custGeom>
                <a:avLst/>
                <a:gdLst>
                  <a:gd name="T0" fmla="*/ 6 w 61"/>
                  <a:gd name="T1" fmla="*/ 119 h 119"/>
                  <a:gd name="T2" fmla="*/ 61 w 61"/>
                  <a:gd name="T3" fmla="*/ 104 h 119"/>
                  <a:gd name="T4" fmla="*/ 61 w 61"/>
                  <a:gd name="T5" fmla="*/ 93 h 119"/>
                  <a:gd name="T6" fmla="*/ 30 w 61"/>
                  <a:gd name="T7" fmla="*/ 6 h 119"/>
                  <a:gd name="T8" fmla="*/ 6 w 61"/>
                  <a:gd name="T9" fmla="*/ 0 h 119"/>
                  <a:gd name="T10" fmla="*/ 0 w 61"/>
                  <a:gd name="T11" fmla="*/ 17 h 119"/>
                  <a:gd name="T12" fmla="*/ 6 w 61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19">
                    <a:moveTo>
                      <a:pt x="6" y="119"/>
                    </a:moveTo>
                    <a:lnTo>
                      <a:pt x="61" y="104"/>
                    </a:lnTo>
                    <a:lnTo>
                      <a:pt x="61" y="93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17"/>
                    </a:lnTo>
                    <a:lnTo>
                      <a:pt x="6" y="11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67" name="Freeform 663">
                <a:extLst>
                  <a:ext uri="{FF2B5EF4-FFF2-40B4-BE49-F238E27FC236}">
                    <a16:creationId xmlns:a16="http://schemas.microsoft.com/office/drawing/2014/main" id="{9366FBAF-DDCE-431E-95F9-94FD1263B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2739"/>
                <a:ext cx="127" cy="199"/>
              </a:xfrm>
              <a:custGeom>
                <a:avLst/>
                <a:gdLst>
                  <a:gd name="T0" fmla="*/ 0 w 127"/>
                  <a:gd name="T1" fmla="*/ 50 h 199"/>
                  <a:gd name="T2" fmla="*/ 31 w 127"/>
                  <a:gd name="T3" fmla="*/ 71 h 199"/>
                  <a:gd name="T4" fmla="*/ 35 w 127"/>
                  <a:gd name="T5" fmla="*/ 193 h 199"/>
                  <a:gd name="T6" fmla="*/ 66 w 127"/>
                  <a:gd name="T7" fmla="*/ 199 h 199"/>
                  <a:gd name="T8" fmla="*/ 127 w 127"/>
                  <a:gd name="T9" fmla="*/ 178 h 199"/>
                  <a:gd name="T10" fmla="*/ 107 w 127"/>
                  <a:gd name="T11" fmla="*/ 4 h 199"/>
                  <a:gd name="T12" fmla="*/ 96 w 127"/>
                  <a:gd name="T13" fmla="*/ 0 h 199"/>
                  <a:gd name="T14" fmla="*/ 46 w 127"/>
                  <a:gd name="T15" fmla="*/ 4 h 199"/>
                  <a:gd name="T16" fmla="*/ 0 w 127"/>
                  <a:gd name="T17" fmla="*/ 45 h 199"/>
                  <a:gd name="T18" fmla="*/ 0 w 127"/>
                  <a:gd name="T19" fmla="*/ 5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99">
                    <a:moveTo>
                      <a:pt x="0" y="50"/>
                    </a:moveTo>
                    <a:lnTo>
                      <a:pt x="31" y="71"/>
                    </a:lnTo>
                    <a:lnTo>
                      <a:pt x="35" y="193"/>
                    </a:lnTo>
                    <a:lnTo>
                      <a:pt x="66" y="199"/>
                    </a:lnTo>
                    <a:lnTo>
                      <a:pt x="127" y="178"/>
                    </a:lnTo>
                    <a:lnTo>
                      <a:pt x="107" y="4"/>
                    </a:lnTo>
                    <a:lnTo>
                      <a:pt x="96" y="0"/>
                    </a:lnTo>
                    <a:lnTo>
                      <a:pt x="46" y="4"/>
                    </a:lnTo>
                    <a:lnTo>
                      <a:pt x="0" y="45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68" name="Freeform 664">
                <a:extLst>
                  <a:ext uri="{FF2B5EF4-FFF2-40B4-BE49-F238E27FC236}">
                    <a16:creationId xmlns:a16="http://schemas.microsoft.com/office/drawing/2014/main" id="{8AA2174A-20C3-5DB7-3102-68C4BC6C4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" y="1706"/>
                <a:ext cx="193" cy="188"/>
              </a:xfrm>
              <a:custGeom>
                <a:avLst/>
                <a:gdLst>
                  <a:gd name="T0" fmla="*/ 193 w 193"/>
                  <a:gd name="T1" fmla="*/ 168 h 188"/>
                  <a:gd name="T2" fmla="*/ 153 w 193"/>
                  <a:gd name="T3" fmla="*/ 36 h 188"/>
                  <a:gd name="T4" fmla="*/ 61 w 193"/>
                  <a:gd name="T5" fmla="*/ 0 h 188"/>
                  <a:gd name="T6" fmla="*/ 0 w 193"/>
                  <a:gd name="T7" fmla="*/ 4 h 188"/>
                  <a:gd name="T8" fmla="*/ 40 w 193"/>
                  <a:gd name="T9" fmla="*/ 178 h 188"/>
                  <a:gd name="T10" fmla="*/ 96 w 193"/>
                  <a:gd name="T11" fmla="*/ 188 h 188"/>
                  <a:gd name="T12" fmla="*/ 127 w 193"/>
                  <a:gd name="T13" fmla="*/ 168 h 188"/>
                  <a:gd name="T14" fmla="*/ 167 w 193"/>
                  <a:gd name="T15" fmla="*/ 182 h 188"/>
                  <a:gd name="T16" fmla="*/ 193 w 193"/>
                  <a:gd name="T17" fmla="*/ 16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88">
                    <a:moveTo>
                      <a:pt x="193" y="168"/>
                    </a:moveTo>
                    <a:lnTo>
                      <a:pt x="153" y="36"/>
                    </a:lnTo>
                    <a:lnTo>
                      <a:pt x="61" y="0"/>
                    </a:lnTo>
                    <a:lnTo>
                      <a:pt x="0" y="4"/>
                    </a:lnTo>
                    <a:lnTo>
                      <a:pt x="40" y="178"/>
                    </a:lnTo>
                    <a:lnTo>
                      <a:pt x="96" y="188"/>
                    </a:lnTo>
                    <a:lnTo>
                      <a:pt x="127" y="168"/>
                    </a:lnTo>
                    <a:lnTo>
                      <a:pt x="167" y="182"/>
                    </a:lnTo>
                    <a:lnTo>
                      <a:pt x="193" y="16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69" name="Freeform 665">
                <a:extLst>
                  <a:ext uri="{FF2B5EF4-FFF2-40B4-BE49-F238E27FC236}">
                    <a16:creationId xmlns:a16="http://schemas.microsoft.com/office/drawing/2014/main" id="{3CBAE38F-A8A8-EF11-7C10-6BB686157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" y="2923"/>
                <a:ext cx="138" cy="59"/>
              </a:xfrm>
              <a:custGeom>
                <a:avLst/>
                <a:gdLst>
                  <a:gd name="T0" fmla="*/ 0 w 138"/>
                  <a:gd name="T1" fmla="*/ 46 h 59"/>
                  <a:gd name="T2" fmla="*/ 68 w 138"/>
                  <a:gd name="T3" fmla="*/ 59 h 59"/>
                  <a:gd name="T4" fmla="*/ 103 w 138"/>
                  <a:gd name="T5" fmla="*/ 50 h 59"/>
                  <a:gd name="T6" fmla="*/ 129 w 138"/>
                  <a:gd name="T7" fmla="*/ 55 h 59"/>
                  <a:gd name="T8" fmla="*/ 138 w 138"/>
                  <a:gd name="T9" fmla="*/ 15 h 59"/>
                  <a:gd name="T10" fmla="*/ 31 w 138"/>
                  <a:gd name="T11" fmla="*/ 0 h 59"/>
                  <a:gd name="T12" fmla="*/ 0 w 138"/>
                  <a:gd name="T13" fmla="*/ 4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59">
                    <a:moveTo>
                      <a:pt x="0" y="46"/>
                    </a:moveTo>
                    <a:lnTo>
                      <a:pt x="68" y="59"/>
                    </a:lnTo>
                    <a:lnTo>
                      <a:pt x="103" y="50"/>
                    </a:lnTo>
                    <a:lnTo>
                      <a:pt x="129" y="55"/>
                    </a:lnTo>
                    <a:lnTo>
                      <a:pt x="138" y="15"/>
                    </a:lnTo>
                    <a:lnTo>
                      <a:pt x="31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70" name="Freeform 666">
                <a:extLst>
                  <a:ext uri="{FF2B5EF4-FFF2-40B4-BE49-F238E27FC236}">
                    <a16:creationId xmlns:a16="http://schemas.microsoft.com/office/drawing/2014/main" id="{96BBB60E-2A2D-FA74-D097-DE2941923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" y="2708"/>
                <a:ext cx="156" cy="250"/>
              </a:xfrm>
              <a:custGeom>
                <a:avLst/>
                <a:gdLst>
                  <a:gd name="T0" fmla="*/ 0 w 156"/>
                  <a:gd name="T1" fmla="*/ 35 h 250"/>
                  <a:gd name="T2" fmla="*/ 20 w 156"/>
                  <a:gd name="T3" fmla="*/ 209 h 250"/>
                  <a:gd name="T4" fmla="*/ 50 w 156"/>
                  <a:gd name="T5" fmla="*/ 235 h 250"/>
                  <a:gd name="T6" fmla="*/ 110 w 156"/>
                  <a:gd name="T7" fmla="*/ 250 h 250"/>
                  <a:gd name="T8" fmla="*/ 156 w 156"/>
                  <a:gd name="T9" fmla="*/ 235 h 250"/>
                  <a:gd name="T10" fmla="*/ 146 w 156"/>
                  <a:gd name="T11" fmla="*/ 128 h 250"/>
                  <a:gd name="T12" fmla="*/ 151 w 156"/>
                  <a:gd name="T13" fmla="*/ 46 h 250"/>
                  <a:gd name="T14" fmla="*/ 146 w 156"/>
                  <a:gd name="T15" fmla="*/ 31 h 250"/>
                  <a:gd name="T16" fmla="*/ 75 w 156"/>
                  <a:gd name="T17" fmla="*/ 0 h 250"/>
                  <a:gd name="T18" fmla="*/ 0 w 156"/>
                  <a:gd name="T19" fmla="*/ 3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250">
                    <a:moveTo>
                      <a:pt x="0" y="35"/>
                    </a:moveTo>
                    <a:lnTo>
                      <a:pt x="20" y="209"/>
                    </a:lnTo>
                    <a:lnTo>
                      <a:pt x="50" y="235"/>
                    </a:lnTo>
                    <a:lnTo>
                      <a:pt x="110" y="250"/>
                    </a:lnTo>
                    <a:lnTo>
                      <a:pt x="156" y="235"/>
                    </a:lnTo>
                    <a:lnTo>
                      <a:pt x="146" y="128"/>
                    </a:lnTo>
                    <a:lnTo>
                      <a:pt x="151" y="46"/>
                    </a:lnTo>
                    <a:lnTo>
                      <a:pt x="146" y="31"/>
                    </a:lnTo>
                    <a:lnTo>
                      <a:pt x="75" y="0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71" name="Freeform 667">
                <a:extLst>
                  <a:ext uri="{FF2B5EF4-FFF2-40B4-BE49-F238E27FC236}">
                    <a16:creationId xmlns:a16="http://schemas.microsoft.com/office/drawing/2014/main" id="{AA0324E8-3A0C-57E1-9D18-EE231EF04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3" y="1960"/>
                <a:ext cx="264" cy="234"/>
              </a:xfrm>
              <a:custGeom>
                <a:avLst/>
                <a:gdLst>
                  <a:gd name="T0" fmla="*/ 254 w 264"/>
                  <a:gd name="T1" fmla="*/ 229 h 234"/>
                  <a:gd name="T2" fmla="*/ 264 w 264"/>
                  <a:gd name="T3" fmla="*/ 219 h 234"/>
                  <a:gd name="T4" fmla="*/ 258 w 264"/>
                  <a:gd name="T5" fmla="*/ 188 h 234"/>
                  <a:gd name="T6" fmla="*/ 203 w 264"/>
                  <a:gd name="T7" fmla="*/ 127 h 234"/>
                  <a:gd name="T8" fmla="*/ 193 w 264"/>
                  <a:gd name="T9" fmla="*/ 67 h 234"/>
                  <a:gd name="T10" fmla="*/ 183 w 264"/>
                  <a:gd name="T11" fmla="*/ 15 h 234"/>
                  <a:gd name="T12" fmla="*/ 37 w 264"/>
                  <a:gd name="T13" fmla="*/ 0 h 234"/>
                  <a:gd name="T14" fmla="*/ 11 w 264"/>
                  <a:gd name="T15" fmla="*/ 30 h 234"/>
                  <a:gd name="T16" fmla="*/ 0 w 264"/>
                  <a:gd name="T17" fmla="*/ 117 h 234"/>
                  <a:gd name="T18" fmla="*/ 127 w 264"/>
                  <a:gd name="T19" fmla="*/ 214 h 234"/>
                  <a:gd name="T20" fmla="*/ 142 w 264"/>
                  <a:gd name="T21" fmla="*/ 234 h 234"/>
                  <a:gd name="T22" fmla="*/ 254 w 264"/>
                  <a:gd name="T23" fmla="*/ 22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34">
                    <a:moveTo>
                      <a:pt x="254" y="229"/>
                    </a:moveTo>
                    <a:lnTo>
                      <a:pt x="264" y="219"/>
                    </a:lnTo>
                    <a:lnTo>
                      <a:pt x="258" y="188"/>
                    </a:lnTo>
                    <a:lnTo>
                      <a:pt x="203" y="127"/>
                    </a:lnTo>
                    <a:lnTo>
                      <a:pt x="193" y="67"/>
                    </a:lnTo>
                    <a:lnTo>
                      <a:pt x="183" y="15"/>
                    </a:lnTo>
                    <a:lnTo>
                      <a:pt x="37" y="0"/>
                    </a:lnTo>
                    <a:lnTo>
                      <a:pt x="11" y="30"/>
                    </a:lnTo>
                    <a:lnTo>
                      <a:pt x="0" y="117"/>
                    </a:lnTo>
                    <a:lnTo>
                      <a:pt x="127" y="214"/>
                    </a:lnTo>
                    <a:lnTo>
                      <a:pt x="142" y="234"/>
                    </a:lnTo>
                    <a:lnTo>
                      <a:pt x="254" y="22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72" name="Freeform 668">
                <a:extLst>
                  <a:ext uri="{FF2B5EF4-FFF2-40B4-BE49-F238E27FC236}">
                    <a16:creationId xmlns:a16="http://schemas.microsoft.com/office/drawing/2014/main" id="{5A5189A0-37F4-23FD-9ECE-8F4255964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3685"/>
                <a:ext cx="253" cy="143"/>
              </a:xfrm>
              <a:custGeom>
                <a:avLst/>
                <a:gdLst>
                  <a:gd name="T0" fmla="*/ 0 w 253"/>
                  <a:gd name="T1" fmla="*/ 117 h 143"/>
                  <a:gd name="T2" fmla="*/ 65 w 253"/>
                  <a:gd name="T3" fmla="*/ 26 h 143"/>
                  <a:gd name="T4" fmla="*/ 101 w 253"/>
                  <a:gd name="T5" fmla="*/ 0 h 143"/>
                  <a:gd name="T6" fmla="*/ 166 w 253"/>
                  <a:gd name="T7" fmla="*/ 20 h 143"/>
                  <a:gd name="T8" fmla="*/ 253 w 253"/>
                  <a:gd name="T9" fmla="*/ 87 h 143"/>
                  <a:gd name="T10" fmla="*/ 212 w 253"/>
                  <a:gd name="T11" fmla="*/ 143 h 143"/>
                  <a:gd name="T12" fmla="*/ 24 w 253"/>
                  <a:gd name="T13" fmla="*/ 143 h 143"/>
                  <a:gd name="T14" fmla="*/ 0 w 253"/>
                  <a:gd name="T15" fmla="*/ 11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143">
                    <a:moveTo>
                      <a:pt x="0" y="117"/>
                    </a:moveTo>
                    <a:lnTo>
                      <a:pt x="65" y="26"/>
                    </a:lnTo>
                    <a:lnTo>
                      <a:pt x="101" y="0"/>
                    </a:lnTo>
                    <a:lnTo>
                      <a:pt x="166" y="20"/>
                    </a:lnTo>
                    <a:lnTo>
                      <a:pt x="253" y="87"/>
                    </a:lnTo>
                    <a:lnTo>
                      <a:pt x="212" y="143"/>
                    </a:lnTo>
                    <a:lnTo>
                      <a:pt x="24" y="143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73" name="Freeform 669">
                <a:extLst>
                  <a:ext uri="{FF2B5EF4-FFF2-40B4-BE49-F238E27FC236}">
                    <a16:creationId xmlns:a16="http://schemas.microsoft.com/office/drawing/2014/main" id="{79F4CC52-62BE-4C74-2408-46F9208F3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" y="1588"/>
                <a:ext cx="168" cy="200"/>
              </a:xfrm>
              <a:custGeom>
                <a:avLst/>
                <a:gdLst>
                  <a:gd name="T0" fmla="*/ 55 w 168"/>
                  <a:gd name="T1" fmla="*/ 194 h 200"/>
                  <a:gd name="T2" fmla="*/ 81 w 168"/>
                  <a:gd name="T3" fmla="*/ 200 h 200"/>
                  <a:gd name="T4" fmla="*/ 131 w 168"/>
                  <a:gd name="T5" fmla="*/ 163 h 200"/>
                  <a:gd name="T6" fmla="*/ 127 w 168"/>
                  <a:gd name="T7" fmla="*/ 139 h 200"/>
                  <a:gd name="T8" fmla="*/ 162 w 168"/>
                  <a:gd name="T9" fmla="*/ 122 h 200"/>
                  <a:gd name="T10" fmla="*/ 168 w 168"/>
                  <a:gd name="T11" fmla="*/ 93 h 200"/>
                  <a:gd name="T12" fmla="*/ 162 w 168"/>
                  <a:gd name="T13" fmla="*/ 52 h 200"/>
                  <a:gd name="T14" fmla="*/ 142 w 168"/>
                  <a:gd name="T15" fmla="*/ 16 h 200"/>
                  <a:gd name="T16" fmla="*/ 55 w 168"/>
                  <a:gd name="T17" fmla="*/ 0 h 200"/>
                  <a:gd name="T18" fmla="*/ 51 w 168"/>
                  <a:gd name="T19" fmla="*/ 16 h 200"/>
                  <a:gd name="T20" fmla="*/ 0 w 168"/>
                  <a:gd name="T21" fmla="*/ 46 h 200"/>
                  <a:gd name="T22" fmla="*/ 11 w 168"/>
                  <a:gd name="T23" fmla="*/ 148 h 200"/>
                  <a:gd name="T24" fmla="*/ 46 w 168"/>
                  <a:gd name="T25" fmla="*/ 159 h 200"/>
                  <a:gd name="T26" fmla="*/ 55 w 168"/>
                  <a:gd name="T27" fmla="*/ 1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200">
                    <a:moveTo>
                      <a:pt x="55" y="194"/>
                    </a:moveTo>
                    <a:lnTo>
                      <a:pt x="81" y="200"/>
                    </a:lnTo>
                    <a:lnTo>
                      <a:pt x="131" y="163"/>
                    </a:lnTo>
                    <a:lnTo>
                      <a:pt x="127" y="139"/>
                    </a:lnTo>
                    <a:lnTo>
                      <a:pt x="162" y="122"/>
                    </a:lnTo>
                    <a:lnTo>
                      <a:pt x="168" y="93"/>
                    </a:lnTo>
                    <a:lnTo>
                      <a:pt x="162" y="52"/>
                    </a:lnTo>
                    <a:lnTo>
                      <a:pt x="142" y="16"/>
                    </a:lnTo>
                    <a:lnTo>
                      <a:pt x="55" y="0"/>
                    </a:lnTo>
                    <a:lnTo>
                      <a:pt x="51" y="16"/>
                    </a:lnTo>
                    <a:lnTo>
                      <a:pt x="0" y="46"/>
                    </a:lnTo>
                    <a:lnTo>
                      <a:pt x="11" y="148"/>
                    </a:lnTo>
                    <a:lnTo>
                      <a:pt x="46" y="159"/>
                    </a:lnTo>
                    <a:lnTo>
                      <a:pt x="55" y="19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74" name="Freeform 670">
                <a:extLst>
                  <a:ext uri="{FF2B5EF4-FFF2-40B4-BE49-F238E27FC236}">
                    <a16:creationId xmlns:a16="http://schemas.microsoft.com/office/drawing/2014/main" id="{4460B100-0BC8-ED6F-A248-BEC585223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" y="1782"/>
                <a:ext cx="56" cy="92"/>
              </a:xfrm>
              <a:custGeom>
                <a:avLst/>
                <a:gdLst>
                  <a:gd name="T0" fmla="*/ 20 w 56"/>
                  <a:gd name="T1" fmla="*/ 0 h 92"/>
                  <a:gd name="T2" fmla="*/ 46 w 56"/>
                  <a:gd name="T3" fmla="*/ 6 h 92"/>
                  <a:gd name="T4" fmla="*/ 56 w 56"/>
                  <a:gd name="T5" fmla="*/ 30 h 92"/>
                  <a:gd name="T6" fmla="*/ 56 w 56"/>
                  <a:gd name="T7" fmla="*/ 82 h 92"/>
                  <a:gd name="T8" fmla="*/ 0 w 56"/>
                  <a:gd name="T9" fmla="*/ 92 h 92"/>
                  <a:gd name="T10" fmla="*/ 20 w 56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92">
                    <a:moveTo>
                      <a:pt x="20" y="0"/>
                    </a:moveTo>
                    <a:lnTo>
                      <a:pt x="46" y="6"/>
                    </a:lnTo>
                    <a:lnTo>
                      <a:pt x="56" y="30"/>
                    </a:lnTo>
                    <a:lnTo>
                      <a:pt x="56" y="82"/>
                    </a:lnTo>
                    <a:lnTo>
                      <a:pt x="0" y="92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75" name="Freeform 671">
                <a:extLst>
                  <a:ext uri="{FF2B5EF4-FFF2-40B4-BE49-F238E27FC236}">
                    <a16:creationId xmlns:a16="http://schemas.microsoft.com/office/drawing/2014/main" id="{A5AEAB90-5126-167B-FFBC-424F1C2D5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3283"/>
                <a:ext cx="188" cy="244"/>
              </a:xfrm>
              <a:custGeom>
                <a:avLst/>
                <a:gdLst>
                  <a:gd name="T0" fmla="*/ 61 w 188"/>
                  <a:gd name="T1" fmla="*/ 31 h 244"/>
                  <a:gd name="T2" fmla="*/ 15 w 188"/>
                  <a:gd name="T3" fmla="*/ 81 h 244"/>
                  <a:gd name="T4" fmla="*/ 20 w 188"/>
                  <a:gd name="T5" fmla="*/ 194 h 244"/>
                  <a:gd name="T6" fmla="*/ 0 w 188"/>
                  <a:gd name="T7" fmla="*/ 209 h 244"/>
                  <a:gd name="T8" fmla="*/ 25 w 188"/>
                  <a:gd name="T9" fmla="*/ 244 h 244"/>
                  <a:gd name="T10" fmla="*/ 66 w 188"/>
                  <a:gd name="T11" fmla="*/ 244 h 244"/>
                  <a:gd name="T12" fmla="*/ 101 w 188"/>
                  <a:gd name="T13" fmla="*/ 194 h 244"/>
                  <a:gd name="T14" fmla="*/ 131 w 188"/>
                  <a:gd name="T15" fmla="*/ 122 h 244"/>
                  <a:gd name="T16" fmla="*/ 162 w 188"/>
                  <a:gd name="T17" fmla="*/ 81 h 244"/>
                  <a:gd name="T18" fmla="*/ 188 w 188"/>
                  <a:gd name="T19" fmla="*/ 87 h 244"/>
                  <a:gd name="T20" fmla="*/ 182 w 188"/>
                  <a:gd name="T21" fmla="*/ 31 h 244"/>
                  <a:gd name="T22" fmla="*/ 116 w 188"/>
                  <a:gd name="T23" fmla="*/ 0 h 244"/>
                  <a:gd name="T24" fmla="*/ 61 w 188"/>
                  <a:gd name="T25" fmla="*/ 31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8" h="244">
                    <a:moveTo>
                      <a:pt x="61" y="31"/>
                    </a:moveTo>
                    <a:lnTo>
                      <a:pt x="15" y="81"/>
                    </a:lnTo>
                    <a:lnTo>
                      <a:pt x="20" y="194"/>
                    </a:lnTo>
                    <a:lnTo>
                      <a:pt x="0" y="209"/>
                    </a:lnTo>
                    <a:lnTo>
                      <a:pt x="25" y="244"/>
                    </a:lnTo>
                    <a:lnTo>
                      <a:pt x="66" y="244"/>
                    </a:lnTo>
                    <a:lnTo>
                      <a:pt x="101" y="194"/>
                    </a:lnTo>
                    <a:lnTo>
                      <a:pt x="131" y="122"/>
                    </a:lnTo>
                    <a:lnTo>
                      <a:pt x="162" y="81"/>
                    </a:lnTo>
                    <a:lnTo>
                      <a:pt x="188" y="87"/>
                    </a:lnTo>
                    <a:lnTo>
                      <a:pt x="182" y="31"/>
                    </a:lnTo>
                    <a:lnTo>
                      <a:pt x="116" y="0"/>
                    </a:lnTo>
                    <a:lnTo>
                      <a:pt x="61" y="3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76" name="Freeform 672">
                <a:extLst>
                  <a:ext uri="{FF2B5EF4-FFF2-40B4-BE49-F238E27FC236}">
                    <a16:creationId xmlns:a16="http://schemas.microsoft.com/office/drawing/2014/main" id="{1053454E-BBE5-D668-46F3-662413624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" y="1736"/>
                <a:ext cx="64" cy="138"/>
              </a:xfrm>
              <a:custGeom>
                <a:avLst/>
                <a:gdLst>
                  <a:gd name="T0" fmla="*/ 40 w 64"/>
                  <a:gd name="T1" fmla="*/ 138 h 138"/>
                  <a:gd name="T2" fmla="*/ 0 w 64"/>
                  <a:gd name="T3" fmla="*/ 6 h 138"/>
                  <a:gd name="T4" fmla="*/ 20 w 64"/>
                  <a:gd name="T5" fmla="*/ 0 h 138"/>
                  <a:gd name="T6" fmla="*/ 55 w 64"/>
                  <a:gd name="T7" fmla="*/ 11 h 138"/>
                  <a:gd name="T8" fmla="*/ 64 w 64"/>
                  <a:gd name="T9" fmla="*/ 46 h 138"/>
                  <a:gd name="T10" fmla="*/ 44 w 64"/>
                  <a:gd name="T11" fmla="*/ 138 h 138"/>
                  <a:gd name="T12" fmla="*/ 40 w 64"/>
                  <a:gd name="T13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38">
                    <a:moveTo>
                      <a:pt x="40" y="138"/>
                    </a:moveTo>
                    <a:lnTo>
                      <a:pt x="0" y="6"/>
                    </a:lnTo>
                    <a:lnTo>
                      <a:pt x="20" y="0"/>
                    </a:lnTo>
                    <a:lnTo>
                      <a:pt x="55" y="11"/>
                    </a:lnTo>
                    <a:lnTo>
                      <a:pt x="64" y="46"/>
                    </a:lnTo>
                    <a:lnTo>
                      <a:pt x="44" y="138"/>
                    </a:lnTo>
                    <a:lnTo>
                      <a:pt x="40" y="13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77" name="Freeform 673">
                <a:extLst>
                  <a:ext uri="{FF2B5EF4-FFF2-40B4-BE49-F238E27FC236}">
                    <a16:creationId xmlns:a16="http://schemas.microsoft.com/office/drawing/2014/main" id="{A724D71A-C04D-A4A8-DD54-837584220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477"/>
                <a:ext cx="188" cy="188"/>
              </a:xfrm>
              <a:custGeom>
                <a:avLst/>
                <a:gdLst>
                  <a:gd name="T0" fmla="*/ 0 w 188"/>
                  <a:gd name="T1" fmla="*/ 76 h 188"/>
                  <a:gd name="T2" fmla="*/ 31 w 188"/>
                  <a:gd name="T3" fmla="*/ 25 h 188"/>
                  <a:gd name="T4" fmla="*/ 153 w 188"/>
                  <a:gd name="T5" fmla="*/ 0 h 188"/>
                  <a:gd name="T6" fmla="*/ 188 w 188"/>
                  <a:gd name="T7" fmla="*/ 122 h 188"/>
                  <a:gd name="T8" fmla="*/ 188 w 188"/>
                  <a:gd name="T9" fmla="*/ 173 h 188"/>
                  <a:gd name="T10" fmla="*/ 157 w 188"/>
                  <a:gd name="T11" fmla="*/ 188 h 188"/>
                  <a:gd name="T12" fmla="*/ 133 w 188"/>
                  <a:gd name="T13" fmla="*/ 147 h 188"/>
                  <a:gd name="T14" fmla="*/ 52 w 188"/>
                  <a:gd name="T15" fmla="*/ 132 h 188"/>
                  <a:gd name="T16" fmla="*/ 0 w 188"/>
                  <a:gd name="T17" fmla="*/ 7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188">
                    <a:moveTo>
                      <a:pt x="0" y="76"/>
                    </a:moveTo>
                    <a:lnTo>
                      <a:pt x="31" y="25"/>
                    </a:lnTo>
                    <a:lnTo>
                      <a:pt x="153" y="0"/>
                    </a:lnTo>
                    <a:lnTo>
                      <a:pt x="188" y="122"/>
                    </a:lnTo>
                    <a:lnTo>
                      <a:pt x="188" y="173"/>
                    </a:lnTo>
                    <a:lnTo>
                      <a:pt x="157" y="188"/>
                    </a:lnTo>
                    <a:lnTo>
                      <a:pt x="133" y="147"/>
                    </a:lnTo>
                    <a:lnTo>
                      <a:pt x="52" y="132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78" name="Freeform 674">
                <a:extLst>
                  <a:ext uri="{FF2B5EF4-FFF2-40B4-BE49-F238E27FC236}">
                    <a16:creationId xmlns:a16="http://schemas.microsoft.com/office/drawing/2014/main" id="{8DE5BE92-C153-170C-C74F-3DF46BF2C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988"/>
                <a:ext cx="161" cy="133"/>
              </a:xfrm>
              <a:custGeom>
                <a:avLst/>
                <a:gdLst>
                  <a:gd name="T0" fmla="*/ 136 w 161"/>
                  <a:gd name="T1" fmla="*/ 133 h 133"/>
                  <a:gd name="T2" fmla="*/ 161 w 161"/>
                  <a:gd name="T3" fmla="*/ 113 h 133"/>
                  <a:gd name="T4" fmla="*/ 140 w 161"/>
                  <a:gd name="T5" fmla="*/ 20 h 133"/>
                  <a:gd name="T6" fmla="*/ 116 w 161"/>
                  <a:gd name="T7" fmla="*/ 0 h 133"/>
                  <a:gd name="T8" fmla="*/ 90 w 161"/>
                  <a:gd name="T9" fmla="*/ 20 h 133"/>
                  <a:gd name="T10" fmla="*/ 4 w 161"/>
                  <a:gd name="T11" fmla="*/ 31 h 133"/>
                  <a:gd name="T12" fmla="*/ 0 w 161"/>
                  <a:gd name="T13" fmla="*/ 96 h 133"/>
                  <a:gd name="T14" fmla="*/ 15 w 161"/>
                  <a:gd name="T15" fmla="*/ 92 h 133"/>
                  <a:gd name="T16" fmla="*/ 80 w 161"/>
                  <a:gd name="T17" fmla="*/ 128 h 133"/>
                  <a:gd name="T18" fmla="*/ 136 w 161"/>
                  <a:gd name="T1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33">
                    <a:moveTo>
                      <a:pt x="136" y="133"/>
                    </a:moveTo>
                    <a:lnTo>
                      <a:pt x="161" y="113"/>
                    </a:lnTo>
                    <a:lnTo>
                      <a:pt x="140" y="20"/>
                    </a:lnTo>
                    <a:lnTo>
                      <a:pt x="116" y="0"/>
                    </a:lnTo>
                    <a:lnTo>
                      <a:pt x="90" y="20"/>
                    </a:lnTo>
                    <a:lnTo>
                      <a:pt x="4" y="31"/>
                    </a:lnTo>
                    <a:lnTo>
                      <a:pt x="0" y="96"/>
                    </a:lnTo>
                    <a:lnTo>
                      <a:pt x="15" y="92"/>
                    </a:lnTo>
                    <a:lnTo>
                      <a:pt x="80" y="128"/>
                    </a:lnTo>
                    <a:lnTo>
                      <a:pt x="136" y="13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79" name="Freeform 675">
                <a:extLst>
                  <a:ext uri="{FF2B5EF4-FFF2-40B4-BE49-F238E27FC236}">
                    <a16:creationId xmlns:a16="http://schemas.microsoft.com/office/drawing/2014/main" id="{111609DF-D5C4-E367-C71E-7348C259E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3680"/>
                <a:ext cx="197" cy="142"/>
              </a:xfrm>
              <a:custGeom>
                <a:avLst/>
                <a:gdLst>
                  <a:gd name="T0" fmla="*/ 0 w 197"/>
                  <a:gd name="T1" fmla="*/ 107 h 142"/>
                  <a:gd name="T2" fmla="*/ 37 w 197"/>
                  <a:gd name="T3" fmla="*/ 25 h 142"/>
                  <a:gd name="T4" fmla="*/ 127 w 197"/>
                  <a:gd name="T5" fmla="*/ 0 h 142"/>
                  <a:gd name="T6" fmla="*/ 197 w 197"/>
                  <a:gd name="T7" fmla="*/ 57 h 142"/>
                  <a:gd name="T8" fmla="*/ 72 w 197"/>
                  <a:gd name="T9" fmla="*/ 142 h 142"/>
                  <a:gd name="T10" fmla="*/ 0 w 197"/>
                  <a:gd name="T11" fmla="*/ 10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142">
                    <a:moveTo>
                      <a:pt x="0" y="107"/>
                    </a:moveTo>
                    <a:lnTo>
                      <a:pt x="37" y="25"/>
                    </a:lnTo>
                    <a:lnTo>
                      <a:pt x="127" y="0"/>
                    </a:lnTo>
                    <a:lnTo>
                      <a:pt x="197" y="57"/>
                    </a:lnTo>
                    <a:lnTo>
                      <a:pt x="72" y="142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80" name="Freeform 676">
                <a:extLst>
                  <a:ext uri="{FF2B5EF4-FFF2-40B4-BE49-F238E27FC236}">
                    <a16:creationId xmlns:a16="http://schemas.microsoft.com/office/drawing/2014/main" id="{382FADAF-0E52-5AA8-C4C2-A1F7AADD7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962"/>
                <a:ext cx="133" cy="200"/>
              </a:xfrm>
              <a:custGeom>
                <a:avLst/>
                <a:gdLst>
                  <a:gd name="T0" fmla="*/ 61 w 133"/>
                  <a:gd name="T1" fmla="*/ 5 h 200"/>
                  <a:gd name="T2" fmla="*/ 133 w 133"/>
                  <a:gd name="T3" fmla="*/ 20 h 200"/>
                  <a:gd name="T4" fmla="*/ 96 w 133"/>
                  <a:gd name="T5" fmla="*/ 82 h 200"/>
                  <a:gd name="T6" fmla="*/ 116 w 133"/>
                  <a:gd name="T7" fmla="*/ 107 h 200"/>
                  <a:gd name="T8" fmla="*/ 41 w 133"/>
                  <a:gd name="T9" fmla="*/ 200 h 200"/>
                  <a:gd name="T10" fmla="*/ 15 w 133"/>
                  <a:gd name="T11" fmla="*/ 194 h 200"/>
                  <a:gd name="T12" fmla="*/ 11 w 133"/>
                  <a:gd name="T13" fmla="*/ 143 h 200"/>
                  <a:gd name="T14" fmla="*/ 0 w 133"/>
                  <a:gd name="T15" fmla="*/ 118 h 200"/>
                  <a:gd name="T16" fmla="*/ 0 w 133"/>
                  <a:gd name="T17" fmla="*/ 87 h 200"/>
                  <a:gd name="T18" fmla="*/ 26 w 133"/>
                  <a:gd name="T19" fmla="*/ 72 h 200"/>
                  <a:gd name="T20" fmla="*/ 15 w 133"/>
                  <a:gd name="T21" fmla="*/ 31 h 200"/>
                  <a:gd name="T22" fmla="*/ 35 w 133"/>
                  <a:gd name="T23" fmla="*/ 0 h 200"/>
                  <a:gd name="T24" fmla="*/ 61 w 133"/>
                  <a:gd name="T25" fmla="*/ 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200">
                    <a:moveTo>
                      <a:pt x="61" y="5"/>
                    </a:moveTo>
                    <a:lnTo>
                      <a:pt x="133" y="20"/>
                    </a:lnTo>
                    <a:lnTo>
                      <a:pt x="96" y="82"/>
                    </a:lnTo>
                    <a:lnTo>
                      <a:pt x="116" y="107"/>
                    </a:lnTo>
                    <a:lnTo>
                      <a:pt x="41" y="200"/>
                    </a:lnTo>
                    <a:lnTo>
                      <a:pt x="15" y="194"/>
                    </a:lnTo>
                    <a:lnTo>
                      <a:pt x="11" y="143"/>
                    </a:lnTo>
                    <a:lnTo>
                      <a:pt x="0" y="118"/>
                    </a:lnTo>
                    <a:lnTo>
                      <a:pt x="0" y="87"/>
                    </a:lnTo>
                    <a:lnTo>
                      <a:pt x="26" y="72"/>
                    </a:lnTo>
                    <a:lnTo>
                      <a:pt x="15" y="31"/>
                    </a:lnTo>
                    <a:lnTo>
                      <a:pt x="35" y="0"/>
                    </a:lnTo>
                    <a:lnTo>
                      <a:pt x="61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81" name="Freeform 677">
                <a:extLst>
                  <a:ext uri="{FF2B5EF4-FFF2-40B4-BE49-F238E27FC236}">
                    <a16:creationId xmlns:a16="http://schemas.microsoft.com/office/drawing/2014/main" id="{C7ECD4C0-BA62-30FE-9577-DDDAC0732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" y="2886"/>
                <a:ext cx="146" cy="163"/>
              </a:xfrm>
              <a:custGeom>
                <a:avLst/>
                <a:gdLst>
                  <a:gd name="T0" fmla="*/ 111 w 146"/>
                  <a:gd name="T1" fmla="*/ 163 h 163"/>
                  <a:gd name="T2" fmla="*/ 137 w 146"/>
                  <a:gd name="T3" fmla="*/ 148 h 163"/>
                  <a:gd name="T4" fmla="*/ 126 w 146"/>
                  <a:gd name="T5" fmla="*/ 107 h 163"/>
                  <a:gd name="T6" fmla="*/ 146 w 146"/>
                  <a:gd name="T7" fmla="*/ 76 h 163"/>
                  <a:gd name="T8" fmla="*/ 142 w 146"/>
                  <a:gd name="T9" fmla="*/ 52 h 163"/>
                  <a:gd name="T10" fmla="*/ 91 w 146"/>
                  <a:gd name="T11" fmla="*/ 46 h 163"/>
                  <a:gd name="T12" fmla="*/ 87 w 146"/>
                  <a:gd name="T13" fmla="*/ 31 h 163"/>
                  <a:gd name="T14" fmla="*/ 71 w 146"/>
                  <a:gd name="T15" fmla="*/ 16 h 163"/>
                  <a:gd name="T16" fmla="*/ 26 w 146"/>
                  <a:gd name="T17" fmla="*/ 0 h 163"/>
                  <a:gd name="T18" fmla="*/ 0 w 146"/>
                  <a:gd name="T19" fmla="*/ 41 h 163"/>
                  <a:gd name="T20" fmla="*/ 6 w 146"/>
                  <a:gd name="T21" fmla="*/ 57 h 163"/>
                  <a:gd name="T22" fmla="*/ 91 w 146"/>
                  <a:gd name="T23" fmla="*/ 113 h 163"/>
                  <a:gd name="T24" fmla="*/ 111 w 146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" h="163">
                    <a:moveTo>
                      <a:pt x="111" y="163"/>
                    </a:moveTo>
                    <a:lnTo>
                      <a:pt x="137" y="148"/>
                    </a:lnTo>
                    <a:lnTo>
                      <a:pt x="126" y="107"/>
                    </a:lnTo>
                    <a:lnTo>
                      <a:pt x="146" y="76"/>
                    </a:lnTo>
                    <a:lnTo>
                      <a:pt x="142" y="52"/>
                    </a:lnTo>
                    <a:lnTo>
                      <a:pt x="91" y="46"/>
                    </a:lnTo>
                    <a:lnTo>
                      <a:pt x="87" y="31"/>
                    </a:lnTo>
                    <a:lnTo>
                      <a:pt x="71" y="16"/>
                    </a:lnTo>
                    <a:lnTo>
                      <a:pt x="26" y="0"/>
                    </a:lnTo>
                    <a:lnTo>
                      <a:pt x="0" y="41"/>
                    </a:lnTo>
                    <a:lnTo>
                      <a:pt x="6" y="57"/>
                    </a:lnTo>
                    <a:lnTo>
                      <a:pt x="91" y="113"/>
                    </a:lnTo>
                    <a:lnTo>
                      <a:pt x="111" y="16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82" name="Freeform 678">
                <a:extLst>
                  <a:ext uri="{FF2B5EF4-FFF2-40B4-BE49-F238E27FC236}">
                    <a16:creationId xmlns:a16="http://schemas.microsoft.com/office/drawing/2014/main" id="{5B8C5BA5-4217-CE31-D521-99877EAE3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2" y="1549"/>
                <a:ext cx="192" cy="213"/>
              </a:xfrm>
              <a:custGeom>
                <a:avLst/>
                <a:gdLst>
                  <a:gd name="T0" fmla="*/ 35 w 192"/>
                  <a:gd name="T1" fmla="*/ 213 h 213"/>
                  <a:gd name="T2" fmla="*/ 96 w 192"/>
                  <a:gd name="T3" fmla="*/ 208 h 213"/>
                  <a:gd name="T4" fmla="*/ 161 w 192"/>
                  <a:gd name="T5" fmla="*/ 213 h 213"/>
                  <a:gd name="T6" fmla="*/ 181 w 192"/>
                  <a:gd name="T7" fmla="*/ 152 h 213"/>
                  <a:gd name="T8" fmla="*/ 192 w 192"/>
                  <a:gd name="T9" fmla="*/ 76 h 213"/>
                  <a:gd name="T10" fmla="*/ 172 w 192"/>
                  <a:gd name="T11" fmla="*/ 55 h 213"/>
                  <a:gd name="T12" fmla="*/ 181 w 192"/>
                  <a:gd name="T13" fmla="*/ 0 h 213"/>
                  <a:gd name="T14" fmla="*/ 172 w 192"/>
                  <a:gd name="T15" fmla="*/ 0 h 213"/>
                  <a:gd name="T16" fmla="*/ 151 w 192"/>
                  <a:gd name="T17" fmla="*/ 0 h 213"/>
                  <a:gd name="T18" fmla="*/ 120 w 192"/>
                  <a:gd name="T19" fmla="*/ 59 h 213"/>
                  <a:gd name="T20" fmla="*/ 0 w 192"/>
                  <a:gd name="T21" fmla="*/ 91 h 213"/>
                  <a:gd name="T22" fmla="*/ 0 w 192"/>
                  <a:gd name="T23" fmla="*/ 178 h 213"/>
                  <a:gd name="T24" fmla="*/ 30 w 192"/>
                  <a:gd name="T25" fmla="*/ 202 h 213"/>
                  <a:gd name="T26" fmla="*/ 30 w 192"/>
                  <a:gd name="T27" fmla="*/ 213 h 213"/>
                  <a:gd name="T28" fmla="*/ 35 w 192"/>
                  <a:gd name="T29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13">
                    <a:moveTo>
                      <a:pt x="35" y="213"/>
                    </a:moveTo>
                    <a:lnTo>
                      <a:pt x="96" y="208"/>
                    </a:lnTo>
                    <a:lnTo>
                      <a:pt x="161" y="213"/>
                    </a:lnTo>
                    <a:lnTo>
                      <a:pt x="181" y="152"/>
                    </a:lnTo>
                    <a:lnTo>
                      <a:pt x="192" y="76"/>
                    </a:lnTo>
                    <a:lnTo>
                      <a:pt x="172" y="55"/>
                    </a:lnTo>
                    <a:lnTo>
                      <a:pt x="181" y="0"/>
                    </a:lnTo>
                    <a:lnTo>
                      <a:pt x="172" y="0"/>
                    </a:lnTo>
                    <a:lnTo>
                      <a:pt x="151" y="0"/>
                    </a:lnTo>
                    <a:lnTo>
                      <a:pt x="120" y="59"/>
                    </a:lnTo>
                    <a:lnTo>
                      <a:pt x="0" y="91"/>
                    </a:lnTo>
                    <a:lnTo>
                      <a:pt x="0" y="178"/>
                    </a:lnTo>
                    <a:lnTo>
                      <a:pt x="30" y="202"/>
                    </a:lnTo>
                    <a:lnTo>
                      <a:pt x="30" y="213"/>
                    </a:lnTo>
                    <a:lnTo>
                      <a:pt x="35" y="21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83" name="Freeform 679">
                <a:extLst>
                  <a:ext uri="{FF2B5EF4-FFF2-40B4-BE49-F238E27FC236}">
                    <a16:creationId xmlns:a16="http://schemas.microsoft.com/office/drawing/2014/main" id="{681918F0-4F78-4620-1BD3-2664FEBB8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" y="2383"/>
                <a:ext cx="111" cy="82"/>
              </a:xfrm>
              <a:custGeom>
                <a:avLst/>
                <a:gdLst>
                  <a:gd name="T0" fmla="*/ 0 w 111"/>
                  <a:gd name="T1" fmla="*/ 61 h 82"/>
                  <a:gd name="T2" fmla="*/ 106 w 111"/>
                  <a:gd name="T3" fmla="*/ 82 h 82"/>
                  <a:gd name="T4" fmla="*/ 111 w 111"/>
                  <a:gd name="T5" fmla="*/ 71 h 82"/>
                  <a:gd name="T6" fmla="*/ 50 w 111"/>
                  <a:gd name="T7" fmla="*/ 0 h 82"/>
                  <a:gd name="T8" fmla="*/ 4 w 111"/>
                  <a:gd name="T9" fmla="*/ 10 h 82"/>
                  <a:gd name="T10" fmla="*/ 0 w 111"/>
                  <a:gd name="T11" fmla="*/ 6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82">
                    <a:moveTo>
                      <a:pt x="0" y="61"/>
                    </a:moveTo>
                    <a:lnTo>
                      <a:pt x="106" y="82"/>
                    </a:lnTo>
                    <a:lnTo>
                      <a:pt x="111" y="71"/>
                    </a:lnTo>
                    <a:lnTo>
                      <a:pt x="50" y="0"/>
                    </a:lnTo>
                    <a:lnTo>
                      <a:pt x="4" y="10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84" name="Freeform 680">
                <a:extLst>
                  <a:ext uri="{FF2B5EF4-FFF2-40B4-BE49-F238E27FC236}">
                    <a16:creationId xmlns:a16="http://schemas.microsoft.com/office/drawing/2014/main" id="{1F067055-7C27-A73D-0176-FED4734E5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3487"/>
                <a:ext cx="267" cy="218"/>
              </a:xfrm>
              <a:custGeom>
                <a:avLst/>
                <a:gdLst>
                  <a:gd name="T0" fmla="*/ 35 w 267"/>
                  <a:gd name="T1" fmla="*/ 189 h 218"/>
                  <a:gd name="T2" fmla="*/ 107 w 267"/>
                  <a:gd name="T3" fmla="*/ 218 h 218"/>
                  <a:gd name="T4" fmla="*/ 197 w 267"/>
                  <a:gd name="T5" fmla="*/ 193 h 218"/>
                  <a:gd name="T6" fmla="*/ 223 w 267"/>
                  <a:gd name="T7" fmla="*/ 96 h 218"/>
                  <a:gd name="T8" fmla="*/ 267 w 267"/>
                  <a:gd name="T9" fmla="*/ 20 h 218"/>
                  <a:gd name="T10" fmla="*/ 247 w 267"/>
                  <a:gd name="T11" fmla="*/ 0 h 218"/>
                  <a:gd name="T12" fmla="*/ 147 w 267"/>
                  <a:gd name="T13" fmla="*/ 55 h 218"/>
                  <a:gd name="T14" fmla="*/ 61 w 267"/>
                  <a:gd name="T15" fmla="*/ 0 h 218"/>
                  <a:gd name="T16" fmla="*/ 0 w 267"/>
                  <a:gd name="T17" fmla="*/ 31 h 218"/>
                  <a:gd name="T18" fmla="*/ 66 w 267"/>
                  <a:gd name="T19" fmla="*/ 102 h 218"/>
                  <a:gd name="T20" fmla="*/ 35 w 267"/>
                  <a:gd name="T21" fmla="*/ 18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18">
                    <a:moveTo>
                      <a:pt x="35" y="189"/>
                    </a:moveTo>
                    <a:lnTo>
                      <a:pt x="107" y="218"/>
                    </a:lnTo>
                    <a:lnTo>
                      <a:pt x="197" y="193"/>
                    </a:lnTo>
                    <a:lnTo>
                      <a:pt x="223" y="96"/>
                    </a:lnTo>
                    <a:lnTo>
                      <a:pt x="267" y="20"/>
                    </a:lnTo>
                    <a:lnTo>
                      <a:pt x="247" y="0"/>
                    </a:lnTo>
                    <a:lnTo>
                      <a:pt x="147" y="55"/>
                    </a:lnTo>
                    <a:lnTo>
                      <a:pt x="61" y="0"/>
                    </a:lnTo>
                    <a:lnTo>
                      <a:pt x="0" y="31"/>
                    </a:lnTo>
                    <a:lnTo>
                      <a:pt x="66" y="102"/>
                    </a:lnTo>
                    <a:lnTo>
                      <a:pt x="35" y="18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85" name="Freeform 681">
                <a:extLst>
                  <a:ext uri="{FF2B5EF4-FFF2-40B4-BE49-F238E27FC236}">
                    <a16:creationId xmlns:a16="http://schemas.microsoft.com/office/drawing/2014/main" id="{B95D0416-4DB6-ACDA-C9E5-6672E166C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" y="2189"/>
                <a:ext cx="203" cy="157"/>
              </a:xfrm>
              <a:custGeom>
                <a:avLst/>
                <a:gdLst>
                  <a:gd name="T0" fmla="*/ 158 w 203"/>
                  <a:gd name="T1" fmla="*/ 0 h 157"/>
                  <a:gd name="T2" fmla="*/ 203 w 203"/>
                  <a:gd name="T3" fmla="*/ 102 h 157"/>
                  <a:gd name="T4" fmla="*/ 122 w 203"/>
                  <a:gd name="T5" fmla="*/ 157 h 157"/>
                  <a:gd name="T6" fmla="*/ 16 w 203"/>
                  <a:gd name="T7" fmla="*/ 142 h 157"/>
                  <a:gd name="T8" fmla="*/ 0 w 203"/>
                  <a:gd name="T9" fmla="*/ 107 h 157"/>
                  <a:gd name="T10" fmla="*/ 41 w 203"/>
                  <a:gd name="T11" fmla="*/ 72 h 157"/>
                  <a:gd name="T12" fmla="*/ 46 w 203"/>
                  <a:gd name="T13" fmla="*/ 5 h 157"/>
                  <a:gd name="T14" fmla="*/ 158 w 203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157">
                    <a:moveTo>
                      <a:pt x="158" y="0"/>
                    </a:moveTo>
                    <a:lnTo>
                      <a:pt x="203" y="102"/>
                    </a:lnTo>
                    <a:lnTo>
                      <a:pt x="122" y="157"/>
                    </a:lnTo>
                    <a:lnTo>
                      <a:pt x="16" y="142"/>
                    </a:lnTo>
                    <a:lnTo>
                      <a:pt x="0" y="107"/>
                    </a:lnTo>
                    <a:lnTo>
                      <a:pt x="41" y="72"/>
                    </a:lnTo>
                    <a:lnTo>
                      <a:pt x="46" y="5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86" name="Freeform 682">
                <a:extLst>
                  <a:ext uri="{FF2B5EF4-FFF2-40B4-BE49-F238E27FC236}">
                    <a16:creationId xmlns:a16="http://schemas.microsoft.com/office/drawing/2014/main" id="{00B451D6-DA4C-D78E-9F9A-31A845BFF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4" y="2281"/>
                <a:ext cx="214" cy="132"/>
              </a:xfrm>
              <a:custGeom>
                <a:avLst/>
                <a:gdLst>
                  <a:gd name="T0" fmla="*/ 0 w 214"/>
                  <a:gd name="T1" fmla="*/ 106 h 132"/>
                  <a:gd name="T2" fmla="*/ 31 w 214"/>
                  <a:gd name="T3" fmla="*/ 112 h 132"/>
                  <a:gd name="T4" fmla="*/ 81 w 214"/>
                  <a:gd name="T5" fmla="*/ 76 h 132"/>
                  <a:gd name="T6" fmla="*/ 113 w 214"/>
                  <a:gd name="T7" fmla="*/ 86 h 132"/>
                  <a:gd name="T8" fmla="*/ 127 w 214"/>
                  <a:gd name="T9" fmla="*/ 123 h 132"/>
                  <a:gd name="T10" fmla="*/ 194 w 214"/>
                  <a:gd name="T11" fmla="*/ 132 h 132"/>
                  <a:gd name="T12" fmla="*/ 214 w 214"/>
                  <a:gd name="T13" fmla="*/ 97 h 132"/>
                  <a:gd name="T14" fmla="*/ 138 w 214"/>
                  <a:gd name="T15" fmla="*/ 0 h 132"/>
                  <a:gd name="T16" fmla="*/ 113 w 214"/>
                  <a:gd name="T17" fmla="*/ 10 h 132"/>
                  <a:gd name="T18" fmla="*/ 113 w 214"/>
                  <a:gd name="T19" fmla="*/ 25 h 132"/>
                  <a:gd name="T20" fmla="*/ 52 w 214"/>
                  <a:gd name="T21" fmla="*/ 56 h 132"/>
                  <a:gd name="T22" fmla="*/ 26 w 214"/>
                  <a:gd name="T23" fmla="*/ 71 h 132"/>
                  <a:gd name="T24" fmla="*/ 0 w 214"/>
                  <a:gd name="T25" fmla="*/ 10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" h="132">
                    <a:moveTo>
                      <a:pt x="0" y="106"/>
                    </a:moveTo>
                    <a:lnTo>
                      <a:pt x="31" y="112"/>
                    </a:lnTo>
                    <a:lnTo>
                      <a:pt x="81" y="76"/>
                    </a:lnTo>
                    <a:lnTo>
                      <a:pt x="113" y="86"/>
                    </a:lnTo>
                    <a:lnTo>
                      <a:pt x="127" y="123"/>
                    </a:lnTo>
                    <a:lnTo>
                      <a:pt x="194" y="132"/>
                    </a:lnTo>
                    <a:lnTo>
                      <a:pt x="214" y="97"/>
                    </a:lnTo>
                    <a:lnTo>
                      <a:pt x="138" y="0"/>
                    </a:lnTo>
                    <a:lnTo>
                      <a:pt x="113" y="10"/>
                    </a:lnTo>
                    <a:lnTo>
                      <a:pt x="113" y="25"/>
                    </a:lnTo>
                    <a:lnTo>
                      <a:pt x="52" y="56"/>
                    </a:lnTo>
                    <a:lnTo>
                      <a:pt x="26" y="71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87" name="Freeform 683">
                <a:extLst>
                  <a:ext uri="{FF2B5EF4-FFF2-40B4-BE49-F238E27FC236}">
                    <a16:creationId xmlns:a16="http://schemas.microsoft.com/office/drawing/2014/main" id="{A873F48A-22EE-D9E7-DCF0-E47774F78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" y="2413"/>
                <a:ext cx="126" cy="148"/>
              </a:xfrm>
              <a:custGeom>
                <a:avLst/>
                <a:gdLst>
                  <a:gd name="T0" fmla="*/ 26 w 126"/>
                  <a:gd name="T1" fmla="*/ 148 h 148"/>
                  <a:gd name="T2" fmla="*/ 111 w 126"/>
                  <a:gd name="T3" fmla="*/ 132 h 148"/>
                  <a:gd name="T4" fmla="*/ 126 w 126"/>
                  <a:gd name="T5" fmla="*/ 61 h 148"/>
                  <a:gd name="T6" fmla="*/ 76 w 126"/>
                  <a:gd name="T7" fmla="*/ 0 h 148"/>
                  <a:gd name="T8" fmla="*/ 55 w 126"/>
                  <a:gd name="T9" fmla="*/ 5 h 148"/>
                  <a:gd name="T10" fmla="*/ 20 w 126"/>
                  <a:gd name="T11" fmla="*/ 31 h 148"/>
                  <a:gd name="T12" fmla="*/ 0 w 126"/>
                  <a:gd name="T13" fmla="*/ 128 h 148"/>
                  <a:gd name="T14" fmla="*/ 26 w 126"/>
                  <a:gd name="T15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148">
                    <a:moveTo>
                      <a:pt x="26" y="148"/>
                    </a:moveTo>
                    <a:lnTo>
                      <a:pt x="111" y="132"/>
                    </a:lnTo>
                    <a:lnTo>
                      <a:pt x="126" y="61"/>
                    </a:lnTo>
                    <a:lnTo>
                      <a:pt x="76" y="0"/>
                    </a:lnTo>
                    <a:lnTo>
                      <a:pt x="55" y="5"/>
                    </a:lnTo>
                    <a:lnTo>
                      <a:pt x="20" y="31"/>
                    </a:lnTo>
                    <a:lnTo>
                      <a:pt x="0" y="128"/>
                    </a:lnTo>
                    <a:lnTo>
                      <a:pt x="26" y="14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88" name="Freeform 684">
                <a:extLst>
                  <a:ext uri="{FF2B5EF4-FFF2-40B4-BE49-F238E27FC236}">
                    <a16:creationId xmlns:a16="http://schemas.microsoft.com/office/drawing/2014/main" id="{6E271479-8B3A-E3CA-A225-1DAE6F6FA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2713"/>
                <a:ext cx="121" cy="148"/>
              </a:xfrm>
              <a:custGeom>
                <a:avLst/>
                <a:gdLst>
                  <a:gd name="T0" fmla="*/ 31 w 121"/>
                  <a:gd name="T1" fmla="*/ 148 h 148"/>
                  <a:gd name="T2" fmla="*/ 77 w 121"/>
                  <a:gd name="T3" fmla="*/ 132 h 148"/>
                  <a:gd name="T4" fmla="*/ 66 w 121"/>
                  <a:gd name="T5" fmla="*/ 108 h 148"/>
                  <a:gd name="T6" fmla="*/ 121 w 121"/>
                  <a:gd name="T7" fmla="*/ 21 h 148"/>
                  <a:gd name="T8" fmla="*/ 81 w 121"/>
                  <a:gd name="T9" fmla="*/ 10 h 148"/>
                  <a:gd name="T10" fmla="*/ 51 w 121"/>
                  <a:gd name="T11" fmla="*/ 0 h 148"/>
                  <a:gd name="T12" fmla="*/ 20 w 121"/>
                  <a:gd name="T13" fmla="*/ 26 h 148"/>
                  <a:gd name="T14" fmla="*/ 20 w 121"/>
                  <a:gd name="T15" fmla="*/ 41 h 148"/>
                  <a:gd name="T16" fmla="*/ 5 w 121"/>
                  <a:gd name="T17" fmla="*/ 62 h 148"/>
                  <a:gd name="T18" fmla="*/ 20 w 121"/>
                  <a:gd name="T19" fmla="*/ 87 h 148"/>
                  <a:gd name="T20" fmla="*/ 0 w 121"/>
                  <a:gd name="T21" fmla="*/ 143 h 148"/>
                  <a:gd name="T22" fmla="*/ 31 w 121"/>
                  <a:gd name="T23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148">
                    <a:moveTo>
                      <a:pt x="31" y="148"/>
                    </a:moveTo>
                    <a:lnTo>
                      <a:pt x="77" y="132"/>
                    </a:lnTo>
                    <a:lnTo>
                      <a:pt x="66" y="108"/>
                    </a:lnTo>
                    <a:lnTo>
                      <a:pt x="121" y="21"/>
                    </a:lnTo>
                    <a:lnTo>
                      <a:pt x="81" y="10"/>
                    </a:lnTo>
                    <a:lnTo>
                      <a:pt x="51" y="0"/>
                    </a:lnTo>
                    <a:lnTo>
                      <a:pt x="20" y="26"/>
                    </a:lnTo>
                    <a:lnTo>
                      <a:pt x="20" y="41"/>
                    </a:lnTo>
                    <a:lnTo>
                      <a:pt x="5" y="62"/>
                    </a:lnTo>
                    <a:lnTo>
                      <a:pt x="20" y="87"/>
                    </a:lnTo>
                    <a:lnTo>
                      <a:pt x="0" y="143"/>
                    </a:lnTo>
                    <a:lnTo>
                      <a:pt x="31" y="14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89" name="Freeform 685">
                <a:extLst>
                  <a:ext uri="{FF2B5EF4-FFF2-40B4-BE49-F238E27FC236}">
                    <a16:creationId xmlns:a16="http://schemas.microsoft.com/office/drawing/2014/main" id="{2B62E761-4C87-B442-B6F5-150A0593D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" y="1751"/>
                <a:ext cx="197" cy="133"/>
              </a:xfrm>
              <a:custGeom>
                <a:avLst/>
                <a:gdLst>
                  <a:gd name="T0" fmla="*/ 0 w 197"/>
                  <a:gd name="T1" fmla="*/ 37 h 133"/>
                  <a:gd name="T2" fmla="*/ 50 w 197"/>
                  <a:gd name="T3" fmla="*/ 0 h 133"/>
                  <a:gd name="T4" fmla="*/ 157 w 197"/>
                  <a:gd name="T5" fmla="*/ 16 h 133"/>
                  <a:gd name="T6" fmla="*/ 151 w 197"/>
                  <a:gd name="T7" fmla="*/ 46 h 133"/>
                  <a:gd name="T8" fmla="*/ 168 w 197"/>
                  <a:gd name="T9" fmla="*/ 52 h 133"/>
                  <a:gd name="T10" fmla="*/ 197 w 197"/>
                  <a:gd name="T11" fmla="*/ 113 h 133"/>
                  <a:gd name="T12" fmla="*/ 183 w 197"/>
                  <a:gd name="T13" fmla="*/ 133 h 133"/>
                  <a:gd name="T14" fmla="*/ 162 w 197"/>
                  <a:gd name="T15" fmla="*/ 113 h 133"/>
                  <a:gd name="T16" fmla="*/ 122 w 197"/>
                  <a:gd name="T17" fmla="*/ 97 h 133"/>
                  <a:gd name="T18" fmla="*/ 50 w 197"/>
                  <a:gd name="T19" fmla="*/ 128 h 133"/>
                  <a:gd name="T20" fmla="*/ 10 w 197"/>
                  <a:gd name="T21" fmla="*/ 113 h 133"/>
                  <a:gd name="T22" fmla="*/ 10 w 197"/>
                  <a:gd name="T23" fmla="*/ 61 h 133"/>
                  <a:gd name="T24" fmla="*/ 0 w 197"/>
                  <a:gd name="T25" fmla="*/ 3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133">
                    <a:moveTo>
                      <a:pt x="0" y="37"/>
                    </a:moveTo>
                    <a:lnTo>
                      <a:pt x="50" y="0"/>
                    </a:lnTo>
                    <a:lnTo>
                      <a:pt x="157" y="16"/>
                    </a:lnTo>
                    <a:lnTo>
                      <a:pt x="151" y="46"/>
                    </a:lnTo>
                    <a:lnTo>
                      <a:pt x="168" y="52"/>
                    </a:lnTo>
                    <a:lnTo>
                      <a:pt x="197" y="113"/>
                    </a:lnTo>
                    <a:lnTo>
                      <a:pt x="183" y="133"/>
                    </a:lnTo>
                    <a:lnTo>
                      <a:pt x="162" y="113"/>
                    </a:lnTo>
                    <a:lnTo>
                      <a:pt x="122" y="97"/>
                    </a:lnTo>
                    <a:lnTo>
                      <a:pt x="50" y="128"/>
                    </a:lnTo>
                    <a:lnTo>
                      <a:pt x="10" y="113"/>
                    </a:lnTo>
                    <a:lnTo>
                      <a:pt x="10" y="61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90" name="Freeform 686">
                <a:extLst>
                  <a:ext uri="{FF2B5EF4-FFF2-40B4-BE49-F238E27FC236}">
                    <a16:creationId xmlns:a16="http://schemas.microsoft.com/office/drawing/2014/main" id="{5947732E-0E70-4D05-2561-AE14A0CC3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9" y="2337"/>
                <a:ext cx="166" cy="167"/>
              </a:xfrm>
              <a:custGeom>
                <a:avLst/>
                <a:gdLst>
                  <a:gd name="T0" fmla="*/ 116 w 166"/>
                  <a:gd name="T1" fmla="*/ 167 h 167"/>
                  <a:gd name="T2" fmla="*/ 156 w 166"/>
                  <a:gd name="T3" fmla="*/ 148 h 167"/>
                  <a:gd name="T4" fmla="*/ 166 w 166"/>
                  <a:gd name="T5" fmla="*/ 96 h 167"/>
                  <a:gd name="T6" fmla="*/ 90 w 166"/>
                  <a:gd name="T7" fmla="*/ 0 h 167"/>
                  <a:gd name="T8" fmla="*/ 0 w 166"/>
                  <a:gd name="T9" fmla="*/ 41 h 167"/>
                  <a:gd name="T10" fmla="*/ 4 w 166"/>
                  <a:gd name="T11" fmla="*/ 111 h 167"/>
                  <a:gd name="T12" fmla="*/ 20 w 166"/>
                  <a:gd name="T13" fmla="*/ 158 h 167"/>
                  <a:gd name="T14" fmla="*/ 75 w 166"/>
                  <a:gd name="T15" fmla="*/ 152 h 167"/>
                  <a:gd name="T16" fmla="*/ 116 w 166"/>
                  <a:gd name="T17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67">
                    <a:moveTo>
                      <a:pt x="116" y="167"/>
                    </a:moveTo>
                    <a:lnTo>
                      <a:pt x="156" y="148"/>
                    </a:lnTo>
                    <a:lnTo>
                      <a:pt x="166" y="96"/>
                    </a:lnTo>
                    <a:lnTo>
                      <a:pt x="90" y="0"/>
                    </a:lnTo>
                    <a:lnTo>
                      <a:pt x="0" y="41"/>
                    </a:lnTo>
                    <a:lnTo>
                      <a:pt x="4" y="111"/>
                    </a:lnTo>
                    <a:lnTo>
                      <a:pt x="20" y="158"/>
                    </a:lnTo>
                    <a:lnTo>
                      <a:pt x="75" y="152"/>
                    </a:lnTo>
                    <a:lnTo>
                      <a:pt x="116" y="16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91" name="Freeform 687">
                <a:extLst>
                  <a:ext uri="{FF2B5EF4-FFF2-40B4-BE49-F238E27FC236}">
                    <a16:creationId xmlns:a16="http://schemas.microsoft.com/office/drawing/2014/main" id="{8F57169B-3F5E-72ED-BD25-83E8E696A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2102"/>
                <a:ext cx="65" cy="92"/>
              </a:xfrm>
              <a:custGeom>
                <a:avLst/>
                <a:gdLst>
                  <a:gd name="T0" fmla="*/ 55 w 65"/>
                  <a:gd name="T1" fmla="*/ 87 h 92"/>
                  <a:gd name="T2" fmla="*/ 65 w 65"/>
                  <a:gd name="T3" fmla="*/ 66 h 92"/>
                  <a:gd name="T4" fmla="*/ 35 w 65"/>
                  <a:gd name="T5" fmla="*/ 0 h 92"/>
                  <a:gd name="T6" fmla="*/ 0 w 65"/>
                  <a:gd name="T7" fmla="*/ 0 h 92"/>
                  <a:gd name="T8" fmla="*/ 9 w 65"/>
                  <a:gd name="T9" fmla="*/ 92 h 92"/>
                  <a:gd name="T10" fmla="*/ 55 w 65"/>
                  <a:gd name="T11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92">
                    <a:moveTo>
                      <a:pt x="55" y="87"/>
                    </a:moveTo>
                    <a:lnTo>
                      <a:pt x="65" y="66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9" y="92"/>
                    </a:lnTo>
                    <a:lnTo>
                      <a:pt x="55" y="8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92" name="Freeform 688">
                <a:extLst>
                  <a:ext uri="{FF2B5EF4-FFF2-40B4-BE49-F238E27FC236}">
                    <a16:creationId xmlns:a16="http://schemas.microsoft.com/office/drawing/2014/main" id="{197B715E-1749-735F-432D-3C2CB6ECA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650"/>
                <a:ext cx="330" cy="209"/>
              </a:xfrm>
              <a:custGeom>
                <a:avLst/>
                <a:gdLst>
                  <a:gd name="T0" fmla="*/ 137 w 330"/>
                  <a:gd name="T1" fmla="*/ 15 h 209"/>
                  <a:gd name="T2" fmla="*/ 168 w 330"/>
                  <a:gd name="T3" fmla="*/ 0 h 209"/>
                  <a:gd name="T4" fmla="*/ 238 w 330"/>
                  <a:gd name="T5" fmla="*/ 0 h 209"/>
                  <a:gd name="T6" fmla="*/ 290 w 330"/>
                  <a:gd name="T7" fmla="*/ 35 h 209"/>
                  <a:gd name="T8" fmla="*/ 330 w 330"/>
                  <a:gd name="T9" fmla="*/ 96 h 209"/>
                  <a:gd name="T10" fmla="*/ 325 w 330"/>
                  <a:gd name="T11" fmla="*/ 127 h 209"/>
                  <a:gd name="T12" fmla="*/ 224 w 330"/>
                  <a:gd name="T13" fmla="*/ 163 h 209"/>
                  <a:gd name="T14" fmla="*/ 188 w 330"/>
                  <a:gd name="T15" fmla="*/ 189 h 209"/>
                  <a:gd name="T16" fmla="*/ 168 w 330"/>
                  <a:gd name="T17" fmla="*/ 183 h 209"/>
                  <a:gd name="T18" fmla="*/ 87 w 330"/>
                  <a:gd name="T19" fmla="*/ 209 h 209"/>
                  <a:gd name="T20" fmla="*/ 0 w 330"/>
                  <a:gd name="T21" fmla="*/ 132 h 209"/>
                  <a:gd name="T22" fmla="*/ 32 w 330"/>
                  <a:gd name="T23" fmla="*/ 111 h 209"/>
                  <a:gd name="T24" fmla="*/ 82 w 330"/>
                  <a:gd name="T25" fmla="*/ 96 h 209"/>
                  <a:gd name="T26" fmla="*/ 137 w 330"/>
                  <a:gd name="T27" fmla="*/ 1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0" h="209">
                    <a:moveTo>
                      <a:pt x="137" y="15"/>
                    </a:moveTo>
                    <a:lnTo>
                      <a:pt x="168" y="0"/>
                    </a:lnTo>
                    <a:lnTo>
                      <a:pt x="238" y="0"/>
                    </a:lnTo>
                    <a:lnTo>
                      <a:pt x="290" y="35"/>
                    </a:lnTo>
                    <a:lnTo>
                      <a:pt x="330" y="96"/>
                    </a:lnTo>
                    <a:lnTo>
                      <a:pt x="325" y="127"/>
                    </a:lnTo>
                    <a:lnTo>
                      <a:pt x="224" y="163"/>
                    </a:lnTo>
                    <a:lnTo>
                      <a:pt x="188" y="189"/>
                    </a:lnTo>
                    <a:lnTo>
                      <a:pt x="168" y="183"/>
                    </a:lnTo>
                    <a:lnTo>
                      <a:pt x="87" y="209"/>
                    </a:lnTo>
                    <a:lnTo>
                      <a:pt x="0" y="132"/>
                    </a:lnTo>
                    <a:lnTo>
                      <a:pt x="32" y="111"/>
                    </a:lnTo>
                    <a:lnTo>
                      <a:pt x="82" y="96"/>
                    </a:lnTo>
                    <a:lnTo>
                      <a:pt x="137" y="1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93" name="Freeform 689">
                <a:extLst>
                  <a:ext uri="{FF2B5EF4-FFF2-40B4-BE49-F238E27FC236}">
                    <a16:creationId xmlns:a16="http://schemas.microsoft.com/office/drawing/2014/main" id="{B2ED1268-1ED1-A477-F39D-E4E3929F8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" y="2663"/>
                <a:ext cx="177" cy="167"/>
              </a:xfrm>
              <a:custGeom>
                <a:avLst/>
                <a:gdLst>
                  <a:gd name="T0" fmla="*/ 177 w 177"/>
                  <a:gd name="T1" fmla="*/ 126 h 167"/>
                  <a:gd name="T2" fmla="*/ 177 w 177"/>
                  <a:gd name="T3" fmla="*/ 121 h 167"/>
                  <a:gd name="T4" fmla="*/ 127 w 177"/>
                  <a:gd name="T5" fmla="*/ 25 h 167"/>
                  <a:gd name="T6" fmla="*/ 70 w 177"/>
                  <a:gd name="T7" fmla="*/ 0 h 167"/>
                  <a:gd name="T8" fmla="*/ 0 w 177"/>
                  <a:gd name="T9" fmla="*/ 41 h 167"/>
                  <a:gd name="T10" fmla="*/ 46 w 177"/>
                  <a:gd name="T11" fmla="*/ 117 h 167"/>
                  <a:gd name="T12" fmla="*/ 55 w 177"/>
                  <a:gd name="T13" fmla="*/ 152 h 167"/>
                  <a:gd name="T14" fmla="*/ 116 w 177"/>
                  <a:gd name="T15" fmla="*/ 167 h 167"/>
                  <a:gd name="T16" fmla="*/ 177 w 177"/>
                  <a:gd name="T17" fmla="*/ 12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" h="167">
                    <a:moveTo>
                      <a:pt x="177" y="126"/>
                    </a:moveTo>
                    <a:lnTo>
                      <a:pt x="177" y="121"/>
                    </a:lnTo>
                    <a:lnTo>
                      <a:pt x="127" y="25"/>
                    </a:lnTo>
                    <a:lnTo>
                      <a:pt x="70" y="0"/>
                    </a:lnTo>
                    <a:lnTo>
                      <a:pt x="0" y="41"/>
                    </a:lnTo>
                    <a:lnTo>
                      <a:pt x="46" y="117"/>
                    </a:lnTo>
                    <a:lnTo>
                      <a:pt x="55" y="152"/>
                    </a:lnTo>
                    <a:lnTo>
                      <a:pt x="116" y="167"/>
                    </a:lnTo>
                    <a:lnTo>
                      <a:pt x="177" y="12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94" name="Freeform 690">
                <a:extLst>
                  <a:ext uri="{FF2B5EF4-FFF2-40B4-BE49-F238E27FC236}">
                    <a16:creationId xmlns:a16="http://schemas.microsoft.com/office/drawing/2014/main" id="{902069F8-A8B4-4694-F420-D8A74CCF9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3385"/>
                <a:ext cx="116" cy="96"/>
              </a:xfrm>
              <a:custGeom>
                <a:avLst/>
                <a:gdLst>
                  <a:gd name="T0" fmla="*/ 0 w 116"/>
                  <a:gd name="T1" fmla="*/ 46 h 96"/>
                  <a:gd name="T2" fmla="*/ 26 w 116"/>
                  <a:gd name="T3" fmla="*/ 72 h 96"/>
                  <a:gd name="T4" fmla="*/ 90 w 116"/>
                  <a:gd name="T5" fmla="*/ 96 h 96"/>
                  <a:gd name="T6" fmla="*/ 111 w 116"/>
                  <a:gd name="T7" fmla="*/ 87 h 96"/>
                  <a:gd name="T8" fmla="*/ 101 w 116"/>
                  <a:gd name="T9" fmla="*/ 55 h 96"/>
                  <a:gd name="T10" fmla="*/ 116 w 116"/>
                  <a:gd name="T11" fmla="*/ 51 h 96"/>
                  <a:gd name="T12" fmla="*/ 81 w 116"/>
                  <a:gd name="T13" fmla="*/ 0 h 96"/>
                  <a:gd name="T14" fmla="*/ 0 w 116"/>
                  <a:gd name="T15" fmla="*/ 4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96">
                    <a:moveTo>
                      <a:pt x="0" y="46"/>
                    </a:moveTo>
                    <a:lnTo>
                      <a:pt x="26" y="72"/>
                    </a:lnTo>
                    <a:lnTo>
                      <a:pt x="90" y="96"/>
                    </a:lnTo>
                    <a:lnTo>
                      <a:pt x="111" y="87"/>
                    </a:lnTo>
                    <a:lnTo>
                      <a:pt x="101" y="55"/>
                    </a:lnTo>
                    <a:lnTo>
                      <a:pt x="116" y="51"/>
                    </a:lnTo>
                    <a:lnTo>
                      <a:pt x="81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95" name="Freeform 691">
                <a:extLst>
                  <a:ext uri="{FF2B5EF4-FFF2-40B4-BE49-F238E27FC236}">
                    <a16:creationId xmlns:a16="http://schemas.microsoft.com/office/drawing/2014/main" id="{61FB09D7-48E5-8430-1406-70BC2577D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1874"/>
                <a:ext cx="319" cy="279"/>
              </a:xfrm>
              <a:custGeom>
                <a:avLst/>
                <a:gdLst>
                  <a:gd name="T0" fmla="*/ 136 w 319"/>
                  <a:gd name="T1" fmla="*/ 10 h 279"/>
                  <a:gd name="T2" fmla="*/ 192 w 319"/>
                  <a:gd name="T3" fmla="*/ 20 h 279"/>
                  <a:gd name="T4" fmla="*/ 223 w 319"/>
                  <a:gd name="T5" fmla="*/ 0 h 279"/>
                  <a:gd name="T6" fmla="*/ 263 w 319"/>
                  <a:gd name="T7" fmla="*/ 14 h 279"/>
                  <a:gd name="T8" fmla="*/ 309 w 319"/>
                  <a:gd name="T9" fmla="*/ 112 h 279"/>
                  <a:gd name="T10" fmla="*/ 319 w 319"/>
                  <a:gd name="T11" fmla="*/ 172 h 279"/>
                  <a:gd name="T12" fmla="*/ 269 w 319"/>
                  <a:gd name="T13" fmla="*/ 203 h 279"/>
                  <a:gd name="T14" fmla="*/ 293 w 319"/>
                  <a:gd name="T15" fmla="*/ 250 h 279"/>
                  <a:gd name="T16" fmla="*/ 278 w 319"/>
                  <a:gd name="T17" fmla="*/ 265 h 279"/>
                  <a:gd name="T18" fmla="*/ 269 w 319"/>
                  <a:gd name="T19" fmla="*/ 279 h 279"/>
                  <a:gd name="T20" fmla="*/ 249 w 319"/>
                  <a:gd name="T21" fmla="*/ 279 h 279"/>
                  <a:gd name="T22" fmla="*/ 147 w 319"/>
                  <a:gd name="T23" fmla="*/ 172 h 279"/>
                  <a:gd name="T24" fmla="*/ 61 w 319"/>
                  <a:gd name="T25" fmla="*/ 178 h 279"/>
                  <a:gd name="T26" fmla="*/ 0 w 319"/>
                  <a:gd name="T27" fmla="*/ 107 h 279"/>
                  <a:gd name="T28" fmla="*/ 131 w 319"/>
                  <a:gd name="T29" fmla="*/ 46 h 279"/>
                  <a:gd name="T30" fmla="*/ 136 w 319"/>
                  <a:gd name="T31" fmla="*/ 1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279">
                    <a:moveTo>
                      <a:pt x="136" y="10"/>
                    </a:moveTo>
                    <a:lnTo>
                      <a:pt x="192" y="20"/>
                    </a:lnTo>
                    <a:lnTo>
                      <a:pt x="223" y="0"/>
                    </a:lnTo>
                    <a:lnTo>
                      <a:pt x="263" y="14"/>
                    </a:lnTo>
                    <a:lnTo>
                      <a:pt x="309" y="112"/>
                    </a:lnTo>
                    <a:lnTo>
                      <a:pt x="319" y="172"/>
                    </a:lnTo>
                    <a:lnTo>
                      <a:pt x="269" y="203"/>
                    </a:lnTo>
                    <a:lnTo>
                      <a:pt x="293" y="250"/>
                    </a:lnTo>
                    <a:lnTo>
                      <a:pt x="278" y="265"/>
                    </a:lnTo>
                    <a:lnTo>
                      <a:pt x="269" y="279"/>
                    </a:lnTo>
                    <a:lnTo>
                      <a:pt x="249" y="279"/>
                    </a:lnTo>
                    <a:lnTo>
                      <a:pt x="147" y="172"/>
                    </a:lnTo>
                    <a:lnTo>
                      <a:pt x="61" y="178"/>
                    </a:lnTo>
                    <a:lnTo>
                      <a:pt x="0" y="107"/>
                    </a:lnTo>
                    <a:lnTo>
                      <a:pt x="131" y="46"/>
                    </a:lnTo>
                    <a:lnTo>
                      <a:pt x="136" y="1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96" name="Freeform 692">
                <a:extLst>
                  <a:ext uri="{FF2B5EF4-FFF2-40B4-BE49-F238E27FC236}">
                    <a16:creationId xmlns:a16="http://schemas.microsoft.com/office/drawing/2014/main" id="{74552884-CBF8-4608-5F67-2544E3D05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3609"/>
                <a:ext cx="177" cy="153"/>
              </a:xfrm>
              <a:custGeom>
                <a:avLst/>
                <a:gdLst>
                  <a:gd name="T0" fmla="*/ 72 w 177"/>
                  <a:gd name="T1" fmla="*/ 0 h 153"/>
                  <a:gd name="T2" fmla="*/ 153 w 177"/>
                  <a:gd name="T3" fmla="*/ 15 h 153"/>
                  <a:gd name="T4" fmla="*/ 177 w 177"/>
                  <a:gd name="T5" fmla="*/ 56 h 153"/>
                  <a:gd name="T6" fmla="*/ 122 w 177"/>
                  <a:gd name="T7" fmla="*/ 137 h 153"/>
                  <a:gd name="T8" fmla="*/ 72 w 177"/>
                  <a:gd name="T9" fmla="*/ 153 h 153"/>
                  <a:gd name="T10" fmla="*/ 0 w 177"/>
                  <a:gd name="T11" fmla="*/ 67 h 153"/>
                  <a:gd name="T12" fmla="*/ 72 w 177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53">
                    <a:moveTo>
                      <a:pt x="72" y="0"/>
                    </a:moveTo>
                    <a:lnTo>
                      <a:pt x="153" y="15"/>
                    </a:lnTo>
                    <a:lnTo>
                      <a:pt x="177" y="56"/>
                    </a:lnTo>
                    <a:lnTo>
                      <a:pt x="122" y="137"/>
                    </a:lnTo>
                    <a:lnTo>
                      <a:pt x="72" y="153"/>
                    </a:lnTo>
                    <a:lnTo>
                      <a:pt x="0" y="67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97" name="Freeform 693">
                <a:extLst>
                  <a:ext uri="{FF2B5EF4-FFF2-40B4-BE49-F238E27FC236}">
                    <a16:creationId xmlns:a16="http://schemas.microsoft.com/office/drawing/2014/main" id="{79C9CFDC-4D06-86B7-464C-9DC5D3432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340"/>
                <a:ext cx="177" cy="91"/>
              </a:xfrm>
              <a:custGeom>
                <a:avLst/>
                <a:gdLst>
                  <a:gd name="T0" fmla="*/ 50 w 177"/>
                  <a:gd name="T1" fmla="*/ 85 h 91"/>
                  <a:gd name="T2" fmla="*/ 96 w 177"/>
                  <a:gd name="T3" fmla="*/ 91 h 91"/>
                  <a:gd name="T4" fmla="*/ 177 w 177"/>
                  <a:gd name="T5" fmla="*/ 45 h 91"/>
                  <a:gd name="T6" fmla="*/ 177 w 177"/>
                  <a:gd name="T7" fmla="*/ 45 h 91"/>
                  <a:gd name="T8" fmla="*/ 146 w 177"/>
                  <a:gd name="T9" fmla="*/ 0 h 91"/>
                  <a:gd name="T10" fmla="*/ 15 w 177"/>
                  <a:gd name="T11" fmla="*/ 9 h 91"/>
                  <a:gd name="T12" fmla="*/ 0 w 177"/>
                  <a:gd name="T13" fmla="*/ 45 h 91"/>
                  <a:gd name="T14" fmla="*/ 50 w 177"/>
                  <a:gd name="T15" fmla="*/ 8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91">
                    <a:moveTo>
                      <a:pt x="50" y="85"/>
                    </a:moveTo>
                    <a:lnTo>
                      <a:pt x="96" y="91"/>
                    </a:lnTo>
                    <a:lnTo>
                      <a:pt x="177" y="45"/>
                    </a:lnTo>
                    <a:lnTo>
                      <a:pt x="177" y="45"/>
                    </a:lnTo>
                    <a:lnTo>
                      <a:pt x="146" y="0"/>
                    </a:lnTo>
                    <a:lnTo>
                      <a:pt x="15" y="9"/>
                    </a:lnTo>
                    <a:lnTo>
                      <a:pt x="0" y="45"/>
                    </a:lnTo>
                    <a:lnTo>
                      <a:pt x="50" y="8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98" name="Freeform 694">
                <a:extLst>
                  <a:ext uri="{FF2B5EF4-FFF2-40B4-BE49-F238E27FC236}">
                    <a16:creationId xmlns:a16="http://schemas.microsoft.com/office/drawing/2014/main" id="{C36F2C3C-82E1-DF5C-BB15-601DF4C66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3294"/>
                <a:ext cx="217" cy="198"/>
              </a:xfrm>
              <a:custGeom>
                <a:avLst/>
                <a:gdLst>
                  <a:gd name="T0" fmla="*/ 217 w 217"/>
                  <a:gd name="T1" fmla="*/ 20 h 198"/>
                  <a:gd name="T2" fmla="*/ 171 w 217"/>
                  <a:gd name="T3" fmla="*/ 70 h 198"/>
                  <a:gd name="T4" fmla="*/ 176 w 217"/>
                  <a:gd name="T5" fmla="*/ 183 h 198"/>
                  <a:gd name="T6" fmla="*/ 156 w 217"/>
                  <a:gd name="T7" fmla="*/ 198 h 198"/>
                  <a:gd name="T8" fmla="*/ 130 w 217"/>
                  <a:gd name="T9" fmla="*/ 178 h 198"/>
                  <a:gd name="T10" fmla="*/ 0 w 217"/>
                  <a:gd name="T11" fmla="*/ 142 h 198"/>
                  <a:gd name="T12" fmla="*/ 4 w 217"/>
                  <a:gd name="T13" fmla="*/ 15 h 198"/>
                  <a:gd name="T14" fmla="*/ 8 w 217"/>
                  <a:gd name="T15" fmla="*/ 9 h 198"/>
                  <a:gd name="T16" fmla="*/ 54 w 217"/>
                  <a:gd name="T17" fmla="*/ 5 h 198"/>
                  <a:gd name="T18" fmla="*/ 100 w 217"/>
                  <a:gd name="T19" fmla="*/ 40 h 198"/>
                  <a:gd name="T20" fmla="*/ 181 w 217"/>
                  <a:gd name="T21" fmla="*/ 0 h 198"/>
                  <a:gd name="T22" fmla="*/ 217 w 217"/>
                  <a:gd name="T23" fmla="*/ 2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7" h="198">
                    <a:moveTo>
                      <a:pt x="217" y="20"/>
                    </a:moveTo>
                    <a:lnTo>
                      <a:pt x="171" y="70"/>
                    </a:lnTo>
                    <a:lnTo>
                      <a:pt x="176" y="183"/>
                    </a:lnTo>
                    <a:lnTo>
                      <a:pt x="156" y="198"/>
                    </a:lnTo>
                    <a:lnTo>
                      <a:pt x="130" y="178"/>
                    </a:lnTo>
                    <a:lnTo>
                      <a:pt x="0" y="142"/>
                    </a:lnTo>
                    <a:lnTo>
                      <a:pt x="4" y="15"/>
                    </a:lnTo>
                    <a:lnTo>
                      <a:pt x="8" y="9"/>
                    </a:lnTo>
                    <a:lnTo>
                      <a:pt x="54" y="5"/>
                    </a:lnTo>
                    <a:lnTo>
                      <a:pt x="100" y="40"/>
                    </a:lnTo>
                    <a:lnTo>
                      <a:pt x="181" y="0"/>
                    </a:lnTo>
                    <a:lnTo>
                      <a:pt x="217" y="2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999" name="Freeform 695">
                <a:extLst>
                  <a:ext uri="{FF2B5EF4-FFF2-40B4-BE49-F238E27FC236}">
                    <a16:creationId xmlns:a16="http://schemas.microsoft.com/office/drawing/2014/main" id="{DD2E2F81-E81D-9BC5-045C-DEE16BED6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" y="2022"/>
                <a:ext cx="136" cy="85"/>
              </a:xfrm>
              <a:custGeom>
                <a:avLst/>
                <a:gdLst>
                  <a:gd name="T0" fmla="*/ 0 w 136"/>
                  <a:gd name="T1" fmla="*/ 44 h 85"/>
                  <a:gd name="T2" fmla="*/ 136 w 136"/>
                  <a:gd name="T3" fmla="*/ 85 h 85"/>
                  <a:gd name="T4" fmla="*/ 136 w 136"/>
                  <a:gd name="T5" fmla="*/ 20 h 85"/>
                  <a:gd name="T6" fmla="*/ 92 w 136"/>
                  <a:gd name="T7" fmla="*/ 0 h 85"/>
                  <a:gd name="T8" fmla="*/ 25 w 136"/>
                  <a:gd name="T9" fmla="*/ 20 h 85"/>
                  <a:gd name="T10" fmla="*/ 0 w 136"/>
                  <a:gd name="T11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85">
                    <a:moveTo>
                      <a:pt x="0" y="44"/>
                    </a:moveTo>
                    <a:lnTo>
                      <a:pt x="136" y="85"/>
                    </a:lnTo>
                    <a:lnTo>
                      <a:pt x="136" y="20"/>
                    </a:lnTo>
                    <a:lnTo>
                      <a:pt x="92" y="0"/>
                    </a:lnTo>
                    <a:lnTo>
                      <a:pt x="25" y="2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00" name="Freeform 696">
                <a:extLst>
                  <a:ext uri="{FF2B5EF4-FFF2-40B4-BE49-F238E27FC236}">
                    <a16:creationId xmlns:a16="http://schemas.microsoft.com/office/drawing/2014/main" id="{DCA65559-203C-27C4-D9EB-28029BAB2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6" y="2704"/>
                <a:ext cx="207" cy="132"/>
              </a:xfrm>
              <a:custGeom>
                <a:avLst/>
                <a:gdLst>
                  <a:gd name="T0" fmla="*/ 152 w 207"/>
                  <a:gd name="T1" fmla="*/ 0 h 132"/>
                  <a:gd name="T2" fmla="*/ 198 w 207"/>
                  <a:gd name="T3" fmla="*/ 76 h 132"/>
                  <a:gd name="T4" fmla="*/ 207 w 207"/>
                  <a:gd name="T5" fmla="*/ 111 h 132"/>
                  <a:gd name="T6" fmla="*/ 187 w 207"/>
                  <a:gd name="T7" fmla="*/ 126 h 132"/>
                  <a:gd name="T8" fmla="*/ 163 w 207"/>
                  <a:gd name="T9" fmla="*/ 117 h 132"/>
                  <a:gd name="T10" fmla="*/ 45 w 207"/>
                  <a:gd name="T11" fmla="*/ 132 h 132"/>
                  <a:gd name="T12" fmla="*/ 0 w 207"/>
                  <a:gd name="T13" fmla="*/ 132 h 132"/>
                  <a:gd name="T14" fmla="*/ 45 w 207"/>
                  <a:gd name="T15" fmla="*/ 96 h 132"/>
                  <a:gd name="T16" fmla="*/ 41 w 207"/>
                  <a:gd name="T17" fmla="*/ 80 h 132"/>
                  <a:gd name="T18" fmla="*/ 91 w 207"/>
                  <a:gd name="T19" fmla="*/ 45 h 132"/>
                  <a:gd name="T20" fmla="*/ 91 w 207"/>
                  <a:gd name="T21" fmla="*/ 4 h 132"/>
                  <a:gd name="T22" fmla="*/ 146 w 207"/>
                  <a:gd name="T23" fmla="*/ 0 h 132"/>
                  <a:gd name="T24" fmla="*/ 152 w 207"/>
                  <a:gd name="T2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132">
                    <a:moveTo>
                      <a:pt x="152" y="0"/>
                    </a:moveTo>
                    <a:lnTo>
                      <a:pt x="198" y="76"/>
                    </a:lnTo>
                    <a:lnTo>
                      <a:pt x="207" y="111"/>
                    </a:lnTo>
                    <a:lnTo>
                      <a:pt x="187" y="126"/>
                    </a:lnTo>
                    <a:lnTo>
                      <a:pt x="163" y="117"/>
                    </a:lnTo>
                    <a:lnTo>
                      <a:pt x="45" y="132"/>
                    </a:lnTo>
                    <a:lnTo>
                      <a:pt x="0" y="132"/>
                    </a:lnTo>
                    <a:lnTo>
                      <a:pt x="45" y="96"/>
                    </a:lnTo>
                    <a:lnTo>
                      <a:pt x="41" y="80"/>
                    </a:lnTo>
                    <a:lnTo>
                      <a:pt x="91" y="45"/>
                    </a:lnTo>
                    <a:lnTo>
                      <a:pt x="91" y="4"/>
                    </a:lnTo>
                    <a:lnTo>
                      <a:pt x="146" y="0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01" name="Freeform 697">
                <a:extLst>
                  <a:ext uri="{FF2B5EF4-FFF2-40B4-BE49-F238E27FC236}">
                    <a16:creationId xmlns:a16="http://schemas.microsoft.com/office/drawing/2014/main" id="{5EBEB12D-CE37-3886-1A5D-72AFA23E1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" y="1848"/>
                <a:ext cx="138" cy="148"/>
              </a:xfrm>
              <a:custGeom>
                <a:avLst/>
                <a:gdLst>
                  <a:gd name="T0" fmla="*/ 0 w 138"/>
                  <a:gd name="T1" fmla="*/ 31 h 148"/>
                  <a:gd name="T2" fmla="*/ 72 w 138"/>
                  <a:gd name="T3" fmla="*/ 0 h 148"/>
                  <a:gd name="T4" fmla="*/ 112 w 138"/>
                  <a:gd name="T5" fmla="*/ 16 h 148"/>
                  <a:gd name="T6" fmla="*/ 133 w 138"/>
                  <a:gd name="T7" fmla="*/ 36 h 148"/>
                  <a:gd name="T8" fmla="*/ 138 w 138"/>
                  <a:gd name="T9" fmla="*/ 122 h 148"/>
                  <a:gd name="T10" fmla="*/ 101 w 138"/>
                  <a:gd name="T11" fmla="*/ 148 h 148"/>
                  <a:gd name="T12" fmla="*/ 11 w 138"/>
                  <a:gd name="T13" fmla="*/ 102 h 148"/>
                  <a:gd name="T14" fmla="*/ 0 w 138"/>
                  <a:gd name="T15" fmla="*/ 3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148">
                    <a:moveTo>
                      <a:pt x="0" y="31"/>
                    </a:moveTo>
                    <a:lnTo>
                      <a:pt x="72" y="0"/>
                    </a:lnTo>
                    <a:lnTo>
                      <a:pt x="112" y="16"/>
                    </a:lnTo>
                    <a:lnTo>
                      <a:pt x="133" y="36"/>
                    </a:lnTo>
                    <a:lnTo>
                      <a:pt x="138" y="122"/>
                    </a:lnTo>
                    <a:lnTo>
                      <a:pt x="101" y="148"/>
                    </a:lnTo>
                    <a:lnTo>
                      <a:pt x="11" y="102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02" name="Freeform 698">
                <a:extLst>
                  <a:ext uri="{FF2B5EF4-FFF2-40B4-BE49-F238E27FC236}">
                    <a16:creationId xmlns:a16="http://schemas.microsoft.com/office/drawing/2014/main" id="{6032B888-825A-500F-02A6-887174541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" y="1599"/>
                <a:ext cx="172" cy="168"/>
              </a:xfrm>
              <a:custGeom>
                <a:avLst/>
                <a:gdLst>
                  <a:gd name="T0" fmla="*/ 4 w 172"/>
                  <a:gd name="T1" fmla="*/ 152 h 168"/>
                  <a:gd name="T2" fmla="*/ 0 w 172"/>
                  <a:gd name="T3" fmla="*/ 128 h 168"/>
                  <a:gd name="T4" fmla="*/ 35 w 172"/>
                  <a:gd name="T5" fmla="*/ 111 h 168"/>
                  <a:gd name="T6" fmla="*/ 41 w 172"/>
                  <a:gd name="T7" fmla="*/ 82 h 168"/>
                  <a:gd name="T8" fmla="*/ 35 w 172"/>
                  <a:gd name="T9" fmla="*/ 41 h 168"/>
                  <a:gd name="T10" fmla="*/ 81 w 172"/>
                  <a:gd name="T11" fmla="*/ 0 h 168"/>
                  <a:gd name="T12" fmla="*/ 142 w 172"/>
                  <a:gd name="T13" fmla="*/ 41 h 168"/>
                  <a:gd name="T14" fmla="*/ 142 w 172"/>
                  <a:gd name="T15" fmla="*/ 128 h 168"/>
                  <a:gd name="T16" fmla="*/ 172 w 172"/>
                  <a:gd name="T17" fmla="*/ 152 h 168"/>
                  <a:gd name="T18" fmla="*/ 172 w 172"/>
                  <a:gd name="T19" fmla="*/ 163 h 168"/>
                  <a:gd name="T20" fmla="*/ 166 w 172"/>
                  <a:gd name="T21" fmla="*/ 158 h 168"/>
                  <a:gd name="T22" fmla="*/ 111 w 172"/>
                  <a:gd name="T23" fmla="*/ 168 h 168"/>
                  <a:gd name="T24" fmla="*/ 4 w 172"/>
                  <a:gd name="T25" fmla="*/ 15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168">
                    <a:moveTo>
                      <a:pt x="4" y="152"/>
                    </a:moveTo>
                    <a:lnTo>
                      <a:pt x="0" y="128"/>
                    </a:lnTo>
                    <a:lnTo>
                      <a:pt x="35" y="111"/>
                    </a:lnTo>
                    <a:lnTo>
                      <a:pt x="41" y="82"/>
                    </a:lnTo>
                    <a:lnTo>
                      <a:pt x="35" y="41"/>
                    </a:lnTo>
                    <a:lnTo>
                      <a:pt x="81" y="0"/>
                    </a:lnTo>
                    <a:lnTo>
                      <a:pt x="142" y="41"/>
                    </a:lnTo>
                    <a:lnTo>
                      <a:pt x="142" y="128"/>
                    </a:lnTo>
                    <a:lnTo>
                      <a:pt x="172" y="152"/>
                    </a:lnTo>
                    <a:lnTo>
                      <a:pt x="172" y="163"/>
                    </a:lnTo>
                    <a:lnTo>
                      <a:pt x="166" y="158"/>
                    </a:lnTo>
                    <a:lnTo>
                      <a:pt x="111" y="168"/>
                    </a:lnTo>
                    <a:lnTo>
                      <a:pt x="4" y="15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03" name="Freeform 699">
                <a:extLst>
                  <a:ext uri="{FF2B5EF4-FFF2-40B4-BE49-F238E27FC236}">
                    <a16:creationId xmlns:a16="http://schemas.microsoft.com/office/drawing/2014/main" id="{945F0733-8E90-7018-0805-94B713A68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485"/>
                <a:ext cx="122" cy="132"/>
              </a:xfrm>
              <a:custGeom>
                <a:avLst/>
                <a:gdLst>
                  <a:gd name="T0" fmla="*/ 0 w 122"/>
                  <a:gd name="T1" fmla="*/ 19 h 132"/>
                  <a:gd name="T2" fmla="*/ 40 w 122"/>
                  <a:gd name="T3" fmla="*/ 0 h 132"/>
                  <a:gd name="T4" fmla="*/ 122 w 122"/>
                  <a:gd name="T5" fmla="*/ 76 h 132"/>
                  <a:gd name="T6" fmla="*/ 101 w 122"/>
                  <a:gd name="T7" fmla="*/ 86 h 132"/>
                  <a:gd name="T8" fmla="*/ 101 w 122"/>
                  <a:gd name="T9" fmla="*/ 117 h 132"/>
                  <a:gd name="T10" fmla="*/ 70 w 122"/>
                  <a:gd name="T11" fmla="*/ 132 h 132"/>
                  <a:gd name="T12" fmla="*/ 0 w 122"/>
                  <a:gd name="T13" fmla="*/ 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32">
                    <a:moveTo>
                      <a:pt x="0" y="19"/>
                    </a:moveTo>
                    <a:lnTo>
                      <a:pt x="40" y="0"/>
                    </a:lnTo>
                    <a:lnTo>
                      <a:pt x="122" y="76"/>
                    </a:lnTo>
                    <a:lnTo>
                      <a:pt x="101" y="86"/>
                    </a:lnTo>
                    <a:lnTo>
                      <a:pt x="101" y="117"/>
                    </a:lnTo>
                    <a:lnTo>
                      <a:pt x="70" y="132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04" name="Freeform 700">
                <a:extLst>
                  <a:ext uri="{FF2B5EF4-FFF2-40B4-BE49-F238E27FC236}">
                    <a16:creationId xmlns:a16="http://schemas.microsoft.com/office/drawing/2014/main" id="{3B023439-0667-33B1-02C9-6A037C6E6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" y="1970"/>
                <a:ext cx="208" cy="255"/>
              </a:xfrm>
              <a:custGeom>
                <a:avLst/>
                <a:gdLst>
                  <a:gd name="T0" fmla="*/ 208 w 208"/>
                  <a:gd name="T1" fmla="*/ 224 h 255"/>
                  <a:gd name="T2" fmla="*/ 199 w 208"/>
                  <a:gd name="T3" fmla="*/ 132 h 255"/>
                  <a:gd name="T4" fmla="*/ 189 w 208"/>
                  <a:gd name="T5" fmla="*/ 39 h 255"/>
                  <a:gd name="T6" fmla="*/ 77 w 208"/>
                  <a:gd name="T7" fmla="*/ 0 h 255"/>
                  <a:gd name="T8" fmla="*/ 0 w 208"/>
                  <a:gd name="T9" fmla="*/ 72 h 255"/>
                  <a:gd name="T10" fmla="*/ 0 w 208"/>
                  <a:gd name="T11" fmla="*/ 137 h 255"/>
                  <a:gd name="T12" fmla="*/ 11 w 208"/>
                  <a:gd name="T13" fmla="*/ 169 h 255"/>
                  <a:gd name="T14" fmla="*/ 41 w 208"/>
                  <a:gd name="T15" fmla="*/ 183 h 255"/>
                  <a:gd name="T16" fmla="*/ 57 w 208"/>
                  <a:gd name="T17" fmla="*/ 239 h 255"/>
                  <a:gd name="T18" fmla="*/ 173 w 208"/>
                  <a:gd name="T19" fmla="*/ 255 h 255"/>
                  <a:gd name="T20" fmla="*/ 193 w 208"/>
                  <a:gd name="T21" fmla="*/ 235 h 255"/>
                  <a:gd name="T22" fmla="*/ 208 w 208"/>
                  <a:gd name="T23" fmla="*/ 22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55">
                    <a:moveTo>
                      <a:pt x="208" y="224"/>
                    </a:moveTo>
                    <a:lnTo>
                      <a:pt x="199" y="132"/>
                    </a:lnTo>
                    <a:lnTo>
                      <a:pt x="189" y="39"/>
                    </a:lnTo>
                    <a:lnTo>
                      <a:pt x="77" y="0"/>
                    </a:lnTo>
                    <a:lnTo>
                      <a:pt x="0" y="72"/>
                    </a:lnTo>
                    <a:lnTo>
                      <a:pt x="0" y="137"/>
                    </a:lnTo>
                    <a:lnTo>
                      <a:pt x="11" y="169"/>
                    </a:lnTo>
                    <a:lnTo>
                      <a:pt x="41" y="183"/>
                    </a:lnTo>
                    <a:lnTo>
                      <a:pt x="57" y="239"/>
                    </a:lnTo>
                    <a:lnTo>
                      <a:pt x="173" y="255"/>
                    </a:lnTo>
                    <a:lnTo>
                      <a:pt x="193" y="235"/>
                    </a:lnTo>
                    <a:lnTo>
                      <a:pt x="208" y="22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05" name="Freeform 701">
                <a:extLst>
                  <a:ext uri="{FF2B5EF4-FFF2-40B4-BE49-F238E27FC236}">
                    <a16:creationId xmlns:a16="http://schemas.microsoft.com/office/drawing/2014/main" id="{B8626480-BEFE-C1CE-AB60-781387222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046"/>
                <a:ext cx="214" cy="159"/>
              </a:xfrm>
              <a:custGeom>
                <a:avLst/>
                <a:gdLst>
                  <a:gd name="T0" fmla="*/ 26 w 214"/>
                  <a:gd name="T1" fmla="*/ 6 h 159"/>
                  <a:gd name="T2" fmla="*/ 112 w 214"/>
                  <a:gd name="T3" fmla="*/ 0 h 159"/>
                  <a:gd name="T4" fmla="*/ 214 w 214"/>
                  <a:gd name="T5" fmla="*/ 107 h 159"/>
                  <a:gd name="T6" fmla="*/ 157 w 214"/>
                  <a:gd name="T7" fmla="*/ 159 h 159"/>
                  <a:gd name="T8" fmla="*/ 92 w 214"/>
                  <a:gd name="T9" fmla="*/ 143 h 159"/>
                  <a:gd name="T10" fmla="*/ 77 w 214"/>
                  <a:gd name="T11" fmla="*/ 122 h 159"/>
                  <a:gd name="T12" fmla="*/ 77 w 214"/>
                  <a:gd name="T13" fmla="*/ 107 h 159"/>
                  <a:gd name="T14" fmla="*/ 0 w 214"/>
                  <a:gd name="T15" fmla="*/ 26 h 159"/>
                  <a:gd name="T16" fmla="*/ 26 w 214"/>
                  <a:gd name="T17" fmla="*/ 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4" h="159">
                    <a:moveTo>
                      <a:pt x="26" y="6"/>
                    </a:moveTo>
                    <a:lnTo>
                      <a:pt x="112" y="0"/>
                    </a:lnTo>
                    <a:lnTo>
                      <a:pt x="214" y="107"/>
                    </a:lnTo>
                    <a:lnTo>
                      <a:pt x="157" y="159"/>
                    </a:lnTo>
                    <a:lnTo>
                      <a:pt x="92" y="143"/>
                    </a:lnTo>
                    <a:lnTo>
                      <a:pt x="77" y="122"/>
                    </a:lnTo>
                    <a:lnTo>
                      <a:pt x="77" y="107"/>
                    </a:lnTo>
                    <a:lnTo>
                      <a:pt x="0" y="26"/>
                    </a:lnTo>
                    <a:lnTo>
                      <a:pt x="26" y="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06" name="Freeform 702">
                <a:extLst>
                  <a:ext uri="{FF2B5EF4-FFF2-40B4-BE49-F238E27FC236}">
                    <a16:creationId xmlns:a16="http://schemas.microsoft.com/office/drawing/2014/main" id="{3B07992D-C6B1-7B2A-F565-E8AFC5AA2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3222"/>
                <a:ext cx="173" cy="102"/>
              </a:xfrm>
              <a:custGeom>
                <a:avLst/>
                <a:gdLst>
                  <a:gd name="T0" fmla="*/ 5 w 173"/>
                  <a:gd name="T1" fmla="*/ 57 h 102"/>
                  <a:gd name="T2" fmla="*/ 81 w 173"/>
                  <a:gd name="T3" fmla="*/ 81 h 102"/>
                  <a:gd name="T4" fmla="*/ 96 w 173"/>
                  <a:gd name="T5" fmla="*/ 102 h 102"/>
                  <a:gd name="T6" fmla="*/ 152 w 173"/>
                  <a:gd name="T7" fmla="*/ 97 h 102"/>
                  <a:gd name="T8" fmla="*/ 173 w 173"/>
                  <a:gd name="T9" fmla="*/ 61 h 102"/>
                  <a:gd name="T10" fmla="*/ 121 w 173"/>
                  <a:gd name="T11" fmla="*/ 0 h 102"/>
                  <a:gd name="T12" fmla="*/ 66 w 173"/>
                  <a:gd name="T13" fmla="*/ 31 h 102"/>
                  <a:gd name="T14" fmla="*/ 15 w 173"/>
                  <a:gd name="T15" fmla="*/ 10 h 102"/>
                  <a:gd name="T16" fmla="*/ 0 w 173"/>
                  <a:gd name="T17" fmla="*/ 16 h 102"/>
                  <a:gd name="T18" fmla="*/ 5 w 173"/>
                  <a:gd name="T19" fmla="*/ 5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102">
                    <a:moveTo>
                      <a:pt x="5" y="57"/>
                    </a:moveTo>
                    <a:lnTo>
                      <a:pt x="81" y="81"/>
                    </a:lnTo>
                    <a:lnTo>
                      <a:pt x="96" y="102"/>
                    </a:lnTo>
                    <a:lnTo>
                      <a:pt x="152" y="97"/>
                    </a:lnTo>
                    <a:lnTo>
                      <a:pt x="173" y="61"/>
                    </a:lnTo>
                    <a:lnTo>
                      <a:pt x="121" y="0"/>
                    </a:lnTo>
                    <a:lnTo>
                      <a:pt x="66" y="31"/>
                    </a:lnTo>
                    <a:lnTo>
                      <a:pt x="15" y="10"/>
                    </a:lnTo>
                    <a:lnTo>
                      <a:pt x="0" y="16"/>
                    </a:lnTo>
                    <a:lnTo>
                      <a:pt x="5" y="5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07" name="Freeform 703">
                <a:extLst>
                  <a:ext uri="{FF2B5EF4-FFF2-40B4-BE49-F238E27FC236}">
                    <a16:creationId xmlns:a16="http://schemas.microsoft.com/office/drawing/2014/main" id="{4D7D6AA1-2CE8-EE3E-624B-41BFFE816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3146"/>
                <a:ext cx="147" cy="168"/>
              </a:xfrm>
              <a:custGeom>
                <a:avLst/>
                <a:gdLst>
                  <a:gd name="T0" fmla="*/ 70 w 147"/>
                  <a:gd name="T1" fmla="*/ 10 h 168"/>
                  <a:gd name="T2" fmla="*/ 96 w 147"/>
                  <a:gd name="T3" fmla="*/ 16 h 168"/>
                  <a:gd name="T4" fmla="*/ 127 w 147"/>
                  <a:gd name="T5" fmla="*/ 35 h 168"/>
                  <a:gd name="T6" fmla="*/ 116 w 147"/>
                  <a:gd name="T7" fmla="*/ 66 h 168"/>
                  <a:gd name="T8" fmla="*/ 147 w 147"/>
                  <a:gd name="T9" fmla="*/ 101 h 168"/>
                  <a:gd name="T10" fmla="*/ 116 w 147"/>
                  <a:gd name="T11" fmla="*/ 137 h 168"/>
                  <a:gd name="T12" fmla="*/ 61 w 147"/>
                  <a:gd name="T13" fmla="*/ 168 h 168"/>
                  <a:gd name="T14" fmla="*/ 25 w 147"/>
                  <a:gd name="T15" fmla="*/ 148 h 168"/>
                  <a:gd name="T16" fmla="*/ 17 w 147"/>
                  <a:gd name="T17" fmla="*/ 81 h 168"/>
                  <a:gd name="T18" fmla="*/ 0 w 147"/>
                  <a:gd name="T19" fmla="*/ 20 h 168"/>
                  <a:gd name="T20" fmla="*/ 5 w 147"/>
                  <a:gd name="T21" fmla="*/ 5 h 168"/>
                  <a:gd name="T22" fmla="*/ 35 w 147"/>
                  <a:gd name="T23" fmla="*/ 0 h 168"/>
                  <a:gd name="T24" fmla="*/ 70 w 147"/>
                  <a:gd name="T25" fmla="*/ 1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68">
                    <a:moveTo>
                      <a:pt x="70" y="10"/>
                    </a:moveTo>
                    <a:lnTo>
                      <a:pt x="96" y="16"/>
                    </a:lnTo>
                    <a:lnTo>
                      <a:pt x="127" y="35"/>
                    </a:lnTo>
                    <a:lnTo>
                      <a:pt x="116" y="66"/>
                    </a:lnTo>
                    <a:lnTo>
                      <a:pt x="147" y="101"/>
                    </a:lnTo>
                    <a:lnTo>
                      <a:pt x="116" y="137"/>
                    </a:lnTo>
                    <a:lnTo>
                      <a:pt x="61" y="168"/>
                    </a:lnTo>
                    <a:lnTo>
                      <a:pt x="25" y="148"/>
                    </a:lnTo>
                    <a:lnTo>
                      <a:pt x="17" y="81"/>
                    </a:lnTo>
                    <a:lnTo>
                      <a:pt x="0" y="20"/>
                    </a:lnTo>
                    <a:lnTo>
                      <a:pt x="5" y="5"/>
                    </a:lnTo>
                    <a:lnTo>
                      <a:pt x="35" y="0"/>
                    </a:lnTo>
                    <a:lnTo>
                      <a:pt x="70" y="1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08" name="Freeform 704">
                <a:extLst>
                  <a:ext uri="{FF2B5EF4-FFF2-40B4-BE49-F238E27FC236}">
                    <a16:creationId xmlns:a16="http://schemas.microsoft.com/office/drawing/2014/main" id="{BB1177CA-34CD-5417-0722-BCCD0491D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4" y="2424"/>
                <a:ext cx="182" cy="193"/>
              </a:xfrm>
              <a:custGeom>
                <a:avLst/>
                <a:gdLst>
                  <a:gd name="T0" fmla="*/ 45 w 182"/>
                  <a:gd name="T1" fmla="*/ 162 h 193"/>
                  <a:gd name="T2" fmla="*/ 96 w 182"/>
                  <a:gd name="T3" fmla="*/ 193 h 193"/>
                  <a:gd name="T4" fmla="*/ 151 w 182"/>
                  <a:gd name="T5" fmla="*/ 187 h 193"/>
                  <a:gd name="T6" fmla="*/ 166 w 182"/>
                  <a:gd name="T7" fmla="*/ 162 h 193"/>
                  <a:gd name="T8" fmla="*/ 157 w 182"/>
                  <a:gd name="T9" fmla="*/ 121 h 193"/>
                  <a:gd name="T10" fmla="*/ 182 w 182"/>
                  <a:gd name="T11" fmla="*/ 111 h 193"/>
                  <a:gd name="T12" fmla="*/ 162 w 182"/>
                  <a:gd name="T13" fmla="*/ 80 h 193"/>
                  <a:gd name="T14" fmla="*/ 70 w 182"/>
                  <a:gd name="T15" fmla="*/ 30 h 193"/>
                  <a:gd name="T16" fmla="*/ 35 w 182"/>
                  <a:gd name="T17" fmla="*/ 0 h 193"/>
                  <a:gd name="T18" fmla="*/ 0 w 182"/>
                  <a:gd name="T19" fmla="*/ 15 h 193"/>
                  <a:gd name="T20" fmla="*/ 55 w 182"/>
                  <a:gd name="T21" fmla="*/ 91 h 193"/>
                  <a:gd name="T22" fmla="*/ 24 w 182"/>
                  <a:gd name="T23" fmla="*/ 117 h 193"/>
                  <a:gd name="T24" fmla="*/ 45 w 182"/>
                  <a:gd name="T25" fmla="*/ 16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2" h="193">
                    <a:moveTo>
                      <a:pt x="45" y="162"/>
                    </a:moveTo>
                    <a:lnTo>
                      <a:pt x="96" y="193"/>
                    </a:lnTo>
                    <a:lnTo>
                      <a:pt x="151" y="187"/>
                    </a:lnTo>
                    <a:lnTo>
                      <a:pt x="166" y="162"/>
                    </a:lnTo>
                    <a:lnTo>
                      <a:pt x="157" y="121"/>
                    </a:lnTo>
                    <a:lnTo>
                      <a:pt x="182" y="111"/>
                    </a:lnTo>
                    <a:lnTo>
                      <a:pt x="162" y="80"/>
                    </a:lnTo>
                    <a:lnTo>
                      <a:pt x="70" y="30"/>
                    </a:lnTo>
                    <a:lnTo>
                      <a:pt x="35" y="0"/>
                    </a:lnTo>
                    <a:lnTo>
                      <a:pt x="0" y="15"/>
                    </a:lnTo>
                    <a:lnTo>
                      <a:pt x="55" y="91"/>
                    </a:lnTo>
                    <a:lnTo>
                      <a:pt x="24" y="117"/>
                    </a:lnTo>
                    <a:lnTo>
                      <a:pt x="45" y="16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09" name="Freeform 705">
                <a:extLst>
                  <a:ext uri="{FF2B5EF4-FFF2-40B4-BE49-F238E27FC236}">
                    <a16:creationId xmlns:a16="http://schemas.microsoft.com/office/drawing/2014/main" id="{1AB7EC50-561B-B14E-6616-33A3C4810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" y="3060"/>
                <a:ext cx="187" cy="182"/>
              </a:xfrm>
              <a:custGeom>
                <a:avLst/>
                <a:gdLst>
                  <a:gd name="T0" fmla="*/ 85 w 187"/>
                  <a:gd name="T1" fmla="*/ 182 h 182"/>
                  <a:gd name="T2" fmla="*/ 162 w 187"/>
                  <a:gd name="T3" fmla="*/ 50 h 182"/>
                  <a:gd name="T4" fmla="*/ 187 w 187"/>
                  <a:gd name="T5" fmla="*/ 24 h 182"/>
                  <a:gd name="T6" fmla="*/ 162 w 187"/>
                  <a:gd name="T7" fmla="*/ 0 h 182"/>
                  <a:gd name="T8" fmla="*/ 122 w 187"/>
                  <a:gd name="T9" fmla="*/ 30 h 182"/>
                  <a:gd name="T10" fmla="*/ 45 w 187"/>
                  <a:gd name="T11" fmla="*/ 20 h 182"/>
                  <a:gd name="T12" fmla="*/ 41 w 187"/>
                  <a:gd name="T13" fmla="*/ 71 h 182"/>
                  <a:gd name="T14" fmla="*/ 0 w 187"/>
                  <a:gd name="T15" fmla="*/ 96 h 182"/>
                  <a:gd name="T16" fmla="*/ 30 w 187"/>
                  <a:gd name="T17" fmla="*/ 158 h 182"/>
                  <a:gd name="T18" fmla="*/ 85 w 187"/>
                  <a:gd name="T1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7" h="182">
                    <a:moveTo>
                      <a:pt x="85" y="182"/>
                    </a:moveTo>
                    <a:lnTo>
                      <a:pt x="162" y="50"/>
                    </a:lnTo>
                    <a:lnTo>
                      <a:pt x="187" y="24"/>
                    </a:lnTo>
                    <a:lnTo>
                      <a:pt x="162" y="0"/>
                    </a:lnTo>
                    <a:lnTo>
                      <a:pt x="122" y="30"/>
                    </a:lnTo>
                    <a:lnTo>
                      <a:pt x="45" y="20"/>
                    </a:lnTo>
                    <a:lnTo>
                      <a:pt x="41" y="71"/>
                    </a:lnTo>
                    <a:lnTo>
                      <a:pt x="0" y="96"/>
                    </a:lnTo>
                    <a:lnTo>
                      <a:pt x="30" y="158"/>
                    </a:lnTo>
                    <a:lnTo>
                      <a:pt x="85" y="18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10" name="Freeform 706">
                <a:extLst>
                  <a:ext uri="{FF2B5EF4-FFF2-40B4-BE49-F238E27FC236}">
                    <a16:creationId xmlns:a16="http://schemas.microsoft.com/office/drawing/2014/main" id="{D836D14E-6DB8-4EE6-59DE-34007B7A4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" y="2448"/>
                <a:ext cx="177" cy="250"/>
              </a:xfrm>
              <a:custGeom>
                <a:avLst/>
                <a:gdLst>
                  <a:gd name="T0" fmla="*/ 91 w 177"/>
                  <a:gd name="T1" fmla="*/ 0 h 250"/>
                  <a:gd name="T2" fmla="*/ 107 w 177"/>
                  <a:gd name="T3" fmla="*/ 47 h 250"/>
                  <a:gd name="T4" fmla="*/ 116 w 177"/>
                  <a:gd name="T5" fmla="*/ 108 h 250"/>
                  <a:gd name="T6" fmla="*/ 157 w 177"/>
                  <a:gd name="T7" fmla="*/ 117 h 250"/>
                  <a:gd name="T8" fmla="*/ 177 w 177"/>
                  <a:gd name="T9" fmla="*/ 225 h 250"/>
                  <a:gd name="T10" fmla="*/ 169 w 177"/>
                  <a:gd name="T11" fmla="*/ 242 h 250"/>
                  <a:gd name="T12" fmla="*/ 148 w 177"/>
                  <a:gd name="T13" fmla="*/ 215 h 250"/>
                  <a:gd name="T14" fmla="*/ 91 w 177"/>
                  <a:gd name="T15" fmla="*/ 210 h 250"/>
                  <a:gd name="T16" fmla="*/ 52 w 177"/>
                  <a:gd name="T17" fmla="*/ 250 h 250"/>
                  <a:gd name="T18" fmla="*/ 0 w 177"/>
                  <a:gd name="T19" fmla="*/ 215 h 250"/>
                  <a:gd name="T20" fmla="*/ 0 w 177"/>
                  <a:gd name="T21" fmla="*/ 102 h 250"/>
                  <a:gd name="T22" fmla="*/ 20 w 177"/>
                  <a:gd name="T23" fmla="*/ 67 h 250"/>
                  <a:gd name="T24" fmla="*/ 31 w 177"/>
                  <a:gd name="T25" fmla="*/ 26 h 250"/>
                  <a:gd name="T26" fmla="*/ 91 w 177"/>
                  <a:gd name="T27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250">
                    <a:moveTo>
                      <a:pt x="91" y="0"/>
                    </a:moveTo>
                    <a:lnTo>
                      <a:pt x="107" y="47"/>
                    </a:lnTo>
                    <a:lnTo>
                      <a:pt x="116" y="108"/>
                    </a:lnTo>
                    <a:lnTo>
                      <a:pt x="157" y="117"/>
                    </a:lnTo>
                    <a:lnTo>
                      <a:pt x="177" y="225"/>
                    </a:lnTo>
                    <a:lnTo>
                      <a:pt x="169" y="242"/>
                    </a:lnTo>
                    <a:lnTo>
                      <a:pt x="148" y="215"/>
                    </a:lnTo>
                    <a:lnTo>
                      <a:pt x="91" y="210"/>
                    </a:lnTo>
                    <a:lnTo>
                      <a:pt x="52" y="250"/>
                    </a:lnTo>
                    <a:lnTo>
                      <a:pt x="0" y="215"/>
                    </a:lnTo>
                    <a:lnTo>
                      <a:pt x="0" y="102"/>
                    </a:lnTo>
                    <a:lnTo>
                      <a:pt x="20" y="67"/>
                    </a:lnTo>
                    <a:lnTo>
                      <a:pt x="31" y="26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11" name="Freeform 707">
                <a:extLst>
                  <a:ext uri="{FF2B5EF4-FFF2-40B4-BE49-F238E27FC236}">
                    <a16:creationId xmlns:a16="http://schemas.microsoft.com/office/drawing/2014/main" id="{CD8E10FC-AD02-30D7-8B52-8F099CFBA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3" y="2871"/>
                <a:ext cx="172" cy="193"/>
              </a:xfrm>
              <a:custGeom>
                <a:avLst/>
                <a:gdLst>
                  <a:gd name="T0" fmla="*/ 0 w 172"/>
                  <a:gd name="T1" fmla="*/ 148 h 193"/>
                  <a:gd name="T2" fmla="*/ 52 w 172"/>
                  <a:gd name="T3" fmla="*/ 193 h 193"/>
                  <a:gd name="T4" fmla="*/ 128 w 172"/>
                  <a:gd name="T5" fmla="*/ 169 h 193"/>
                  <a:gd name="T6" fmla="*/ 117 w 172"/>
                  <a:gd name="T7" fmla="*/ 117 h 193"/>
                  <a:gd name="T8" fmla="*/ 172 w 172"/>
                  <a:gd name="T9" fmla="*/ 87 h 193"/>
                  <a:gd name="T10" fmla="*/ 142 w 172"/>
                  <a:gd name="T11" fmla="*/ 26 h 193"/>
                  <a:gd name="T12" fmla="*/ 113 w 172"/>
                  <a:gd name="T13" fmla="*/ 0 h 193"/>
                  <a:gd name="T14" fmla="*/ 72 w 172"/>
                  <a:gd name="T15" fmla="*/ 31 h 193"/>
                  <a:gd name="T16" fmla="*/ 87 w 172"/>
                  <a:gd name="T17" fmla="*/ 56 h 193"/>
                  <a:gd name="T18" fmla="*/ 46 w 172"/>
                  <a:gd name="T19" fmla="*/ 122 h 193"/>
                  <a:gd name="T20" fmla="*/ 0 w 172"/>
                  <a:gd name="T21" fmla="*/ 132 h 193"/>
                  <a:gd name="T22" fmla="*/ 0 w 172"/>
                  <a:gd name="T23" fmla="*/ 132 h 193"/>
                  <a:gd name="T24" fmla="*/ 0 w 172"/>
                  <a:gd name="T25" fmla="*/ 14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193">
                    <a:moveTo>
                      <a:pt x="0" y="148"/>
                    </a:moveTo>
                    <a:lnTo>
                      <a:pt x="52" y="193"/>
                    </a:lnTo>
                    <a:lnTo>
                      <a:pt x="128" y="169"/>
                    </a:lnTo>
                    <a:lnTo>
                      <a:pt x="117" y="117"/>
                    </a:lnTo>
                    <a:lnTo>
                      <a:pt x="172" y="87"/>
                    </a:lnTo>
                    <a:lnTo>
                      <a:pt x="142" y="26"/>
                    </a:lnTo>
                    <a:lnTo>
                      <a:pt x="113" y="0"/>
                    </a:lnTo>
                    <a:lnTo>
                      <a:pt x="72" y="31"/>
                    </a:lnTo>
                    <a:lnTo>
                      <a:pt x="87" y="56"/>
                    </a:lnTo>
                    <a:lnTo>
                      <a:pt x="46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4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12" name="Freeform 708">
                <a:extLst>
                  <a:ext uri="{FF2B5EF4-FFF2-40B4-BE49-F238E27FC236}">
                    <a16:creationId xmlns:a16="http://schemas.microsoft.com/office/drawing/2014/main" id="{B9CB920C-E312-5E32-95A9-C79567531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" y="2586"/>
                <a:ext cx="203" cy="198"/>
              </a:xfrm>
              <a:custGeom>
                <a:avLst/>
                <a:gdLst>
                  <a:gd name="T0" fmla="*/ 41 w 203"/>
                  <a:gd name="T1" fmla="*/ 0 h 198"/>
                  <a:gd name="T2" fmla="*/ 92 w 203"/>
                  <a:gd name="T3" fmla="*/ 31 h 198"/>
                  <a:gd name="T4" fmla="*/ 147 w 203"/>
                  <a:gd name="T5" fmla="*/ 25 h 198"/>
                  <a:gd name="T6" fmla="*/ 162 w 203"/>
                  <a:gd name="T7" fmla="*/ 61 h 198"/>
                  <a:gd name="T8" fmla="*/ 203 w 203"/>
                  <a:gd name="T9" fmla="*/ 153 h 198"/>
                  <a:gd name="T10" fmla="*/ 153 w 203"/>
                  <a:gd name="T11" fmla="*/ 157 h 198"/>
                  <a:gd name="T12" fmla="*/ 107 w 203"/>
                  <a:gd name="T13" fmla="*/ 198 h 198"/>
                  <a:gd name="T14" fmla="*/ 57 w 203"/>
                  <a:gd name="T15" fmla="*/ 102 h 198"/>
                  <a:gd name="T16" fmla="*/ 0 w 203"/>
                  <a:gd name="T17" fmla="*/ 77 h 198"/>
                  <a:gd name="T18" fmla="*/ 16 w 203"/>
                  <a:gd name="T19" fmla="*/ 16 h 198"/>
                  <a:gd name="T20" fmla="*/ 41 w 203"/>
                  <a:gd name="T21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198">
                    <a:moveTo>
                      <a:pt x="41" y="0"/>
                    </a:moveTo>
                    <a:lnTo>
                      <a:pt x="92" y="31"/>
                    </a:lnTo>
                    <a:lnTo>
                      <a:pt x="147" y="25"/>
                    </a:lnTo>
                    <a:lnTo>
                      <a:pt x="162" y="61"/>
                    </a:lnTo>
                    <a:lnTo>
                      <a:pt x="203" y="153"/>
                    </a:lnTo>
                    <a:lnTo>
                      <a:pt x="153" y="157"/>
                    </a:lnTo>
                    <a:lnTo>
                      <a:pt x="107" y="198"/>
                    </a:lnTo>
                    <a:lnTo>
                      <a:pt x="57" y="102"/>
                    </a:lnTo>
                    <a:lnTo>
                      <a:pt x="0" y="77"/>
                    </a:lnTo>
                    <a:lnTo>
                      <a:pt x="16" y="16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13" name="Freeform 709">
                <a:extLst>
                  <a:ext uri="{FF2B5EF4-FFF2-40B4-BE49-F238E27FC236}">
                    <a16:creationId xmlns:a16="http://schemas.microsoft.com/office/drawing/2014/main" id="{67EA8C59-20E3-AFB3-9817-5CAE364C1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3507"/>
                <a:ext cx="279" cy="230"/>
              </a:xfrm>
              <a:custGeom>
                <a:avLst/>
                <a:gdLst>
                  <a:gd name="T0" fmla="*/ 0 w 279"/>
                  <a:gd name="T1" fmla="*/ 173 h 230"/>
                  <a:gd name="T2" fmla="*/ 26 w 279"/>
                  <a:gd name="T3" fmla="*/ 76 h 230"/>
                  <a:gd name="T4" fmla="*/ 70 w 279"/>
                  <a:gd name="T5" fmla="*/ 0 h 230"/>
                  <a:gd name="T6" fmla="*/ 142 w 279"/>
                  <a:gd name="T7" fmla="*/ 0 h 230"/>
                  <a:gd name="T8" fmla="*/ 264 w 279"/>
                  <a:gd name="T9" fmla="*/ 128 h 230"/>
                  <a:gd name="T10" fmla="*/ 279 w 279"/>
                  <a:gd name="T11" fmla="*/ 189 h 230"/>
                  <a:gd name="T12" fmla="*/ 238 w 279"/>
                  <a:gd name="T13" fmla="*/ 193 h 230"/>
                  <a:gd name="T14" fmla="*/ 177 w 279"/>
                  <a:gd name="T15" fmla="*/ 213 h 230"/>
                  <a:gd name="T16" fmla="*/ 76 w 279"/>
                  <a:gd name="T17" fmla="*/ 219 h 230"/>
                  <a:gd name="T18" fmla="*/ 76 w 279"/>
                  <a:gd name="T19" fmla="*/ 230 h 230"/>
                  <a:gd name="T20" fmla="*/ 70 w 279"/>
                  <a:gd name="T21" fmla="*/ 230 h 230"/>
                  <a:gd name="T22" fmla="*/ 0 w 279"/>
                  <a:gd name="T23" fmla="*/ 17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30">
                    <a:moveTo>
                      <a:pt x="0" y="173"/>
                    </a:moveTo>
                    <a:lnTo>
                      <a:pt x="26" y="76"/>
                    </a:lnTo>
                    <a:lnTo>
                      <a:pt x="70" y="0"/>
                    </a:lnTo>
                    <a:lnTo>
                      <a:pt x="142" y="0"/>
                    </a:lnTo>
                    <a:lnTo>
                      <a:pt x="264" y="128"/>
                    </a:lnTo>
                    <a:lnTo>
                      <a:pt x="279" y="189"/>
                    </a:lnTo>
                    <a:lnTo>
                      <a:pt x="238" y="193"/>
                    </a:lnTo>
                    <a:lnTo>
                      <a:pt x="177" y="213"/>
                    </a:lnTo>
                    <a:lnTo>
                      <a:pt x="76" y="219"/>
                    </a:lnTo>
                    <a:lnTo>
                      <a:pt x="76" y="230"/>
                    </a:lnTo>
                    <a:lnTo>
                      <a:pt x="70" y="230"/>
                    </a:lnTo>
                    <a:lnTo>
                      <a:pt x="0" y="17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14" name="Freeform 710">
                <a:extLst>
                  <a:ext uri="{FF2B5EF4-FFF2-40B4-BE49-F238E27FC236}">
                    <a16:creationId xmlns:a16="http://schemas.microsoft.com/office/drawing/2014/main" id="{7815606D-6D07-3331-6C09-191DA2918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3019"/>
                <a:ext cx="153" cy="97"/>
              </a:xfrm>
              <a:custGeom>
                <a:avLst/>
                <a:gdLst>
                  <a:gd name="T0" fmla="*/ 101 w 153"/>
                  <a:gd name="T1" fmla="*/ 0 h 97"/>
                  <a:gd name="T2" fmla="*/ 153 w 153"/>
                  <a:gd name="T3" fmla="*/ 45 h 97"/>
                  <a:gd name="T4" fmla="*/ 122 w 153"/>
                  <a:gd name="T5" fmla="*/ 91 h 97"/>
                  <a:gd name="T6" fmla="*/ 41 w 153"/>
                  <a:gd name="T7" fmla="*/ 97 h 97"/>
                  <a:gd name="T8" fmla="*/ 0 w 153"/>
                  <a:gd name="T9" fmla="*/ 35 h 97"/>
                  <a:gd name="T10" fmla="*/ 26 w 153"/>
                  <a:gd name="T11" fmla="*/ 21 h 97"/>
                  <a:gd name="T12" fmla="*/ 55 w 153"/>
                  <a:gd name="T13" fmla="*/ 25 h 97"/>
                  <a:gd name="T14" fmla="*/ 101 w 153"/>
                  <a:gd name="T1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97">
                    <a:moveTo>
                      <a:pt x="101" y="0"/>
                    </a:moveTo>
                    <a:lnTo>
                      <a:pt x="153" y="45"/>
                    </a:lnTo>
                    <a:lnTo>
                      <a:pt x="122" y="91"/>
                    </a:lnTo>
                    <a:lnTo>
                      <a:pt x="41" y="97"/>
                    </a:lnTo>
                    <a:lnTo>
                      <a:pt x="0" y="35"/>
                    </a:lnTo>
                    <a:lnTo>
                      <a:pt x="26" y="21"/>
                    </a:lnTo>
                    <a:lnTo>
                      <a:pt x="55" y="25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15" name="Freeform 711">
                <a:extLst>
                  <a:ext uri="{FF2B5EF4-FFF2-40B4-BE49-F238E27FC236}">
                    <a16:creationId xmlns:a16="http://schemas.microsoft.com/office/drawing/2014/main" id="{1775D479-1D22-BD67-31EC-DD70EC84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9" y="2943"/>
                <a:ext cx="186" cy="188"/>
              </a:xfrm>
              <a:custGeom>
                <a:avLst/>
                <a:gdLst>
                  <a:gd name="T0" fmla="*/ 81 w 186"/>
                  <a:gd name="T1" fmla="*/ 0 h 188"/>
                  <a:gd name="T2" fmla="*/ 166 w 186"/>
                  <a:gd name="T3" fmla="*/ 56 h 188"/>
                  <a:gd name="T4" fmla="*/ 186 w 186"/>
                  <a:gd name="T5" fmla="*/ 106 h 188"/>
                  <a:gd name="T6" fmla="*/ 186 w 186"/>
                  <a:gd name="T7" fmla="*/ 137 h 188"/>
                  <a:gd name="T8" fmla="*/ 125 w 186"/>
                  <a:gd name="T9" fmla="*/ 158 h 188"/>
                  <a:gd name="T10" fmla="*/ 90 w 186"/>
                  <a:gd name="T11" fmla="*/ 188 h 188"/>
                  <a:gd name="T12" fmla="*/ 55 w 186"/>
                  <a:gd name="T13" fmla="*/ 173 h 188"/>
                  <a:gd name="T14" fmla="*/ 24 w 186"/>
                  <a:gd name="T15" fmla="*/ 91 h 188"/>
                  <a:gd name="T16" fmla="*/ 0 w 186"/>
                  <a:gd name="T17" fmla="*/ 60 h 188"/>
                  <a:gd name="T18" fmla="*/ 4 w 186"/>
                  <a:gd name="T19" fmla="*/ 39 h 188"/>
                  <a:gd name="T20" fmla="*/ 81 w 186"/>
                  <a:gd name="T2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8">
                    <a:moveTo>
                      <a:pt x="81" y="0"/>
                    </a:moveTo>
                    <a:lnTo>
                      <a:pt x="166" y="56"/>
                    </a:lnTo>
                    <a:lnTo>
                      <a:pt x="186" y="106"/>
                    </a:lnTo>
                    <a:lnTo>
                      <a:pt x="186" y="137"/>
                    </a:lnTo>
                    <a:lnTo>
                      <a:pt x="125" y="158"/>
                    </a:lnTo>
                    <a:lnTo>
                      <a:pt x="90" y="188"/>
                    </a:lnTo>
                    <a:lnTo>
                      <a:pt x="55" y="173"/>
                    </a:lnTo>
                    <a:lnTo>
                      <a:pt x="24" y="91"/>
                    </a:lnTo>
                    <a:lnTo>
                      <a:pt x="0" y="60"/>
                    </a:lnTo>
                    <a:lnTo>
                      <a:pt x="4" y="39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16" name="Freeform 712">
                <a:extLst>
                  <a:ext uri="{FF2B5EF4-FFF2-40B4-BE49-F238E27FC236}">
                    <a16:creationId xmlns:a16="http://schemas.microsoft.com/office/drawing/2014/main" id="{409115CE-86F2-3B62-7DCB-46A65FBA7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2545"/>
                <a:ext cx="131" cy="118"/>
              </a:xfrm>
              <a:custGeom>
                <a:avLst/>
                <a:gdLst>
                  <a:gd name="T0" fmla="*/ 0 w 131"/>
                  <a:gd name="T1" fmla="*/ 16 h 118"/>
                  <a:gd name="T2" fmla="*/ 85 w 131"/>
                  <a:gd name="T3" fmla="*/ 0 h 118"/>
                  <a:gd name="T4" fmla="*/ 110 w 131"/>
                  <a:gd name="T5" fmla="*/ 20 h 118"/>
                  <a:gd name="T6" fmla="*/ 131 w 131"/>
                  <a:gd name="T7" fmla="*/ 92 h 118"/>
                  <a:gd name="T8" fmla="*/ 116 w 131"/>
                  <a:gd name="T9" fmla="*/ 98 h 118"/>
                  <a:gd name="T10" fmla="*/ 85 w 131"/>
                  <a:gd name="T11" fmla="*/ 118 h 118"/>
                  <a:gd name="T12" fmla="*/ 29 w 131"/>
                  <a:gd name="T13" fmla="*/ 113 h 118"/>
                  <a:gd name="T14" fmla="*/ 0 w 131"/>
                  <a:gd name="T15" fmla="*/ 1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" h="118">
                    <a:moveTo>
                      <a:pt x="0" y="16"/>
                    </a:moveTo>
                    <a:lnTo>
                      <a:pt x="85" y="0"/>
                    </a:lnTo>
                    <a:lnTo>
                      <a:pt x="110" y="20"/>
                    </a:lnTo>
                    <a:lnTo>
                      <a:pt x="131" y="92"/>
                    </a:lnTo>
                    <a:lnTo>
                      <a:pt x="116" y="98"/>
                    </a:lnTo>
                    <a:lnTo>
                      <a:pt x="85" y="118"/>
                    </a:lnTo>
                    <a:lnTo>
                      <a:pt x="29" y="113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17" name="Freeform 713">
                <a:extLst>
                  <a:ext uri="{FF2B5EF4-FFF2-40B4-BE49-F238E27FC236}">
                    <a16:creationId xmlns:a16="http://schemas.microsoft.com/office/drawing/2014/main" id="{8C9660B3-E3AE-4370-5E7F-81A352837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405"/>
                <a:ext cx="157" cy="97"/>
              </a:xfrm>
              <a:custGeom>
                <a:avLst/>
                <a:gdLst>
                  <a:gd name="T0" fmla="*/ 157 w 157"/>
                  <a:gd name="T1" fmla="*/ 6 h 97"/>
                  <a:gd name="T2" fmla="*/ 133 w 157"/>
                  <a:gd name="T3" fmla="*/ 72 h 97"/>
                  <a:gd name="T4" fmla="*/ 11 w 157"/>
                  <a:gd name="T5" fmla="*/ 97 h 97"/>
                  <a:gd name="T6" fmla="*/ 0 w 157"/>
                  <a:gd name="T7" fmla="*/ 76 h 97"/>
                  <a:gd name="T8" fmla="*/ 21 w 157"/>
                  <a:gd name="T9" fmla="*/ 67 h 97"/>
                  <a:gd name="T10" fmla="*/ 11 w 157"/>
                  <a:gd name="T11" fmla="*/ 35 h 97"/>
                  <a:gd name="T12" fmla="*/ 26 w 157"/>
                  <a:gd name="T13" fmla="*/ 31 h 97"/>
                  <a:gd name="T14" fmla="*/ 92 w 157"/>
                  <a:gd name="T15" fmla="*/ 0 h 97"/>
                  <a:gd name="T16" fmla="*/ 157 w 157"/>
                  <a:gd name="T17" fmla="*/ 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97">
                    <a:moveTo>
                      <a:pt x="157" y="6"/>
                    </a:moveTo>
                    <a:lnTo>
                      <a:pt x="133" y="72"/>
                    </a:lnTo>
                    <a:lnTo>
                      <a:pt x="11" y="97"/>
                    </a:lnTo>
                    <a:lnTo>
                      <a:pt x="0" y="76"/>
                    </a:lnTo>
                    <a:lnTo>
                      <a:pt x="21" y="67"/>
                    </a:lnTo>
                    <a:lnTo>
                      <a:pt x="11" y="35"/>
                    </a:lnTo>
                    <a:lnTo>
                      <a:pt x="26" y="31"/>
                    </a:lnTo>
                    <a:lnTo>
                      <a:pt x="92" y="0"/>
                    </a:lnTo>
                    <a:lnTo>
                      <a:pt x="157" y="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18" name="Freeform 714">
                <a:extLst>
                  <a:ext uri="{FF2B5EF4-FFF2-40B4-BE49-F238E27FC236}">
                    <a16:creationId xmlns:a16="http://schemas.microsoft.com/office/drawing/2014/main" id="{74E5B92C-3F90-7A80-B10D-BC243D9CE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084"/>
                <a:ext cx="157" cy="169"/>
              </a:xfrm>
              <a:custGeom>
                <a:avLst/>
                <a:gdLst>
                  <a:gd name="T0" fmla="*/ 0 w 157"/>
                  <a:gd name="T1" fmla="*/ 158 h 169"/>
                  <a:gd name="T2" fmla="*/ 77 w 157"/>
                  <a:gd name="T3" fmla="*/ 26 h 169"/>
                  <a:gd name="T4" fmla="*/ 102 w 157"/>
                  <a:gd name="T5" fmla="*/ 0 h 169"/>
                  <a:gd name="T6" fmla="*/ 148 w 157"/>
                  <a:gd name="T7" fmla="*/ 21 h 169"/>
                  <a:gd name="T8" fmla="*/ 157 w 157"/>
                  <a:gd name="T9" fmla="*/ 41 h 169"/>
                  <a:gd name="T10" fmla="*/ 122 w 157"/>
                  <a:gd name="T11" fmla="*/ 57 h 169"/>
                  <a:gd name="T12" fmla="*/ 66 w 157"/>
                  <a:gd name="T13" fmla="*/ 138 h 169"/>
                  <a:gd name="T14" fmla="*/ 46 w 157"/>
                  <a:gd name="T15" fmla="*/ 148 h 169"/>
                  <a:gd name="T16" fmla="*/ 46 w 157"/>
                  <a:gd name="T17" fmla="*/ 169 h 169"/>
                  <a:gd name="T18" fmla="*/ 41 w 157"/>
                  <a:gd name="T19" fmla="*/ 169 h 169"/>
                  <a:gd name="T20" fmla="*/ 0 w 157"/>
                  <a:gd name="T21" fmla="*/ 15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69">
                    <a:moveTo>
                      <a:pt x="0" y="158"/>
                    </a:moveTo>
                    <a:lnTo>
                      <a:pt x="77" y="26"/>
                    </a:lnTo>
                    <a:lnTo>
                      <a:pt x="102" y="0"/>
                    </a:lnTo>
                    <a:lnTo>
                      <a:pt x="148" y="21"/>
                    </a:lnTo>
                    <a:lnTo>
                      <a:pt x="157" y="41"/>
                    </a:lnTo>
                    <a:lnTo>
                      <a:pt x="122" y="57"/>
                    </a:lnTo>
                    <a:lnTo>
                      <a:pt x="66" y="138"/>
                    </a:lnTo>
                    <a:lnTo>
                      <a:pt x="46" y="148"/>
                    </a:lnTo>
                    <a:lnTo>
                      <a:pt x="46" y="169"/>
                    </a:lnTo>
                    <a:lnTo>
                      <a:pt x="41" y="169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19" name="Freeform 715">
                <a:extLst>
                  <a:ext uri="{FF2B5EF4-FFF2-40B4-BE49-F238E27FC236}">
                    <a16:creationId xmlns:a16="http://schemas.microsoft.com/office/drawing/2014/main" id="{5223C1B9-5D6B-0944-0C98-2ECA8B8B5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2454"/>
                <a:ext cx="673" cy="565"/>
              </a:xfrm>
              <a:custGeom>
                <a:avLst/>
                <a:gdLst>
                  <a:gd name="T0" fmla="*/ 208 w 673"/>
                  <a:gd name="T1" fmla="*/ 5 h 565"/>
                  <a:gd name="T2" fmla="*/ 229 w 673"/>
                  <a:gd name="T3" fmla="*/ 0 h 565"/>
                  <a:gd name="T4" fmla="*/ 273 w 673"/>
                  <a:gd name="T5" fmla="*/ 20 h 565"/>
                  <a:gd name="T6" fmla="*/ 304 w 673"/>
                  <a:gd name="T7" fmla="*/ 5 h 565"/>
                  <a:gd name="T8" fmla="*/ 325 w 673"/>
                  <a:gd name="T9" fmla="*/ 31 h 565"/>
                  <a:gd name="T10" fmla="*/ 310 w 673"/>
                  <a:gd name="T11" fmla="*/ 56 h 565"/>
                  <a:gd name="T12" fmla="*/ 386 w 673"/>
                  <a:gd name="T13" fmla="*/ 137 h 565"/>
                  <a:gd name="T14" fmla="*/ 406 w 673"/>
                  <a:gd name="T15" fmla="*/ 148 h 565"/>
                  <a:gd name="T16" fmla="*/ 450 w 673"/>
                  <a:gd name="T17" fmla="*/ 76 h 565"/>
                  <a:gd name="T18" fmla="*/ 537 w 673"/>
                  <a:gd name="T19" fmla="*/ 50 h 565"/>
                  <a:gd name="T20" fmla="*/ 587 w 673"/>
                  <a:gd name="T21" fmla="*/ 81 h 565"/>
                  <a:gd name="T22" fmla="*/ 587 w 673"/>
                  <a:gd name="T23" fmla="*/ 91 h 565"/>
                  <a:gd name="T24" fmla="*/ 577 w 673"/>
                  <a:gd name="T25" fmla="*/ 107 h 565"/>
                  <a:gd name="T26" fmla="*/ 527 w 673"/>
                  <a:gd name="T27" fmla="*/ 117 h 565"/>
                  <a:gd name="T28" fmla="*/ 502 w 673"/>
                  <a:gd name="T29" fmla="*/ 152 h 565"/>
                  <a:gd name="T30" fmla="*/ 511 w 673"/>
                  <a:gd name="T31" fmla="*/ 265 h 565"/>
                  <a:gd name="T32" fmla="*/ 436 w 673"/>
                  <a:gd name="T33" fmla="*/ 300 h 565"/>
                  <a:gd name="T34" fmla="*/ 450 w 673"/>
                  <a:gd name="T35" fmla="*/ 350 h 565"/>
                  <a:gd name="T36" fmla="*/ 548 w 673"/>
                  <a:gd name="T37" fmla="*/ 326 h 565"/>
                  <a:gd name="T38" fmla="*/ 563 w 673"/>
                  <a:gd name="T39" fmla="*/ 330 h 565"/>
                  <a:gd name="T40" fmla="*/ 607 w 673"/>
                  <a:gd name="T41" fmla="*/ 350 h 565"/>
                  <a:gd name="T42" fmla="*/ 618 w 673"/>
                  <a:gd name="T43" fmla="*/ 407 h 565"/>
                  <a:gd name="T44" fmla="*/ 673 w 673"/>
                  <a:gd name="T45" fmla="*/ 473 h 565"/>
                  <a:gd name="T46" fmla="*/ 673 w 673"/>
                  <a:gd name="T47" fmla="*/ 549 h 565"/>
                  <a:gd name="T48" fmla="*/ 673 w 673"/>
                  <a:gd name="T49" fmla="*/ 549 h 565"/>
                  <a:gd name="T50" fmla="*/ 491 w 673"/>
                  <a:gd name="T51" fmla="*/ 549 h 565"/>
                  <a:gd name="T52" fmla="*/ 450 w 673"/>
                  <a:gd name="T53" fmla="*/ 554 h 565"/>
                  <a:gd name="T54" fmla="*/ 426 w 673"/>
                  <a:gd name="T55" fmla="*/ 534 h 565"/>
                  <a:gd name="T56" fmla="*/ 400 w 673"/>
                  <a:gd name="T57" fmla="*/ 554 h 565"/>
                  <a:gd name="T58" fmla="*/ 314 w 673"/>
                  <a:gd name="T59" fmla="*/ 565 h 565"/>
                  <a:gd name="T60" fmla="*/ 273 w 673"/>
                  <a:gd name="T61" fmla="*/ 539 h 565"/>
                  <a:gd name="T62" fmla="*/ 177 w 673"/>
                  <a:gd name="T63" fmla="*/ 549 h 565"/>
                  <a:gd name="T64" fmla="*/ 157 w 673"/>
                  <a:gd name="T65" fmla="*/ 539 h 565"/>
                  <a:gd name="T66" fmla="*/ 76 w 673"/>
                  <a:gd name="T67" fmla="*/ 534 h 565"/>
                  <a:gd name="T68" fmla="*/ 41 w 673"/>
                  <a:gd name="T69" fmla="*/ 499 h 565"/>
                  <a:gd name="T70" fmla="*/ 0 w 673"/>
                  <a:gd name="T71" fmla="*/ 469 h 565"/>
                  <a:gd name="T72" fmla="*/ 35 w 673"/>
                  <a:gd name="T73" fmla="*/ 407 h 565"/>
                  <a:gd name="T74" fmla="*/ 81 w 673"/>
                  <a:gd name="T75" fmla="*/ 300 h 565"/>
                  <a:gd name="T76" fmla="*/ 102 w 673"/>
                  <a:gd name="T77" fmla="*/ 219 h 565"/>
                  <a:gd name="T78" fmla="*/ 168 w 673"/>
                  <a:gd name="T79" fmla="*/ 168 h 565"/>
                  <a:gd name="T80" fmla="*/ 188 w 673"/>
                  <a:gd name="T81" fmla="*/ 148 h 565"/>
                  <a:gd name="T82" fmla="*/ 233 w 673"/>
                  <a:gd name="T83" fmla="*/ 117 h 565"/>
                  <a:gd name="T84" fmla="*/ 238 w 673"/>
                  <a:gd name="T85" fmla="*/ 96 h 565"/>
                  <a:gd name="T86" fmla="*/ 192 w 673"/>
                  <a:gd name="T87" fmla="*/ 31 h 565"/>
                  <a:gd name="T88" fmla="*/ 208 w 673"/>
                  <a:gd name="T89" fmla="*/ 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73" h="565">
                    <a:moveTo>
                      <a:pt x="208" y="5"/>
                    </a:moveTo>
                    <a:lnTo>
                      <a:pt x="229" y="0"/>
                    </a:lnTo>
                    <a:lnTo>
                      <a:pt x="273" y="20"/>
                    </a:lnTo>
                    <a:lnTo>
                      <a:pt x="304" y="5"/>
                    </a:lnTo>
                    <a:lnTo>
                      <a:pt x="325" y="31"/>
                    </a:lnTo>
                    <a:lnTo>
                      <a:pt x="310" y="56"/>
                    </a:lnTo>
                    <a:lnTo>
                      <a:pt x="386" y="137"/>
                    </a:lnTo>
                    <a:lnTo>
                      <a:pt x="406" y="148"/>
                    </a:lnTo>
                    <a:lnTo>
                      <a:pt x="450" y="76"/>
                    </a:lnTo>
                    <a:lnTo>
                      <a:pt x="537" y="50"/>
                    </a:lnTo>
                    <a:lnTo>
                      <a:pt x="587" y="81"/>
                    </a:lnTo>
                    <a:lnTo>
                      <a:pt x="587" y="91"/>
                    </a:lnTo>
                    <a:lnTo>
                      <a:pt x="577" y="107"/>
                    </a:lnTo>
                    <a:lnTo>
                      <a:pt x="527" y="117"/>
                    </a:lnTo>
                    <a:lnTo>
                      <a:pt x="502" y="152"/>
                    </a:lnTo>
                    <a:lnTo>
                      <a:pt x="511" y="265"/>
                    </a:lnTo>
                    <a:lnTo>
                      <a:pt x="436" y="300"/>
                    </a:lnTo>
                    <a:lnTo>
                      <a:pt x="450" y="350"/>
                    </a:lnTo>
                    <a:lnTo>
                      <a:pt x="548" y="326"/>
                    </a:lnTo>
                    <a:lnTo>
                      <a:pt x="563" y="330"/>
                    </a:lnTo>
                    <a:lnTo>
                      <a:pt x="607" y="350"/>
                    </a:lnTo>
                    <a:lnTo>
                      <a:pt x="618" y="407"/>
                    </a:lnTo>
                    <a:lnTo>
                      <a:pt x="673" y="473"/>
                    </a:lnTo>
                    <a:lnTo>
                      <a:pt x="673" y="549"/>
                    </a:lnTo>
                    <a:lnTo>
                      <a:pt x="673" y="549"/>
                    </a:lnTo>
                    <a:lnTo>
                      <a:pt x="491" y="549"/>
                    </a:lnTo>
                    <a:lnTo>
                      <a:pt x="450" y="554"/>
                    </a:lnTo>
                    <a:lnTo>
                      <a:pt x="426" y="534"/>
                    </a:lnTo>
                    <a:lnTo>
                      <a:pt x="400" y="554"/>
                    </a:lnTo>
                    <a:lnTo>
                      <a:pt x="314" y="565"/>
                    </a:lnTo>
                    <a:lnTo>
                      <a:pt x="273" y="539"/>
                    </a:lnTo>
                    <a:lnTo>
                      <a:pt x="177" y="549"/>
                    </a:lnTo>
                    <a:lnTo>
                      <a:pt x="157" y="539"/>
                    </a:lnTo>
                    <a:lnTo>
                      <a:pt x="76" y="534"/>
                    </a:lnTo>
                    <a:lnTo>
                      <a:pt x="41" y="499"/>
                    </a:lnTo>
                    <a:lnTo>
                      <a:pt x="0" y="469"/>
                    </a:lnTo>
                    <a:lnTo>
                      <a:pt x="35" y="407"/>
                    </a:lnTo>
                    <a:lnTo>
                      <a:pt x="81" y="300"/>
                    </a:lnTo>
                    <a:lnTo>
                      <a:pt x="102" y="219"/>
                    </a:lnTo>
                    <a:lnTo>
                      <a:pt x="168" y="168"/>
                    </a:lnTo>
                    <a:lnTo>
                      <a:pt x="188" y="148"/>
                    </a:lnTo>
                    <a:lnTo>
                      <a:pt x="233" y="117"/>
                    </a:lnTo>
                    <a:lnTo>
                      <a:pt x="238" y="96"/>
                    </a:lnTo>
                    <a:lnTo>
                      <a:pt x="192" y="31"/>
                    </a:lnTo>
                    <a:lnTo>
                      <a:pt x="208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0" name="Freeform 716">
                <a:extLst>
                  <a:ext uri="{FF2B5EF4-FFF2-40B4-BE49-F238E27FC236}">
                    <a16:creationId xmlns:a16="http://schemas.microsoft.com/office/drawing/2014/main" id="{10EC10D0-4C3D-6FDD-32B6-330DEA606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3" y="2704"/>
                <a:ext cx="163" cy="152"/>
              </a:xfrm>
              <a:custGeom>
                <a:avLst/>
                <a:gdLst>
                  <a:gd name="T0" fmla="*/ 87 w 163"/>
                  <a:gd name="T1" fmla="*/ 0 h 152"/>
                  <a:gd name="T2" fmla="*/ 96 w 163"/>
                  <a:gd name="T3" fmla="*/ 30 h 152"/>
                  <a:gd name="T4" fmla="*/ 131 w 163"/>
                  <a:gd name="T5" fmla="*/ 50 h 152"/>
                  <a:gd name="T6" fmla="*/ 163 w 163"/>
                  <a:gd name="T7" fmla="*/ 96 h 152"/>
                  <a:gd name="T8" fmla="*/ 131 w 163"/>
                  <a:gd name="T9" fmla="*/ 152 h 152"/>
                  <a:gd name="T10" fmla="*/ 36 w 163"/>
                  <a:gd name="T11" fmla="*/ 121 h 152"/>
                  <a:gd name="T12" fmla="*/ 30 w 163"/>
                  <a:gd name="T13" fmla="*/ 65 h 152"/>
                  <a:gd name="T14" fmla="*/ 0 w 163"/>
                  <a:gd name="T15" fmla="*/ 9 h 152"/>
                  <a:gd name="T16" fmla="*/ 0 w 163"/>
                  <a:gd name="T17" fmla="*/ 4 h 152"/>
                  <a:gd name="T18" fmla="*/ 50 w 163"/>
                  <a:gd name="T19" fmla="*/ 0 h 152"/>
                  <a:gd name="T20" fmla="*/ 87 w 163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152">
                    <a:moveTo>
                      <a:pt x="87" y="0"/>
                    </a:moveTo>
                    <a:lnTo>
                      <a:pt x="96" y="30"/>
                    </a:lnTo>
                    <a:lnTo>
                      <a:pt x="131" y="50"/>
                    </a:lnTo>
                    <a:lnTo>
                      <a:pt x="163" y="96"/>
                    </a:lnTo>
                    <a:lnTo>
                      <a:pt x="131" y="152"/>
                    </a:lnTo>
                    <a:lnTo>
                      <a:pt x="36" y="121"/>
                    </a:lnTo>
                    <a:lnTo>
                      <a:pt x="30" y="65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50" y="0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1" name="Freeform 717">
                <a:extLst>
                  <a:ext uri="{FF2B5EF4-FFF2-40B4-BE49-F238E27FC236}">
                    <a16:creationId xmlns:a16="http://schemas.microsoft.com/office/drawing/2014/main" id="{CA50BF52-7727-BC0D-A7B3-ADDD3790D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" y="2322"/>
                <a:ext cx="238" cy="111"/>
              </a:xfrm>
              <a:custGeom>
                <a:avLst/>
                <a:gdLst>
                  <a:gd name="T0" fmla="*/ 0 w 238"/>
                  <a:gd name="T1" fmla="*/ 15 h 111"/>
                  <a:gd name="T2" fmla="*/ 76 w 238"/>
                  <a:gd name="T3" fmla="*/ 111 h 111"/>
                  <a:gd name="T4" fmla="*/ 168 w 238"/>
                  <a:gd name="T5" fmla="*/ 96 h 111"/>
                  <a:gd name="T6" fmla="*/ 238 w 238"/>
                  <a:gd name="T7" fmla="*/ 41 h 111"/>
                  <a:gd name="T8" fmla="*/ 203 w 238"/>
                  <a:gd name="T9" fmla="*/ 0 h 111"/>
                  <a:gd name="T10" fmla="*/ 26 w 238"/>
                  <a:gd name="T11" fmla="*/ 4 h 111"/>
                  <a:gd name="T12" fmla="*/ 6 w 238"/>
                  <a:gd name="T13" fmla="*/ 15 h 111"/>
                  <a:gd name="T14" fmla="*/ 0 w 238"/>
                  <a:gd name="T15" fmla="*/ 1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11">
                    <a:moveTo>
                      <a:pt x="0" y="15"/>
                    </a:moveTo>
                    <a:lnTo>
                      <a:pt x="76" y="111"/>
                    </a:lnTo>
                    <a:lnTo>
                      <a:pt x="168" y="96"/>
                    </a:lnTo>
                    <a:lnTo>
                      <a:pt x="238" y="41"/>
                    </a:lnTo>
                    <a:lnTo>
                      <a:pt x="203" y="0"/>
                    </a:lnTo>
                    <a:lnTo>
                      <a:pt x="26" y="4"/>
                    </a:lnTo>
                    <a:lnTo>
                      <a:pt x="6" y="15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2" name="Freeform 718">
                <a:extLst>
                  <a:ext uri="{FF2B5EF4-FFF2-40B4-BE49-F238E27FC236}">
                    <a16:creationId xmlns:a16="http://schemas.microsoft.com/office/drawing/2014/main" id="{2FAC9351-3C46-94B4-C170-71AED66BA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658"/>
                <a:ext cx="146" cy="167"/>
              </a:xfrm>
              <a:custGeom>
                <a:avLst/>
                <a:gdLst>
                  <a:gd name="T0" fmla="*/ 0 w 146"/>
                  <a:gd name="T1" fmla="*/ 40 h 167"/>
                  <a:gd name="T2" fmla="*/ 39 w 146"/>
                  <a:gd name="T3" fmla="*/ 0 h 167"/>
                  <a:gd name="T4" fmla="*/ 96 w 146"/>
                  <a:gd name="T5" fmla="*/ 5 h 167"/>
                  <a:gd name="T6" fmla="*/ 116 w 146"/>
                  <a:gd name="T7" fmla="*/ 30 h 167"/>
                  <a:gd name="T8" fmla="*/ 146 w 146"/>
                  <a:gd name="T9" fmla="*/ 70 h 167"/>
                  <a:gd name="T10" fmla="*/ 146 w 146"/>
                  <a:gd name="T11" fmla="*/ 126 h 167"/>
                  <a:gd name="T12" fmla="*/ 136 w 146"/>
                  <a:gd name="T13" fmla="*/ 142 h 167"/>
                  <a:gd name="T14" fmla="*/ 50 w 146"/>
                  <a:gd name="T15" fmla="*/ 167 h 167"/>
                  <a:gd name="T16" fmla="*/ 24 w 146"/>
                  <a:gd name="T17" fmla="*/ 91 h 167"/>
                  <a:gd name="T18" fmla="*/ 0 w 146"/>
                  <a:gd name="T19" fmla="*/ 46 h 167"/>
                  <a:gd name="T20" fmla="*/ 0 w 146"/>
                  <a:gd name="T21" fmla="*/ 4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67">
                    <a:moveTo>
                      <a:pt x="0" y="40"/>
                    </a:moveTo>
                    <a:lnTo>
                      <a:pt x="39" y="0"/>
                    </a:lnTo>
                    <a:lnTo>
                      <a:pt x="96" y="5"/>
                    </a:lnTo>
                    <a:lnTo>
                      <a:pt x="116" y="30"/>
                    </a:lnTo>
                    <a:lnTo>
                      <a:pt x="146" y="70"/>
                    </a:lnTo>
                    <a:lnTo>
                      <a:pt x="146" y="126"/>
                    </a:lnTo>
                    <a:lnTo>
                      <a:pt x="136" y="142"/>
                    </a:lnTo>
                    <a:lnTo>
                      <a:pt x="50" y="167"/>
                    </a:lnTo>
                    <a:lnTo>
                      <a:pt x="24" y="91"/>
                    </a:lnTo>
                    <a:lnTo>
                      <a:pt x="0" y="4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3" name="Freeform 719">
                <a:extLst>
                  <a:ext uri="{FF2B5EF4-FFF2-40B4-BE49-F238E27FC236}">
                    <a16:creationId xmlns:a16="http://schemas.microsoft.com/office/drawing/2014/main" id="{71E8E327-E404-D86D-8C43-1779AB773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" y="1634"/>
                <a:ext cx="112" cy="108"/>
              </a:xfrm>
              <a:custGeom>
                <a:avLst/>
                <a:gdLst>
                  <a:gd name="T0" fmla="*/ 101 w 112"/>
                  <a:gd name="T1" fmla="*/ 0 h 108"/>
                  <a:gd name="T2" fmla="*/ 112 w 112"/>
                  <a:gd name="T3" fmla="*/ 102 h 108"/>
                  <a:gd name="T4" fmla="*/ 92 w 112"/>
                  <a:gd name="T5" fmla="*/ 108 h 108"/>
                  <a:gd name="T6" fmla="*/ 0 w 112"/>
                  <a:gd name="T7" fmla="*/ 72 h 108"/>
                  <a:gd name="T8" fmla="*/ 31 w 112"/>
                  <a:gd name="T9" fmla="*/ 6 h 108"/>
                  <a:gd name="T10" fmla="*/ 101 w 112"/>
                  <a:gd name="T1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08">
                    <a:moveTo>
                      <a:pt x="101" y="0"/>
                    </a:moveTo>
                    <a:lnTo>
                      <a:pt x="112" y="102"/>
                    </a:lnTo>
                    <a:lnTo>
                      <a:pt x="92" y="108"/>
                    </a:lnTo>
                    <a:lnTo>
                      <a:pt x="0" y="72"/>
                    </a:lnTo>
                    <a:lnTo>
                      <a:pt x="31" y="6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4" name="Freeform 720">
                <a:extLst>
                  <a:ext uri="{FF2B5EF4-FFF2-40B4-BE49-F238E27FC236}">
                    <a16:creationId xmlns:a16="http://schemas.microsoft.com/office/drawing/2014/main" id="{99CE1540-941B-0B53-6420-F5E1AB7E3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1" y="1899"/>
                <a:ext cx="217" cy="143"/>
              </a:xfrm>
              <a:custGeom>
                <a:avLst/>
                <a:gdLst>
                  <a:gd name="T0" fmla="*/ 24 w 217"/>
                  <a:gd name="T1" fmla="*/ 47 h 143"/>
                  <a:gd name="T2" fmla="*/ 105 w 217"/>
                  <a:gd name="T3" fmla="*/ 0 h 143"/>
                  <a:gd name="T4" fmla="*/ 131 w 217"/>
                  <a:gd name="T5" fmla="*/ 6 h 143"/>
                  <a:gd name="T6" fmla="*/ 217 w 217"/>
                  <a:gd name="T7" fmla="*/ 71 h 143"/>
                  <a:gd name="T8" fmla="*/ 140 w 217"/>
                  <a:gd name="T9" fmla="*/ 143 h 143"/>
                  <a:gd name="T10" fmla="*/ 96 w 217"/>
                  <a:gd name="T11" fmla="*/ 123 h 143"/>
                  <a:gd name="T12" fmla="*/ 29 w 217"/>
                  <a:gd name="T13" fmla="*/ 143 h 143"/>
                  <a:gd name="T14" fmla="*/ 0 w 217"/>
                  <a:gd name="T15" fmla="*/ 82 h 143"/>
                  <a:gd name="T16" fmla="*/ 24 w 217"/>
                  <a:gd name="T17" fmla="*/ 4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7" h="143">
                    <a:moveTo>
                      <a:pt x="24" y="47"/>
                    </a:moveTo>
                    <a:lnTo>
                      <a:pt x="105" y="0"/>
                    </a:lnTo>
                    <a:lnTo>
                      <a:pt x="131" y="6"/>
                    </a:lnTo>
                    <a:lnTo>
                      <a:pt x="217" y="71"/>
                    </a:lnTo>
                    <a:lnTo>
                      <a:pt x="140" y="143"/>
                    </a:lnTo>
                    <a:lnTo>
                      <a:pt x="96" y="123"/>
                    </a:lnTo>
                    <a:lnTo>
                      <a:pt x="29" y="143"/>
                    </a:lnTo>
                    <a:lnTo>
                      <a:pt x="0" y="82"/>
                    </a:lnTo>
                    <a:lnTo>
                      <a:pt x="24" y="4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5" name="Freeform 721">
                <a:extLst>
                  <a:ext uri="{FF2B5EF4-FFF2-40B4-BE49-F238E27FC236}">
                    <a16:creationId xmlns:a16="http://schemas.microsoft.com/office/drawing/2014/main" id="{5A44B152-A764-C8A2-970D-7B2D6A577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054"/>
                <a:ext cx="182" cy="158"/>
              </a:xfrm>
              <a:custGeom>
                <a:avLst/>
                <a:gdLst>
                  <a:gd name="T0" fmla="*/ 5 w 182"/>
                  <a:gd name="T1" fmla="*/ 67 h 158"/>
                  <a:gd name="T2" fmla="*/ 30 w 182"/>
                  <a:gd name="T3" fmla="*/ 47 h 158"/>
                  <a:gd name="T4" fmla="*/ 81 w 182"/>
                  <a:gd name="T5" fmla="*/ 36 h 158"/>
                  <a:gd name="T6" fmla="*/ 86 w 182"/>
                  <a:gd name="T7" fmla="*/ 10 h 158"/>
                  <a:gd name="T8" fmla="*/ 131 w 182"/>
                  <a:gd name="T9" fmla="*/ 0 h 158"/>
                  <a:gd name="T10" fmla="*/ 172 w 182"/>
                  <a:gd name="T11" fmla="*/ 62 h 158"/>
                  <a:gd name="T12" fmla="*/ 182 w 182"/>
                  <a:gd name="T13" fmla="*/ 123 h 158"/>
                  <a:gd name="T14" fmla="*/ 55 w 182"/>
                  <a:gd name="T15" fmla="*/ 158 h 158"/>
                  <a:gd name="T16" fmla="*/ 0 w 182"/>
                  <a:gd name="T17" fmla="*/ 92 h 158"/>
                  <a:gd name="T18" fmla="*/ 5 w 182"/>
                  <a:gd name="T19" fmla="*/ 6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2" h="158">
                    <a:moveTo>
                      <a:pt x="5" y="67"/>
                    </a:moveTo>
                    <a:lnTo>
                      <a:pt x="30" y="47"/>
                    </a:lnTo>
                    <a:lnTo>
                      <a:pt x="81" y="36"/>
                    </a:lnTo>
                    <a:lnTo>
                      <a:pt x="86" y="10"/>
                    </a:lnTo>
                    <a:lnTo>
                      <a:pt x="131" y="0"/>
                    </a:lnTo>
                    <a:lnTo>
                      <a:pt x="172" y="62"/>
                    </a:lnTo>
                    <a:lnTo>
                      <a:pt x="182" y="123"/>
                    </a:lnTo>
                    <a:lnTo>
                      <a:pt x="55" y="158"/>
                    </a:lnTo>
                    <a:lnTo>
                      <a:pt x="0" y="92"/>
                    </a:lnTo>
                    <a:lnTo>
                      <a:pt x="5" y="6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6" name="Freeform 722">
                <a:extLst>
                  <a:ext uri="{FF2B5EF4-FFF2-40B4-BE49-F238E27FC236}">
                    <a16:creationId xmlns:a16="http://schemas.microsoft.com/office/drawing/2014/main" id="{5CCF8011-9C8B-EBCA-DD5A-8705A6DB4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583"/>
                <a:ext cx="173" cy="189"/>
              </a:xfrm>
              <a:custGeom>
                <a:avLst/>
                <a:gdLst>
                  <a:gd name="T0" fmla="*/ 0 w 173"/>
                  <a:gd name="T1" fmla="*/ 122 h 189"/>
                  <a:gd name="T2" fmla="*/ 31 w 173"/>
                  <a:gd name="T3" fmla="*/ 82 h 189"/>
                  <a:gd name="T4" fmla="*/ 11 w 173"/>
                  <a:gd name="T5" fmla="*/ 31 h 189"/>
                  <a:gd name="T6" fmla="*/ 46 w 173"/>
                  <a:gd name="T7" fmla="*/ 0 h 189"/>
                  <a:gd name="T8" fmla="*/ 76 w 173"/>
                  <a:gd name="T9" fmla="*/ 6 h 189"/>
                  <a:gd name="T10" fmla="*/ 96 w 173"/>
                  <a:gd name="T11" fmla="*/ 76 h 189"/>
                  <a:gd name="T12" fmla="*/ 142 w 173"/>
                  <a:gd name="T13" fmla="*/ 93 h 189"/>
                  <a:gd name="T14" fmla="*/ 137 w 173"/>
                  <a:gd name="T15" fmla="*/ 137 h 189"/>
                  <a:gd name="T16" fmla="*/ 173 w 173"/>
                  <a:gd name="T17" fmla="*/ 158 h 189"/>
                  <a:gd name="T18" fmla="*/ 168 w 173"/>
                  <a:gd name="T19" fmla="*/ 184 h 189"/>
                  <a:gd name="T20" fmla="*/ 87 w 173"/>
                  <a:gd name="T21" fmla="*/ 189 h 189"/>
                  <a:gd name="T22" fmla="*/ 0 w 173"/>
                  <a:gd name="T23" fmla="*/ 12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3" h="189">
                    <a:moveTo>
                      <a:pt x="0" y="122"/>
                    </a:moveTo>
                    <a:lnTo>
                      <a:pt x="31" y="82"/>
                    </a:lnTo>
                    <a:lnTo>
                      <a:pt x="11" y="31"/>
                    </a:lnTo>
                    <a:lnTo>
                      <a:pt x="46" y="0"/>
                    </a:lnTo>
                    <a:lnTo>
                      <a:pt x="76" y="6"/>
                    </a:lnTo>
                    <a:lnTo>
                      <a:pt x="96" y="76"/>
                    </a:lnTo>
                    <a:lnTo>
                      <a:pt x="142" y="93"/>
                    </a:lnTo>
                    <a:lnTo>
                      <a:pt x="137" y="137"/>
                    </a:lnTo>
                    <a:lnTo>
                      <a:pt x="173" y="158"/>
                    </a:lnTo>
                    <a:lnTo>
                      <a:pt x="168" y="184"/>
                    </a:lnTo>
                    <a:lnTo>
                      <a:pt x="87" y="189"/>
                    </a:lnTo>
                    <a:lnTo>
                      <a:pt x="0" y="12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7" name="Freeform 723">
                <a:extLst>
                  <a:ext uri="{FF2B5EF4-FFF2-40B4-BE49-F238E27FC236}">
                    <a16:creationId xmlns:a16="http://schemas.microsoft.com/office/drawing/2014/main" id="{FFF7615E-96BB-3402-085B-EBE6BF792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" y="2448"/>
                <a:ext cx="147" cy="195"/>
              </a:xfrm>
              <a:custGeom>
                <a:avLst/>
                <a:gdLst>
                  <a:gd name="T0" fmla="*/ 0 w 147"/>
                  <a:gd name="T1" fmla="*/ 97 h 195"/>
                  <a:gd name="T2" fmla="*/ 15 w 147"/>
                  <a:gd name="T3" fmla="*/ 26 h 195"/>
                  <a:gd name="T4" fmla="*/ 61 w 147"/>
                  <a:gd name="T5" fmla="*/ 0 h 195"/>
                  <a:gd name="T6" fmla="*/ 121 w 147"/>
                  <a:gd name="T7" fmla="*/ 26 h 195"/>
                  <a:gd name="T8" fmla="*/ 147 w 147"/>
                  <a:gd name="T9" fmla="*/ 128 h 195"/>
                  <a:gd name="T10" fmla="*/ 92 w 147"/>
                  <a:gd name="T11" fmla="*/ 195 h 195"/>
                  <a:gd name="T12" fmla="*/ 61 w 147"/>
                  <a:gd name="T13" fmla="*/ 195 h 195"/>
                  <a:gd name="T14" fmla="*/ 46 w 147"/>
                  <a:gd name="T15" fmla="*/ 189 h 195"/>
                  <a:gd name="T16" fmla="*/ 25 w 147"/>
                  <a:gd name="T17" fmla="*/ 117 h 195"/>
                  <a:gd name="T18" fmla="*/ 0 w 147"/>
                  <a:gd name="T19" fmla="*/ 97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7" h="195">
                    <a:moveTo>
                      <a:pt x="0" y="97"/>
                    </a:moveTo>
                    <a:lnTo>
                      <a:pt x="15" y="26"/>
                    </a:lnTo>
                    <a:lnTo>
                      <a:pt x="61" y="0"/>
                    </a:lnTo>
                    <a:lnTo>
                      <a:pt x="121" y="26"/>
                    </a:lnTo>
                    <a:lnTo>
                      <a:pt x="147" y="128"/>
                    </a:lnTo>
                    <a:lnTo>
                      <a:pt x="92" y="195"/>
                    </a:lnTo>
                    <a:lnTo>
                      <a:pt x="61" y="195"/>
                    </a:lnTo>
                    <a:lnTo>
                      <a:pt x="46" y="189"/>
                    </a:lnTo>
                    <a:lnTo>
                      <a:pt x="25" y="117"/>
                    </a:lnTo>
                    <a:lnTo>
                      <a:pt x="0" y="9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8" name="Freeform 724">
                <a:extLst>
                  <a:ext uri="{FF2B5EF4-FFF2-40B4-BE49-F238E27FC236}">
                    <a16:creationId xmlns:a16="http://schemas.microsoft.com/office/drawing/2014/main" id="{3FABF919-B269-0855-7749-A88850595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2704"/>
                <a:ext cx="259" cy="284"/>
              </a:xfrm>
              <a:custGeom>
                <a:avLst/>
                <a:gdLst>
                  <a:gd name="T0" fmla="*/ 209 w 259"/>
                  <a:gd name="T1" fmla="*/ 0 h 284"/>
                  <a:gd name="T2" fmla="*/ 233 w 259"/>
                  <a:gd name="T3" fmla="*/ 45 h 284"/>
                  <a:gd name="T4" fmla="*/ 259 w 259"/>
                  <a:gd name="T5" fmla="*/ 121 h 284"/>
                  <a:gd name="T6" fmla="*/ 253 w 259"/>
                  <a:gd name="T7" fmla="*/ 167 h 284"/>
                  <a:gd name="T8" fmla="*/ 142 w 259"/>
                  <a:gd name="T9" fmla="*/ 223 h 284"/>
                  <a:gd name="T10" fmla="*/ 148 w 259"/>
                  <a:gd name="T11" fmla="*/ 258 h 284"/>
                  <a:gd name="T12" fmla="*/ 87 w 259"/>
                  <a:gd name="T13" fmla="*/ 284 h 284"/>
                  <a:gd name="T14" fmla="*/ 30 w 259"/>
                  <a:gd name="T15" fmla="*/ 254 h 284"/>
                  <a:gd name="T16" fmla="*/ 0 w 259"/>
                  <a:gd name="T17" fmla="*/ 193 h 284"/>
                  <a:gd name="T18" fmla="*/ 81 w 259"/>
                  <a:gd name="T19" fmla="*/ 157 h 284"/>
                  <a:gd name="T20" fmla="*/ 127 w 259"/>
                  <a:gd name="T21" fmla="*/ 9 h 284"/>
                  <a:gd name="T22" fmla="*/ 163 w 259"/>
                  <a:gd name="T23" fmla="*/ 0 h 284"/>
                  <a:gd name="T24" fmla="*/ 188 w 259"/>
                  <a:gd name="T25" fmla="*/ 9 h 284"/>
                  <a:gd name="T26" fmla="*/ 209 w 259"/>
                  <a:gd name="T27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9" h="284">
                    <a:moveTo>
                      <a:pt x="209" y="0"/>
                    </a:moveTo>
                    <a:lnTo>
                      <a:pt x="233" y="45"/>
                    </a:lnTo>
                    <a:lnTo>
                      <a:pt x="259" y="121"/>
                    </a:lnTo>
                    <a:lnTo>
                      <a:pt x="253" y="167"/>
                    </a:lnTo>
                    <a:lnTo>
                      <a:pt x="142" y="223"/>
                    </a:lnTo>
                    <a:lnTo>
                      <a:pt x="148" y="258"/>
                    </a:lnTo>
                    <a:lnTo>
                      <a:pt x="87" y="284"/>
                    </a:lnTo>
                    <a:lnTo>
                      <a:pt x="30" y="254"/>
                    </a:lnTo>
                    <a:lnTo>
                      <a:pt x="0" y="193"/>
                    </a:lnTo>
                    <a:lnTo>
                      <a:pt x="81" y="157"/>
                    </a:lnTo>
                    <a:lnTo>
                      <a:pt x="127" y="9"/>
                    </a:lnTo>
                    <a:lnTo>
                      <a:pt x="163" y="0"/>
                    </a:lnTo>
                    <a:lnTo>
                      <a:pt x="188" y="9"/>
                    </a:lnTo>
                    <a:lnTo>
                      <a:pt x="209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29" name="Freeform 725">
                <a:extLst>
                  <a:ext uri="{FF2B5EF4-FFF2-40B4-BE49-F238E27FC236}">
                    <a16:creationId xmlns:a16="http://schemas.microsoft.com/office/drawing/2014/main" id="{4F25B658-04F5-0AA6-7E1B-549D53CCA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066"/>
                <a:ext cx="328" cy="169"/>
              </a:xfrm>
              <a:custGeom>
                <a:avLst/>
                <a:gdLst>
                  <a:gd name="T0" fmla="*/ 0 w 328"/>
                  <a:gd name="T1" fmla="*/ 78 h 169"/>
                  <a:gd name="T2" fmla="*/ 18 w 328"/>
                  <a:gd name="T3" fmla="*/ 37 h 169"/>
                  <a:gd name="T4" fmla="*/ 96 w 328"/>
                  <a:gd name="T5" fmla="*/ 21 h 169"/>
                  <a:gd name="T6" fmla="*/ 181 w 328"/>
                  <a:gd name="T7" fmla="*/ 0 h 169"/>
                  <a:gd name="T8" fmla="*/ 317 w 328"/>
                  <a:gd name="T9" fmla="*/ 41 h 169"/>
                  <a:gd name="T10" fmla="*/ 328 w 328"/>
                  <a:gd name="T11" fmla="*/ 73 h 169"/>
                  <a:gd name="T12" fmla="*/ 166 w 328"/>
                  <a:gd name="T13" fmla="*/ 139 h 169"/>
                  <a:gd name="T14" fmla="*/ 160 w 328"/>
                  <a:gd name="T15" fmla="*/ 154 h 169"/>
                  <a:gd name="T16" fmla="*/ 140 w 328"/>
                  <a:gd name="T17" fmla="*/ 169 h 169"/>
                  <a:gd name="T18" fmla="*/ 108 w 328"/>
                  <a:gd name="T19" fmla="*/ 139 h 169"/>
                  <a:gd name="T20" fmla="*/ 59 w 328"/>
                  <a:gd name="T21" fmla="*/ 139 h 169"/>
                  <a:gd name="T22" fmla="*/ 39 w 328"/>
                  <a:gd name="T23" fmla="*/ 128 h 169"/>
                  <a:gd name="T24" fmla="*/ 0 w 328"/>
                  <a:gd name="T25" fmla="*/ 7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8" h="169">
                    <a:moveTo>
                      <a:pt x="0" y="78"/>
                    </a:moveTo>
                    <a:lnTo>
                      <a:pt x="18" y="37"/>
                    </a:lnTo>
                    <a:lnTo>
                      <a:pt x="96" y="21"/>
                    </a:lnTo>
                    <a:lnTo>
                      <a:pt x="181" y="0"/>
                    </a:lnTo>
                    <a:lnTo>
                      <a:pt x="317" y="41"/>
                    </a:lnTo>
                    <a:lnTo>
                      <a:pt x="328" y="73"/>
                    </a:lnTo>
                    <a:lnTo>
                      <a:pt x="166" y="139"/>
                    </a:lnTo>
                    <a:lnTo>
                      <a:pt x="160" y="154"/>
                    </a:lnTo>
                    <a:lnTo>
                      <a:pt x="140" y="169"/>
                    </a:lnTo>
                    <a:lnTo>
                      <a:pt x="108" y="139"/>
                    </a:lnTo>
                    <a:lnTo>
                      <a:pt x="59" y="139"/>
                    </a:lnTo>
                    <a:lnTo>
                      <a:pt x="39" y="12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30" name="Freeform 726">
                <a:extLst>
                  <a:ext uri="{FF2B5EF4-FFF2-40B4-BE49-F238E27FC236}">
                    <a16:creationId xmlns:a16="http://schemas.microsoft.com/office/drawing/2014/main" id="{E878AA6D-BB7C-D43D-E4C3-D813C782B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" y="2789"/>
                <a:ext cx="96" cy="149"/>
              </a:xfrm>
              <a:custGeom>
                <a:avLst/>
                <a:gdLst>
                  <a:gd name="T0" fmla="*/ 61 w 96"/>
                  <a:gd name="T1" fmla="*/ 0 h 149"/>
                  <a:gd name="T2" fmla="*/ 92 w 96"/>
                  <a:gd name="T3" fmla="*/ 21 h 149"/>
                  <a:gd name="T4" fmla="*/ 96 w 96"/>
                  <a:gd name="T5" fmla="*/ 143 h 149"/>
                  <a:gd name="T6" fmla="*/ 51 w 96"/>
                  <a:gd name="T7" fmla="*/ 149 h 149"/>
                  <a:gd name="T8" fmla="*/ 15 w 96"/>
                  <a:gd name="T9" fmla="*/ 123 h 149"/>
                  <a:gd name="T10" fmla="*/ 0 w 96"/>
                  <a:gd name="T11" fmla="*/ 41 h 149"/>
                  <a:gd name="T12" fmla="*/ 61 w 96"/>
                  <a:gd name="T13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49">
                    <a:moveTo>
                      <a:pt x="61" y="0"/>
                    </a:moveTo>
                    <a:lnTo>
                      <a:pt x="92" y="21"/>
                    </a:lnTo>
                    <a:lnTo>
                      <a:pt x="96" y="143"/>
                    </a:lnTo>
                    <a:lnTo>
                      <a:pt x="51" y="149"/>
                    </a:lnTo>
                    <a:lnTo>
                      <a:pt x="15" y="123"/>
                    </a:lnTo>
                    <a:lnTo>
                      <a:pt x="0" y="41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31" name="Freeform 727">
                <a:extLst>
                  <a:ext uri="{FF2B5EF4-FFF2-40B4-BE49-F238E27FC236}">
                    <a16:creationId xmlns:a16="http://schemas.microsoft.com/office/drawing/2014/main" id="{8D8694CC-C7FC-114E-5E07-86A9F9F65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3080"/>
                <a:ext cx="217" cy="162"/>
              </a:xfrm>
              <a:custGeom>
                <a:avLst/>
                <a:gdLst>
                  <a:gd name="T0" fmla="*/ 81 w 217"/>
                  <a:gd name="T1" fmla="*/ 4 h 162"/>
                  <a:gd name="T2" fmla="*/ 96 w 217"/>
                  <a:gd name="T3" fmla="*/ 0 h 162"/>
                  <a:gd name="T4" fmla="*/ 161 w 217"/>
                  <a:gd name="T5" fmla="*/ 36 h 162"/>
                  <a:gd name="T6" fmla="*/ 217 w 217"/>
                  <a:gd name="T7" fmla="*/ 41 h 162"/>
                  <a:gd name="T8" fmla="*/ 212 w 217"/>
                  <a:gd name="T9" fmla="*/ 66 h 162"/>
                  <a:gd name="T10" fmla="*/ 157 w 217"/>
                  <a:gd name="T11" fmla="*/ 76 h 162"/>
                  <a:gd name="T12" fmla="*/ 131 w 217"/>
                  <a:gd name="T13" fmla="*/ 147 h 162"/>
                  <a:gd name="T14" fmla="*/ 9 w 217"/>
                  <a:gd name="T15" fmla="*/ 162 h 162"/>
                  <a:gd name="T16" fmla="*/ 0 w 217"/>
                  <a:gd name="T17" fmla="*/ 121 h 162"/>
                  <a:gd name="T18" fmla="*/ 70 w 217"/>
                  <a:gd name="T19" fmla="*/ 30 h 162"/>
                  <a:gd name="T20" fmla="*/ 74 w 217"/>
                  <a:gd name="T21" fmla="*/ 4 h 162"/>
                  <a:gd name="T22" fmla="*/ 81 w 217"/>
                  <a:gd name="T23" fmla="*/ 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7" h="162">
                    <a:moveTo>
                      <a:pt x="81" y="4"/>
                    </a:moveTo>
                    <a:lnTo>
                      <a:pt x="96" y="0"/>
                    </a:lnTo>
                    <a:lnTo>
                      <a:pt x="161" y="36"/>
                    </a:lnTo>
                    <a:lnTo>
                      <a:pt x="217" y="41"/>
                    </a:lnTo>
                    <a:lnTo>
                      <a:pt x="212" y="66"/>
                    </a:lnTo>
                    <a:lnTo>
                      <a:pt x="157" y="76"/>
                    </a:lnTo>
                    <a:lnTo>
                      <a:pt x="131" y="147"/>
                    </a:lnTo>
                    <a:lnTo>
                      <a:pt x="9" y="162"/>
                    </a:lnTo>
                    <a:lnTo>
                      <a:pt x="0" y="121"/>
                    </a:lnTo>
                    <a:lnTo>
                      <a:pt x="70" y="30"/>
                    </a:lnTo>
                    <a:lnTo>
                      <a:pt x="74" y="4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32" name="Freeform 728">
                <a:extLst>
                  <a:ext uri="{FF2B5EF4-FFF2-40B4-BE49-F238E27FC236}">
                    <a16:creationId xmlns:a16="http://schemas.microsoft.com/office/drawing/2014/main" id="{2626A73B-FBC7-17DA-6EBB-58DC8C24E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9" y="2643"/>
                <a:ext cx="173" cy="70"/>
              </a:xfrm>
              <a:custGeom>
                <a:avLst/>
                <a:gdLst>
                  <a:gd name="T0" fmla="*/ 0 w 173"/>
                  <a:gd name="T1" fmla="*/ 0 h 70"/>
                  <a:gd name="T2" fmla="*/ 33 w 173"/>
                  <a:gd name="T3" fmla="*/ 0 h 70"/>
                  <a:gd name="T4" fmla="*/ 53 w 173"/>
                  <a:gd name="T5" fmla="*/ 24 h 70"/>
                  <a:gd name="T6" fmla="*/ 149 w 173"/>
                  <a:gd name="T7" fmla="*/ 0 h 70"/>
                  <a:gd name="T8" fmla="*/ 173 w 173"/>
                  <a:gd name="T9" fmla="*/ 35 h 70"/>
                  <a:gd name="T10" fmla="*/ 83 w 173"/>
                  <a:gd name="T11" fmla="*/ 70 h 70"/>
                  <a:gd name="T12" fmla="*/ 12 w 173"/>
                  <a:gd name="T13" fmla="*/ 70 h 70"/>
                  <a:gd name="T14" fmla="*/ 0 w 173"/>
                  <a:gd name="T1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0">
                    <a:moveTo>
                      <a:pt x="0" y="0"/>
                    </a:moveTo>
                    <a:lnTo>
                      <a:pt x="33" y="0"/>
                    </a:lnTo>
                    <a:lnTo>
                      <a:pt x="53" y="24"/>
                    </a:lnTo>
                    <a:lnTo>
                      <a:pt x="149" y="0"/>
                    </a:lnTo>
                    <a:lnTo>
                      <a:pt x="173" y="35"/>
                    </a:lnTo>
                    <a:lnTo>
                      <a:pt x="83" y="70"/>
                    </a:lnTo>
                    <a:lnTo>
                      <a:pt x="12" y="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33" name="Freeform 729">
                <a:extLst>
                  <a:ext uri="{FF2B5EF4-FFF2-40B4-BE49-F238E27FC236}">
                    <a16:creationId xmlns:a16="http://schemas.microsoft.com/office/drawing/2014/main" id="{17375142-F3E4-5023-2122-313B39F3C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" y="2418"/>
                <a:ext cx="131" cy="184"/>
              </a:xfrm>
              <a:custGeom>
                <a:avLst/>
                <a:gdLst>
                  <a:gd name="T0" fmla="*/ 121 w 131"/>
                  <a:gd name="T1" fmla="*/ 168 h 184"/>
                  <a:gd name="T2" fmla="*/ 100 w 131"/>
                  <a:gd name="T3" fmla="*/ 123 h 184"/>
                  <a:gd name="T4" fmla="*/ 131 w 131"/>
                  <a:gd name="T5" fmla="*/ 97 h 184"/>
                  <a:gd name="T6" fmla="*/ 76 w 131"/>
                  <a:gd name="T7" fmla="*/ 21 h 184"/>
                  <a:gd name="T8" fmla="*/ 35 w 131"/>
                  <a:gd name="T9" fmla="*/ 6 h 184"/>
                  <a:gd name="T10" fmla="*/ 0 w 131"/>
                  <a:gd name="T11" fmla="*/ 0 h 184"/>
                  <a:gd name="T12" fmla="*/ 0 w 131"/>
                  <a:gd name="T13" fmla="*/ 102 h 184"/>
                  <a:gd name="T14" fmla="*/ 15 w 131"/>
                  <a:gd name="T15" fmla="*/ 117 h 184"/>
                  <a:gd name="T16" fmla="*/ 4 w 131"/>
                  <a:gd name="T17" fmla="*/ 138 h 184"/>
                  <a:gd name="T18" fmla="*/ 96 w 131"/>
                  <a:gd name="T19" fmla="*/ 184 h 184"/>
                  <a:gd name="T20" fmla="*/ 121 w 131"/>
                  <a:gd name="T21" fmla="*/ 16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1" h="184">
                    <a:moveTo>
                      <a:pt x="121" y="168"/>
                    </a:moveTo>
                    <a:lnTo>
                      <a:pt x="100" y="123"/>
                    </a:lnTo>
                    <a:lnTo>
                      <a:pt x="131" y="97"/>
                    </a:lnTo>
                    <a:lnTo>
                      <a:pt x="76" y="21"/>
                    </a:lnTo>
                    <a:lnTo>
                      <a:pt x="35" y="6"/>
                    </a:lnTo>
                    <a:lnTo>
                      <a:pt x="0" y="0"/>
                    </a:lnTo>
                    <a:lnTo>
                      <a:pt x="0" y="102"/>
                    </a:lnTo>
                    <a:lnTo>
                      <a:pt x="15" y="117"/>
                    </a:lnTo>
                    <a:lnTo>
                      <a:pt x="4" y="138"/>
                    </a:lnTo>
                    <a:lnTo>
                      <a:pt x="96" y="184"/>
                    </a:lnTo>
                    <a:lnTo>
                      <a:pt x="121" y="16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34" name="Freeform 730">
                <a:extLst>
                  <a:ext uri="{FF2B5EF4-FFF2-40B4-BE49-F238E27FC236}">
                    <a16:creationId xmlns:a16="http://schemas.microsoft.com/office/drawing/2014/main" id="{ECF2A7EE-5ACC-3D9F-6EFD-852519471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" y="2418"/>
                <a:ext cx="192" cy="158"/>
              </a:xfrm>
              <a:custGeom>
                <a:avLst/>
                <a:gdLst>
                  <a:gd name="T0" fmla="*/ 0 w 192"/>
                  <a:gd name="T1" fmla="*/ 56 h 158"/>
                  <a:gd name="T2" fmla="*/ 26 w 192"/>
                  <a:gd name="T3" fmla="*/ 158 h 158"/>
                  <a:gd name="T4" fmla="*/ 117 w 192"/>
                  <a:gd name="T5" fmla="*/ 158 h 158"/>
                  <a:gd name="T6" fmla="*/ 192 w 192"/>
                  <a:gd name="T7" fmla="*/ 112 h 158"/>
                  <a:gd name="T8" fmla="*/ 122 w 192"/>
                  <a:gd name="T9" fmla="*/ 0 h 158"/>
                  <a:gd name="T10" fmla="*/ 71 w 192"/>
                  <a:gd name="T11" fmla="*/ 6 h 158"/>
                  <a:gd name="T12" fmla="*/ 67 w 192"/>
                  <a:gd name="T13" fmla="*/ 36 h 158"/>
                  <a:gd name="T14" fmla="*/ 0 w 192"/>
                  <a:gd name="T15" fmla="*/ 5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158">
                    <a:moveTo>
                      <a:pt x="0" y="56"/>
                    </a:moveTo>
                    <a:lnTo>
                      <a:pt x="26" y="158"/>
                    </a:lnTo>
                    <a:lnTo>
                      <a:pt x="117" y="158"/>
                    </a:lnTo>
                    <a:lnTo>
                      <a:pt x="192" y="112"/>
                    </a:lnTo>
                    <a:lnTo>
                      <a:pt x="122" y="0"/>
                    </a:lnTo>
                    <a:lnTo>
                      <a:pt x="71" y="6"/>
                    </a:lnTo>
                    <a:lnTo>
                      <a:pt x="67" y="36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35" name="Freeform 731">
                <a:extLst>
                  <a:ext uri="{FF2B5EF4-FFF2-40B4-BE49-F238E27FC236}">
                    <a16:creationId xmlns:a16="http://schemas.microsoft.com/office/drawing/2014/main" id="{97F9399E-E61C-A9DE-2491-D4E16C8C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9" y="2637"/>
                <a:ext cx="131" cy="269"/>
              </a:xfrm>
              <a:custGeom>
                <a:avLst/>
                <a:gdLst>
                  <a:gd name="T0" fmla="*/ 61 w 131"/>
                  <a:gd name="T1" fmla="*/ 26 h 269"/>
                  <a:gd name="T2" fmla="*/ 92 w 131"/>
                  <a:gd name="T3" fmla="*/ 6 h 269"/>
                  <a:gd name="T4" fmla="*/ 107 w 131"/>
                  <a:gd name="T5" fmla="*/ 0 h 269"/>
                  <a:gd name="T6" fmla="*/ 120 w 131"/>
                  <a:gd name="T7" fmla="*/ 4 h 269"/>
                  <a:gd name="T8" fmla="*/ 131 w 131"/>
                  <a:gd name="T9" fmla="*/ 75 h 269"/>
                  <a:gd name="T10" fmla="*/ 101 w 131"/>
                  <a:gd name="T11" fmla="*/ 269 h 269"/>
                  <a:gd name="T12" fmla="*/ 66 w 131"/>
                  <a:gd name="T13" fmla="*/ 269 h 269"/>
                  <a:gd name="T14" fmla="*/ 40 w 131"/>
                  <a:gd name="T15" fmla="*/ 219 h 269"/>
                  <a:gd name="T16" fmla="*/ 20 w 131"/>
                  <a:gd name="T17" fmla="*/ 188 h 269"/>
                  <a:gd name="T18" fmla="*/ 5 w 131"/>
                  <a:gd name="T19" fmla="*/ 163 h 269"/>
                  <a:gd name="T20" fmla="*/ 0 w 131"/>
                  <a:gd name="T21" fmla="*/ 138 h 269"/>
                  <a:gd name="T22" fmla="*/ 35 w 131"/>
                  <a:gd name="T23" fmla="*/ 102 h 269"/>
                  <a:gd name="T24" fmla="*/ 66 w 131"/>
                  <a:gd name="T25" fmla="*/ 46 h 269"/>
                  <a:gd name="T26" fmla="*/ 61 w 131"/>
                  <a:gd name="T27" fmla="*/ 2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1" h="269">
                    <a:moveTo>
                      <a:pt x="61" y="26"/>
                    </a:moveTo>
                    <a:lnTo>
                      <a:pt x="92" y="6"/>
                    </a:lnTo>
                    <a:lnTo>
                      <a:pt x="107" y="0"/>
                    </a:lnTo>
                    <a:lnTo>
                      <a:pt x="120" y="4"/>
                    </a:lnTo>
                    <a:lnTo>
                      <a:pt x="131" y="75"/>
                    </a:lnTo>
                    <a:lnTo>
                      <a:pt x="101" y="269"/>
                    </a:lnTo>
                    <a:lnTo>
                      <a:pt x="66" y="269"/>
                    </a:lnTo>
                    <a:lnTo>
                      <a:pt x="40" y="219"/>
                    </a:lnTo>
                    <a:lnTo>
                      <a:pt x="20" y="188"/>
                    </a:lnTo>
                    <a:lnTo>
                      <a:pt x="5" y="163"/>
                    </a:lnTo>
                    <a:lnTo>
                      <a:pt x="0" y="138"/>
                    </a:lnTo>
                    <a:lnTo>
                      <a:pt x="35" y="102"/>
                    </a:lnTo>
                    <a:lnTo>
                      <a:pt x="66" y="46"/>
                    </a:lnTo>
                    <a:lnTo>
                      <a:pt x="61" y="2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36" name="Freeform 732">
                <a:extLst>
                  <a:ext uri="{FF2B5EF4-FFF2-40B4-BE49-F238E27FC236}">
                    <a16:creationId xmlns:a16="http://schemas.microsoft.com/office/drawing/2014/main" id="{2A97494A-86AE-5914-34A7-D12B6D073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" y="1670"/>
                <a:ext cx="207" cy="326"/>
              </a:xfrm>
              <a:custGeom>
                <a:avLst/>
                <a:gdLst>
                  <a:gd name="T0" fmla="*/ 65 w 207"/>
                  <a:gd name="T1" fmla="*/ 16 h 326"/>
                  <a:gd name="T2" fmla="*/ 117 w 207"/>
                  <a:gd name="T3" fmla="*/ 0 h 326"/>
                  <a:gd name="T4" fmla="*/ 167 w 207"/>
                  <a:gd name="T5" fmla="*/ 40 h 326"/>
                  <a:gd name="T6" fmla="*/ 207 w 207"/>
                  <a:gd name="T7" fmla="*/ 214 h 326"/>
                  <a:gd name="T8" fmla="*/ 202 w 207"/>
                  <a:gd name="T9" fmla="*/ 250 h 326"/>
                  <a:gd name="T10" fmla="*/ 71 w 207"/>
                  <a:gd name="T11" fmla="*/ 311 h 326"/>
                  <a:gd name="T12" fmla="*/ 10 w 207"/>
                  <a:gd name="T13" fmla="*/ 326 h 326"/>
                  <a:gd name="T14" fmla="*/ 0 w 207"/>
                  <a:gd name="T15" fmla="*/ 157 h 326"/>
                  <a:gd name="T16" fmla="*/ 10 w 207"/>
                  <a:gd name="T17" fmla="*/ 127 h 326"/>
                  <a:gd name="T18" fmla="*/ 21 w 207"/>
                  <a:gd name="T19" fmla="*/ 57 h 326"/>
                  <a:gd name="T20" fmla="*/ 65 w 207"/>
                  <a:gd name="T21" fmla="*/ 1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326">
                    <a:moveTo>
                      <a:pt x="65" y="16"/>
                    </a:moveTo>
                    <a:lnTo>
                      <a:pt x="117" y="0"/>
                    </a:lnTo>
                    <a:lnTo>
                      <a:pt x="167" y="40"/>
                    </a:lnTo>
                    <a:lnTo>
                      <a:pt x="207" y="214"/>
                    </a:lnTo>
                    <a:lnTo>
                      <a:pt x="202" y="250"/>
                    </a:lnTo>
                    <a:lnTo>
                      <a:pt x="71" y="311"/>
                    </a:lnTo>
                    <a:lnTo>
                      <a:pt x="10" y="326"/>
                    </a:lnTo>
                    <a:lnTo>
                      <a:pt x="0" y="157"/>
                    </a:lnTo>
                    <a:lnTo>
                      <a:pt x="10" y="127"/>
                    </a:lnTo>
                    <a:lnTo>
                      <a:pt x="21" y="57"/>
                    </a:lnTo>
                    <a:lnTo>
                      <a:pt x="65" y="1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37" name="Freeform 733">
                <a:extLst>
                  <a:ext uri="{FF2B5EF4-FFF2-40B4-BE49-F238E27FC236}">
                    <a16:creationId xmlns:a16="http://schemas.microsoft.com/office/drawing/2014/main" id="{1BAAFDDB-9D12-B332-1F7F-E91FF6A78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7" y="2439"/>
                <a:ext cx="92" cy="102"/>
              </a:xfrm>
              <a:custGeom>
                <a:avLst/>
                <a:gdLst>
                  <a:gd name="T0" fmla="*/ 92 w 92"/>
                  <a:gd name="T1" fmla="*/ 5 h 102"/>
                  <a:gd name="T2" fmla="*/ 72 w 92"/>
                  <a:gd name="T3" fmla="*/ 102 h 102"/>
                  <a:gd name="T4" fmla="*/ 31 w 92"/>
                  <a:gd name="T5" fmla="*/ 85 h 102"/>
                  <a:gd name="T6" fmla="*/ 0 w 92"/>
                  <a:gd name="T7" fmla="*/ 41 h 102"/>
                  <a:gd name="T8" fmla="*/ 37 w 92"/>
                  <a:gd name="T9" fmla="*/ 0 h 102"/>
                  <a:gd name="T10" fmla="*/ 92 w 92"/>
                  <a:gd name="T11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102">
                    <a:moveTo>
                      <a:pt x="92" y="5"/>
                    </a:moveTo>
                    <a:lnTo>
                      <a:pt x="72" y="102"/>
                    </a:lnTo>
                    <a:lnTo>
                      <a:pt x="31" y="85"/>
                    </a:lnTo>
                    <a:lnTo>
                      <a:pt x="0" y="41"/>
                    </a:lnTo>
                    <a:lnTo>
                      <a:pt x="37" y="0"/>
                    </a:lnTo>
                    <a:lnTo>
                      <a:pt x="92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38" name="Freeform 734">
                <a:extLst>
                  <a:ext uri="{FF2B5EF4-FFF2-40B4-BE49-F238E27FC236}">
                    <a16:creationId xmlns:a16="http://schemas.microsoft.com/office/drawing/2014/main" id="{BA5A5347-1F2C-E83A-DAE3-EE940FA7B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3146"/>
                <a:ext cx="267" cy="203"/>
              </a:xfrm>
              <a:custGeom>
                <a:avLst/>
                <a:gdLst>
                  <a:gd name="T0" fmla="*/ 9 w 267"/>
                  <a:gd name="T1" fmla="*/ 55 h 203"/>
                  <a:gd name="T2" fmla="*/ 166 w 267"/>
                  <a:gd name="T3" fmla="*/ 0 h 203"/>
                  <a:gd name="T4" fmla="*/ 160 w 267"/>
                  <a:gd name="T5" fmla="*/ 40 h 203"/>
                  <a:gd name="T6" fmla="*/ 258 w 267"/>
                  <a:gd name="T7" fmla="*/ 55 h 203"/>
                  <a:gd name="T8" fmla="*/ 267 w 267"/>
                  <a:gd name="T9" fmla="*/ 96 h 203"/>
                  <a:gd name="T10" fmla="*/ 227 w 267"/>
                  <a:gd name="T11" fmla="*/ 122 h 203"/>
                  <a:gd name="T12" fmla="*/ 217 w 267"/>
                  <a:gd name="T13" fmla="*/ 168 h 203"/>
                  <a:gd name="T14" fmla="*/ 201 w 267"/>
                  <a:gd name="T15" fmla="*/ 194 h 203"/>
                  <a:gd name="T16" fmla="*/ 70 w 267"/>
                  <a:gd name="T17" fmla="*/ 203 h 203"/>
                  <a:gd name="T18" fmla="*/ 70 w 267"/>
                  <a:gd name="T19" fmla="*/ 173 h 203"/>
                  <a:gd name="T20" fmla="*/ 35 w 267"/>
                  <a:gd name="T21" fmla="*/ 116 h 203"/>
                  <a:gd name="T22" fmla="*/ 0 w 267"/>
                  <a:gd name="T23" fmla="*/ 112 h 203"/>
                  <a:gd name="T24" fmla="*/ 9 w 267"/>
                  <a:gd name="T25" fmla="*/ 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7" h="203">
                    <a:moveTo>
                      <a:pt x="9" y="55"/>
                    </a:moveTo>
                    <a:lnTo>
                      <a:pt x="166" y="0"/>
                    </a:lnTo>
                    <a:lnTo>
                      <a:pt x="160" y="40"/>
                    </a:lnTo>
                    <a:lnTo>
                      <a:pt x="258" y="55"/>
                    </a:lnTo>
                    <a:lnTo>
                      <a:pt x="267" y="96"/>
                    </a:lnTo>
                    <a:lnTo>
                      <a:pt x="227" y="122"/>
                    </a:lnTo>
                    <a:lnTo>
                      <a:pt x="217" y="168"/>
                    </a:lnTo>
                    <a:lnTo>
                      <a:pt x="201" y="194"/>
                    </a:lnTo>
                    <a:lnTo>
                      <a:pt x="70" y="203"/>
                    </a:lnTo>
                    <a:lnTo>
                      <a:pt x="70" y="173"/>
                    </a:lnTo>
                    <a:lnTo>
                      <a:pt x="35" y="116"/>
                    </a:lnTo>
                    <a:lnTo>
                      <a:pt x="0" y="112"/>
                    </a:lnTo>
                    <a:lnTo>
                      <a:pt x="9" y="5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706" name="Freeform 736">
              <a:extLst>
                <a:ext uri="{FF2B5EF4-FFF2-40B4-BE49-F238E27FC236}">
                  <a16:creationId xmlns:a16="http://schemas.microsoft.com/office/drawing/2014/main" id="{4C3FB499-5312-7C44-2D8A-A66AF92D7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2489"/>
              <a:ext cx="181" cy="265"/>
            </a:xfrm>
            <a:custGeom>
              <a:avLst/>
              <a:gdLst>
                <a:gd name="T0" fmla="*/ 0 w 181"/>
                <a:gd name="T1" fmla="*/ 6 h 265"/>
                <a:gd name="T2" fmla="*/ 55 w 181"/>
                <a:gd name="T3" fmla="*/ 0 h 265"/>
                <a:gd name="T4" fmla="*/ 96 w 181"/>
                <a:gd name="T5" fmla="*/ 15 h 265"/>
                <a:gd name="T6" fmla="*/ 166 w 181"/>
                <a:gd name="T7" fmla="*/ 128 h 265"/>
                <a:gd name="T8" fmla="*/ 181 w 181"/>
                <a:gd name="T9" fmla="*/ 239 h 265"/>
                <a:gd name="T10" fmla="*/ 177 w 181"/>
                <a:gd name="T11" fmla="*/ 265 h 265"/>
                <a:gd name="T12" fmla="*/ 151 w 181"/>
                <a:gd name="T13" fmla="*/ 265 h 265"/>
                <a:gd name="T14" fmla="*/ 142 w 181"/>
                <a:gd name="T15" fmla="*/ 245 h 265"/>
                <a:gd name="T16" fmla="*/ 91 w 181"/>
                <a:gd name="T17" fmla="*/ 239 h 265"/>
                <a:gd name="T18" fmla="*/ 62 w 181"/>
                <a:gd name="T19" fmla="*/ 201 h 265"/>
                <a:gd name="T20" fmla="*/ 70 w 181"/>
                <a:gd name="T21" fmla="*/ 184 h 265"/>
                <a:gd name="T22" fmla="*/ 50 w 181"/>
                <a:gd name="T23" fmla="*/ 76 h 265"/>
                <a:gd name="T24" fmla="*/ 9 w 181"/>
                <a:gd name="T25" fmla="*/ 67 h 265"/>
                <a:gd name="T26" fmla="*/ 0 w 181"/>
                <a:gd name="T27" fmla="*/ 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1" h="265">
                  <a:moveTo>
                    <a:pt x="0" y="6"/>
                  </a:moveTo>
                  <a:lnTo>
                    <a:pt x="55" y="0"/>
                  </a:lnTo>
                  <a:lnTo>
                    <a:pt x="96" y="15"/>
                  </a:lnTo>
                  <a:lnTo>
                    <a:pt x="166" y="128"/>
                  </a:lnTo>
                  <a:lnTo>
                    <a:pt x="181" y="239"/>
                  </a:lnTo>
                  <a:lnTo>
                    <a:pt x="177" y="265"/>
                  </a:lnTo>
                  <a:lnTo>
                    <a:pt x="151" y="265"/>
                  </a:lnTo>
                  <a:lnTo>
                    <a:pt x="142" y="245"/>
                  </a:lnTo>
                  <a:lnTo>
                    <a:pt x="91" y="239"/>
                  </a:lnTo>
                  <a:lnTo>
                    <a:pt x="62" y="201"/>
                  </a:lnTo>
                  <a:lnTo>
                    <a:pt x="70" y="184"/>
                  </a:lnTo>
                  <a:lnTo>
                    <a:pt x="50" y="76"/>
                  </a:lnTo>
                  <a:lnTo>
                    <a:pt x="9" y="67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07" name="Freeform 737">
              <a:extLst>
                <a:ext uri="{FF2B5EF4-FFF2-40B4-BE49-F238E27FC236}">
                  <a16:creationId xmlns:a16="http://schemas.microsoft.com/office/drawing/2014/main" id="{A50CC32C-ADE5-DDAA-A363-8A053394E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" y="2077"/>
              <a:ext cx="203" cy="219"/>
            </a:xfrm>
            <a:custGeom>
              <a:avLst/>
              <a:gdLst>
                <a:gd name="T0" fmla="*/ 61 w 203"/>
                <a:gd name="T1" fmla="*/ 0 h 219"/>
                <a:gd name="T2" fmla="*/ 188 w 203"/>
                <a:gd name="T3" fmla="*/ 97 h 219"/>
                <a:gd name="T4" fmla="*/ 203 w 203"/>
                <a:gd name="T5" fmla="*/ 117 h 219"/>
                <a:gd name="T6" fmla="*/ 198 w 203"/>
                <a:gd name="T7" fmla="*/ 184 h 219"/>
                <a:gd name="T8" fmla="*/ 157 w 203"/>
                <a:gd name="T9" fmla="*/ 219 h 219"/>
                <a:gd name="T10" fmla="*/ 61 w 203"/>
                <a:gd name="T11" fmla="*/ 153 h 219"/>
                <a:gd name="T12" fmla="*/ 11 w 203"/>
                <a:gd name="T13" fmla="*/ 169 h 219"/>
                <a:gd name="T14" fmla="*/ 6 w 203"/>
                <a:gd name="T15" fmla="*/ 82 h 219"/>
                <a:gd name="T16" fmla="*/ 0 w 203"/>
                <a:gd name="T17" fmla="*/ 51 h 219"/>
                <a:gd name="T18" fmla="*/ 11 w 203"/>
                <a:gd name="T19" fmla="*/ 26 h 219"/>
                <a:gd name="T20" fmla="*/ 61 w 203"/>
                <a:gd name="T2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219">
                  <a:moveTo>
                    <a:pt x="61" y="0"/>
                  </a:moveTo>
                  <a:lnTo>
                    <a:pt x="188" y="97"/>
                  </a:lnTo>
                  <a:lnTo>
                    <a:pt x="203" y="117"/>
                  </a:lnTo>
                  <a:lnTo>
                    <a:pt x="198" y="184"/>
                  </a:lnTo>
                  <a:lnTo>
                    <a:pt x="157" y="219"/>
                  </a:lnTo>
                  <a:lnTo>
                    <a:pt x="61" y="153"/>
                  </a:lnTo>
                  <a:lnTo>
                    <a:pt x="11" y="169"/>
                  </a:lnTo>
                  <a:lnTo>
                    <a:pt x="6" y="82"/>
                  </a:lnTo>
                  <a:lnTo>
                    <a:pt x="0" y="51"/>
                  </a:lnTo>
                  <a:lnTo>
                    <a:pt x="11" y="26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08" name="Freeform 738">
              <a:extLst>
                <a:ext uri="{FF2B5EF4-FFF2-40B4-BE49-F238E27FC236}">
                  <a16:creationId xmlns:a16="http://schemas.microsoft.com/office/drawing/2014/main" id="{1C8C7990-8481-251C-AAB1-2744BEF5E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" y="2322"/>
              <a:ext cx="157" cy="61"/>
            </a:xfrm>
            <a:custGeom>
              <a:avLst/>
              <a:gdLst>
                <a:gd name="T0" fmla="*/ 127 w 157"/>
                <a:gd name="T1" fmla="*/ 61 h 61"/>
                <a:gd name="T2" fmla="*/ 157 w 157"/>
                <a:gd name="T3" fmla="*/ 41 h 61"/>
                <a:gd name="T4" fmla="*/ 153 w 157"/>
                <a:gd name="T5" fmla="*/ 24 h 61"/>
                <a:gd name="T6" fmla="*/ 127 w 157"/>
                <a:gd name="T7" fmla="*/ 0 h 61"/>
                <a:gd name="T8" fmla="*/ 11 w 157"/>
                <a:gd name="T9" fmla="*/ 4 h 61"/>
                <a:gd name="T10" fmla="*/ 0 w 157"/>
                <a:gd name="T11" fmla="*/ 24 h 61"/>
                <a:gd name="T12" fmla="*/ 127 w 157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61">
                  <a:moveTo>
                    <a:pt x="127" y="61"/>
                  </a:moveTo>
                  <a:lnTo>
                    <a:pt x="157" y="41"/>
                  </a:lnTo>
                  <a:lnTo>
                    <a:pt x="153" y="24"/>
                  </a:lnTo>
                  <a:lnTo>
                    <a:pt x="127" y="0"/>
                  </a:lnTo>
                  <a:lnTo>
                    <a:pt x="11" y="4"/>
                  </a:lnTo>
                  <a:lnTo>
                    <a:pt x="0" y="24"/>
                  </a:lnTo>
                  <a:lnTo>
                    <a:pt x="127" y="6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09" name="Freeform 739">
              <a:extLst>
                <a:ext uri="{FF2B5EF4-FFF2-40B4-BE49-F238E27FC236}">
                  <a16:creationId xmlns:a16="http://schemas.microsoft.com/office/drawing/2014/main" id="{CFB3CE58-984B-17D1-632F-54C3A60D9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2357"/>
              <a:ext cx="120" cy="87"/>
            </a:xfrm>
            <a:custGeom>
              <a:avLst/>
              <a:gdLst>
                <a:gd name="T0" fmla="*/ 55 w 120"/>
                <a:gd name="T1" fmla="*/ 87 h 87"/>
                <a:gd name="T2" fmla="*/ 90 w 120"/>
                <a:gd name="T3" fmla="*/ 61 h 87"/>
                <a:gd name="T4" fmla="*/ 111 w 120"/>
                <a:gd name="T5" fmla="*/ 56 h 87"/>
                <a:gd name="T6" fmla="*/ 120 w 120"/>
                <a:gd name="T7" fmla="*/ 41 h 87"/>
                <a:gd name="T8" fmla="*/ 65 w 120"/>
                <a:gd name="T9" fmla="*/ 0 h 87"/>
                <a:gd name="T10" fmla="*/ 0 w 120"/>
                <a:gd name="T11" fmla="*/ 10 h 87"/>
                <a:gd name="T12" fmla="*/ 0 w 120"/>
                <a:gd name="T13" fmla="*/ 82 h 87"/>
                <a:gd name="T14" fmla="*/ 55 w 120"/>
                <a:gd name="T1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87">
                  <a:moveTo>
                    <a:pt x="55" y="87"/>
                  </a:moveTo>
                  <a:lnTo>
                    <a:pt x="90" y="61"/>
                  </a:lnTo>
                  <a:lnTo>
                    <a:pt x="111" y="56"/>
                  </a:lnTo>
                  <a:lnTo>
                    <a:pt x="120" y="41"/>
                  </a:lnTo>
                  <a:lnTo>
                    <a:pt x="65" y="0"/>
                  </a:lnTo>
                  <a:lnTo>
                    <a:pt x="0" y="10"/>
                  </a:lnTo>
                  <a:lnTo>
                    <a:pt x="0" y="82"/>
                  </a:lnTo>
                  <a:lnTo>
                    <a:pt x="55" y="8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0" name="Freeform 740">
              <a:extLst>
                <a:ext uri="{FF2B5EF4-FFF2-40B4-BE49-F238E27FC236}">
                  <a16:creationId xmlns:a16="http://schemas.microsoft.com/office/drawing/2014/main" id="{5DF20616-85B0-17FF-DF43-EB6CDFD4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288"/>
              <a:ext cx="197" cy="219"/>
            </a:xfrm>
            <a:custGeom>
              <a:avLst/>
              <a:gdLst>
                <a:gd name="T0" fmla="*/ 0 w 197"/>
                <a:gd name="T1" fmla="*/ 199 h 219"/>
                <a:gd name="T2" fmla="*/ 20 w 197"/>
                <a:gd name="T3" fmla="*/ 219 h 219"/>
                <a:gd name="T4" fmla="*/ 92 w 197"/>
                <a:gd name="T5" fmla="*/ 219 h 219"/>
                <a:gd name="T6" fmla="*/ 97 w 197"/>
                <a:gd name="T7" fmla="*/ 209 h 219"/>
                <a:gd name="T8" fmla="*/ 173 w 197"/>
                <a:gd name="T9" fmla="*/ 178 h 219"/>
                <a:gd name="T10" fmla="*/ 189 w 197"/>
                <a:gd name="T11" fmla="*/ 148 h 219"/>
                <a:gd name="T12" fmla="*/ 193 w 197"/>
                <a:gd name="T13" fmla="*/ 21 h 219"/>
                <a:gd name="T14" fmla="*/ 197 w 197"/>
                <a:gd name="T15" fmla="*/ 15 h 219"/>
                <a:gd name="T16" fmla="*/ 168 w 197"/>
                <a:gd name="T17" fmla="*/ 0 h 219"/>
                <a:gd name="T18" fmla="*/ 112 w 197"/>
                <a:gd name="T19" fmla="*/ 46 h 219"/>
                <a:gd name="T20" fmla="*/ 92 w 197"/>
                <a:gd name="T21" fmla="*/ 46 h 219"/>
                <a:gd name="T22" fmla="*/ 57 w 197"/>
                <a:gd name="T23" fmla="*/ 82 h 219"/>
                <a:gd name="T24" fmla="*/ 51 w 197"/>
                <a:gd name="T25" fmla="*/ 117 h 219"/>
                <a:gd name="T26" fmla="*/ 0 w 197"/>
                <a:gd name="T27" fmla="*/ 184 h 219"/>
                <a:gd name="T28" fmla="*/ 0 w 197"/>
                <a:gd name="T29" fmla="*/ 19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7" h="219">
                  <a:moveTo>
                    <a:pt x="0" y="199"/>
                  </a:moveTo>
                  <a:lnTo>
                    <a:pt x="20" y="219"/>
                  </a:lnTo>
                  <a:lnTo>
                    <a:pt x="92" y="219"/>
                  </a:lnTo>
                  <a:lnTo>
                    <a:pt x="97" y="209"/>
                  </a:lnTo>
                  <a:lnTo>
                    <a:pt x="173" y="178"/>
                  </a:lnTo>
                  <a:lnTo>
                    <a:pt x="189" y="148"/>
                  </a:lnTo>
                  <a:lnTo>
                    <a:pt x="193" y="21"/>
                  </a:lnTo>
                  <a:lnTo>
                    <a:pt x="197" y="15"/>
                  </a:lnTo>
                  <a:lnTo>
                    <a:pt x="168" y="0"/>
                  </a:lnTo>
                  <a:lnTo>
                    <a:pt x="112" y="46"/>
                  </a:lnTo>
                  <a:lnTo>
                    <a:pt x="92" y="46"/>
                  </a:lnTo>
                  <a:lnTo>
                    <a:pt x="57" y="82"/>
                  </a:lnTo>
                  <a:lnTo>
                    <a:pt x="51" y="117"/>
                  </a:lnTo>
                  <a:lnTo>
                    <a:pt x="0" y="184"/>
                  </a:lnTo>
                  <a:lnTo>
                    <a:pt x="0" y="199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1" name="Freeform 741">
              <a:extLst>
                <a:ext uri="{FF2B5EF4-FFF2-40B4-BE49-F238E27FC236}">
                  <a16:creationId xmlns:a16="http://schemas.microsoft.com/office/drawing/2014/main" id="{63D718E1-4FBA-BF57-5C94-CFCF32623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" y="1905"/>
              <a:ext cx="324" cy="274"/>
            </a:xfrm>
            <a:custGeom>
              <a:avLst/>
              <a:gdLst>
                <a:gd name="T0" fmla="*/ 40 w 324"/>
                <a:gd name="T1" fmla="*/ 41 h 274"/>
                <a:gd name="T2" fmla="*/ 121 w 324"/>
                <a:gd name="T3" fmla="*/ 30 h 274"/>
                <a:gd name="T4" fmla="*/ 142 w 324"/>
                <a:gd name="T5" fmla="*/ 0 h 274"/>
                <a:gd name="T6" fmla="*/ 252 w 324"/>
                <a:gd name="T7" fmla="*/ 4 h 274"/>
                <a:gd name="T8" fmla="*/ 237 w 324"/>
                <a:gd name="T9" fmla="*/ 45 h 274"/>
                <a:gd name="T10" fmla="*/ 293 w 324"/>
                <a:gd name="T11" fmla="*/ 55 h 274"/>
                <a:gd name="T12" fmla="*/ 324 w 324"/>
                <a:gd name="T13" fmla="*/ 117 h 274"/>
                <a:gd name="T14" fmla="*/ 192 w 324"/>
                <a:gd name="T15" fmla="*/ 152 h 274"/>
                <a:gd name="T16" fmla="*/ 202 w 324"/>
                <a:gd name="T17" fmla="*/ 178 h 274"/>
                <a:gd name="T18" fmla="*/ 208 w 324"/>
                <a:gd name="T19" fmla="*/ 208 h 274"/>
                <a:gd name="T20" fmla="*/ 162 w 324"/>
                <a:gd name="T21" fmla="*/ 208 h 274"/>
                <a:gd name="T22" fmla="*/ 136 w 324"/>
                <a:gd name="T23" fmla="*/ 248 h 274"/>
                <a:gd name="T24" fmla="*/ 81 w 324"/>
                <a:gd name="T25" fmla="*/ 274 h 274"/>
                <a:gd name="T26" fmla="*/ 75 w 324"/>
                <a:gd name="T27" fmla="*/ 243 h 274"/>
                <a:gd name="T28" fmla="*/ 20 w 324"/>
                <a:gd name="T29" fmla="*/ 182 h 274"/>
                <a:gd name="T30" fmla="*/ 10 w 324"/>
                <a:gd name="T31" fmla="*/ 122 h 274"/>
                <a:gd name="T32" fmla="*/ 0 w 324"/>
                <a:gd name="T33" fmla="*/ 70 h 274"/>
                <a:gd name="T34" fmla="*/ 40 w 324"/>
                <a:gd name="T35" fmla="*/ 4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4" h="274">
                  <a:moveTo>
                    <a:pt x="40" y="41"/>
                  </a:moveTo>
                  <a:lnTo>
                    <a:pt x="121" y="30"/>
                  </a:lnTo>
                  <a:lnTo>
                    <a:pt x="142" y="0"/>
                  </a:lnTo>
                  <a:lnTo>
                    <a:pt x="252" y="4"/>
                  </a:lnTo>
                  <a:lnTo>
                    <a:pt x="237" y="45"/>
                  </a:lnTo>
                  <a:lnTo>
                    <a:pt x="293" y="55"/>
                  </a:lnTo>
                  <a:lnTo>
                    <a:pt x="324" y="117"/>
                  </a:lnTo>
                  <a:lnTo>
                    <a:pt x="192" y="152"/>
                  </a:lnTo>
                  <a:lnTo>
                    <a:pt x="202" y="178"/>
                  </a:lnTo>
                  <a:lnTo>
                    <a:pt x="208" y="208"/>
                  </a:lnTo>
                  <a:lnTo>
                    <a:pt x="162" y="208"/>
                  </a:lnTo>
                  <a:lnTo>
                    <a:pt x="136" y="248"/>
                  </a:lnTo>
                  <a:lnTo>
                    <a:pt x="81" y="274"/>
                  </a:lnTo>
                  <a:lnTo>
                    <a:pt x="75" y="243"/>
                  </a:lnTo>
                  <a:lnTo>
                    <a:pt x="20" y="182"/>
                  </a:lnTo>
                  <a:lnTo>
                    <a:pt x="10" y="122"/>
                  </a:lnTo>
                  <a:lnTo>
                    <a:pt x="0" y="70"/>
                  </a:lnTo>
                  <a:lnTo>
                    <a:pt x="40" y="4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2" name="Freeform 742">
              <a:extLst>
                <a:ext uri="{FF2B5EF4-FFF2-40B4-BE49-F238E27FC236}">
                  <a16:creationId xmlns:a16="http://schemas.microsoft.com/office/drawing/2014/main" id="{CA3441D1-4774-FEFB-A343-2E23147C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" y="2553"/>
              <a:ext cx="105" cy="94"/>
            </a:xfrm>
            <a:custGeom>
              <a:avLst/>
              <a:gdLst>
                <a:gd name="T0" fmla="*/ 60 w 105"/>
                <a:gd name="T1" fmla="*/ 94 h 94"/>
                <a:gd name="T2" fmla="*/ 96 w 105"/>
                <a:gd name="T3" fmla="*/ 79 h 94"/>
                <a:gd name="T4" fmla="*/ 105 w 105"/>
                <a:gd name="T5" fmla="*/ 53 h 94"/>
                <a:gd name="T6" fmla="*/ 71 w 105"/>
                <a:gd name="T7" fmla="*/ 0 h 94"/>
                <a:gd name="T8" fmla="*/ 0 w 105"/>
                <a:gd name="T9" fmla="*/ 23 h 94"/>
                <a:gd name="T10" fmla="*/ 60 w 105"/>
                <a:gd name="T1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94">
                  <a:moveTo>
                    <a:pt x="60" y="94"/>
                  </a:moveTo>
                  <a:lnTo>
                    <a:pt x="96" y="79"/>
                  </a:lnTo>
                  <a:lnTo>
                    <a:pt x="105" y="53"/>
                  </a:lnTo>
                  <a:lnTo>
                    <a:pt x="71" y="0"/>
                  </a:lnTo>
                  <a:lnTo>
                    <a:pt x="0" y="23"/>
                  </a:lnTo>
                  <a:lnTo>
                    <a:pt x="60" y="9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3" name="Freeform 743">
              <a:extLst>
                <a:ext uri="{FF2B5EF4-FFF2-40B4-BE49-F238E27FC236}">
                  <a16:creationId xmlns:a16="http://schemas.microsoft.com/office/drawing/2014/main" id="{36F150AD-4950-0BD0-0B80-837458B8D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2524"/>
              <a:ext cx="197" cy="210"/>
            </a:xfrm>
            <a:custGeom>
              <a:avLst/>
              <a:gdLst>
                <a:gd name="T0" fmla="*/ 26 w 197"/>
                <a:gd name="T1" fmla="*/ 6 h 210"/>
                <a:gd name="T2" fmla="*/ 61 w 197"/>
                <a:gd name="T3" fmla="*/ 0 h 210"/>
                <a:gd name="T4" fmla="*/ 87 w 197"/>
                <a:gd name="T5" fmla="*/ 22 h 210"/>
                <a:gd name="T6" fmla="*/ 101 w 197"/>
                <a:gd name="T7" fmla="*/ 98 h 210"/>
                <a:gd name="T8" fmla="*/ 137 w 197"/>
                <a:gd name="T9" fmla="*/ 113 h 210"/>
                <a:gd name="T10" fmla="*/ 172 w 197"/>
                <a:gd name="T11" fmla="*/ 134 h 210"/>
                <a:gd name="T12" fmla="*/ 197 w 197"/>
                <a:gd name="T13" fmla="*/ 180 h 210"/>
                <a:gd name="T14" fmla="*/ 168 w 197"/>
                <a:gd name="T15" fmla="*/ 195 h 210"/>
                <a:gd name="T16" fmla="*/ 55 w 197"/>
                <a:gd name="T17" fmla="*/ 210 h 210"/>
                <a:gd name="T18" fmla="*/ 15 w 197"/>
                <a:gd name="T19" fmla="*/ 199 h 210"/>
                <a:gd name="T20" fmla="*/ 20 w 197"/>
                <a:gd name="T21" fmla="*/ 189 h 210"/>
                <a:gd name="T22" fmla="*/ 0 w 197"/>
                <a:gd name="T23" fmla="*/ 119 h 210"/>
                <a:gd name="T24" fmla="*/ 15 w 197"/>
                <a:gd name="T25" fmla="*/ 108 h 210"/>
                <a:gd name="T26" fmla="*/ 26 w 197"/>
                <a:gd name="T27" fmla="*/ 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210">
                  <a:moveTo>
                    <a:pt x="26" y="6"/>
                  </a:moveTo>
                  <a:lnTo>
                    <a:pt x="61" y="0"/>
                  </a:lnTo>
                  <a:lnTo>
                    <a:pt x="87" y="22"/>
                  </a:lnTo>
                  <a:lnTo>
                    <a:pt x="101" y="98"/>
                  </a:lnTo>
                  <a:lnTo>
                    <a:pt x="137" y="113"/>
                  </a:lnTo>
                  <a:lnTo>
                    <a:pt x="172" y="134"/>
                  </a:lnTo>
                  <a:lnTo>
                    <a:pt x="197" y="180"/>
                  </a:lnTo>
                  <a:lnTo>
                    <a:pt x="168" y="195"/>
                  </a:lnTo>
                  <a:lnTo>
                    <a:pt x="55" y="210"/>
                  </a:lnTo>
                  <a:lnTo>
                    <a:pt x="15" y="199"/>
                  </a:lnTo>
                  <a:lnTo>
                    <a:pt x="20" y="189"/>
                  </a:lnTo>
                  <a:lnTo>
                    <a:pt x="0" y="119"/>
                  </a:lnTo>
                  <a:lnTo>
                    <a:pt x="15" y="108"/>
                  </a:lnTo>
                  <a:lnTo>
                    <a:pt x="26" y="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4" name="Freeform 744">
              <a:extLst>
                <a:ext uri="{FF2B5EF4-FFF2-40B4-BE49-F238E27FC236}">
                  <a16:creationId xmlns:a16="http://schemas.microsoft.com/office/drawing/2014/main" id="{D30A6819-2C81-EB22-9338-75BA31794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2" y="3553"/>
              <a:ext cx="152" cy="123"/>
            </a:xfrm>
            <a:custGeom>
              <a:avLst/>
              <a:gdLst>
                <a:gd name="T0" fmla="*/ 0 w 152"/>
                <a:gd name="T1" fmla="*/ 106 h 123"/>
                <a:gd name="T2" fmla="*/ 10 w 152"/>
                <a:gd name="T3" fmla="*/ 67 h 123"/>
                <a:gd name="T4" fmla="*/ 45 w 152"/>
                <a:gd name="T5" fmla="*/ 15 h 123"/>
                <a:gd name="T6" fmla="*/ 76 w 152"/>
                <a:gd name="T7" fmla="*/ 10 h 123"/>
                <a:gd name="T8" fmla="*/ 100 w 152"/>
                <a:gd name="T9" fmla="*/ 0 h 123"/>
                <a:gd name="T10" fmla="*/ 152 w 152"/>
                <a:gd name="T11" fmla="*/ 56 h 123"/>
                <a:gd name="T12" fmla="*/ 80 w 152"/>
                <a:gd name="T13" fmla="*/ 123 h 123"/>
                <a:gd name="T14" fmla="*/ 0 w 152"/>
                <a:gd name="T15" fmla="*/ 10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23">
                  <a:moveTo>
                    <a:pt x="0" y="106"/>
                  </a:moveTo>
                  <a:lnTo>
                    <a:pt x="10" y="67"/>
                  </a:lnTo>
                  <a:lnTo>
                    <a:pt x="45" y="15"/>
                  </a:lnTo>
                  <a:lnTo>
                    <a:pt x="76" y="10"/>
                  </a:lnTo>
                  <a:lnTo>
                    <a:pt x="100" y="0"/>
                  </a:lnTo>
                  <a:lnTo>
                    <a:pt x="152" y="56"/>
                  </a:lnTo>
                  <a:lnTo>
                    <a:pt x="80" y="123"/>
                  </a:lnTo>
                  <a:lnTo>
                    <a:pt x="0" y="10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5" name="Freeform 745">
              <a:extLst>
                <a:ext uri="{FF2B5EF4-FFF2-40B4-BE49-F238E27FC236}">
                  <a16:creationId xmlns:a16="http://schemas.microsoft.com/office/drawing/2014/main" id="{D9CC4D83-D8C7-6589-C94B-BCC792D6A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2168"/>
              <a:ext cx="177" cy="158"/>
            </a:xfrm>
            <a:custGeom>
              <a:avLst/>
              <a:gdLst>
                <a:gd name="T0" fmla="*/ 0 w 177"/>
                <a:gd name="T1" fmla="*/ 21 h 158"/>
                <a:gd name="T2" fmla="*/ 10 w 177"/>
                <a:gd name="T3" fmla="*/ 0 h 158"/>
                <a:gd name="T4" fmla="*/ 122 w 177"/>
                <a:gd name="T5" fmla="*/ 0 h 158"/>
                <a:gd name="T6" fmla="*/ 137 w 177"/>
                <a:gd name="T7" fmla="*/ 21 h 158"/>
                <a:gd name="T8" fmla="*/ 106 w 177"/>
                <a:gd name="T9" fmla="*/ 72 h 158"/>
                <a:gd name="T10" fmla="*/ 177 w 177"/>
                <a:gd name="T11" fmla="*/ 123 h 158"/>
                <a:gd name="T12" fmla="*/ 172 w 177"/>
                <a:gd name="T13" fmla="*/ 154 h 158"/>
                <a:gd name="T14" fmla="*/ 56 w 177"/>
                <a:gd name="T15" fmla="*/ 158 h 158"/>
                <a:gd name="T16" fmla="*/ 35 w 177"/>
                <a:gd name="T17" fmla="*/ 134 h 158"/>
                <a:gd name="T18" fmla="*/ 21 w 177"/>
                <a:gd name="T19" fmla="*/ 52 h 158"/>
                <a:gd name="T20" fmla="*/ 0 w 177"/>
                <a:gd name="T21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58">
                  <a:moveTo>
                    <a:pt x="0" y="21"/>
                  </a:moveTo>
                  <a:lnTo>
                    <a:pt x="10" y="0"/>
                  </a:lnTo>
                  <a:lnTo>
                    <a:pt x="122" y="0"/>
                  </a:lnTo>
                  <a:lnTo>
                    <a:pt x="137" y="21"/>
                  </a:lnTo>
                  <a:lnTo>
                    <a:pt x="106" y="72"/>
                  </a:lnTo>
                  <a:lnTo>
                    <a:pt x="177" y="123"/>
                  </a:lnTo>
                  <a:lnTo>
                    <a:pt x="172" y="154"/>
                  </a:lnTo>
                  <a:lnTo>
                    <a:pt x="56" y="158"/>
                  </a:lnTo>
                  <a:lnTo>
                    <a:pt x="35" y="134"/>
                  </a:lnTo>
                  <a:lnTo>
                    <a:pt x="21" y="52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16" name="Freeform 746">
              <a:extLst>
                <a:ext uri="{FF2B5EF4-FFF2-40B4-BE49-F238E27FC236}">
                  <a16:creationId xmlns:a16="http://schemas.microsoft.com/office/drawing/2014/main" id="{DFFB886E-F670-C6E6-06D6-8F73E0B92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5" y="1757"/>
              <a:ext cx="78" cy="107"/>
            </a:xfrm>
            <a:custGeom>
              <a:avLst/>
              <a:gdLst>
                <a:gd name="T0" fmla="*/ 67 w 78"/>
                <a:gd name="T1" fmla="*/ 5 h 107"/>
                <a:gd name="T2" fmla="*/ 78 w 78"/>
                <a:gd name="T3" fmla="*/ 5 h 107"/>
                <a:gd name="T4" fmla="*/ 67 w 78"/>
                <a:gd name="T5" fmla="*/ 107 h 107"/>
                <a:gd name="T6" fmla="*/ 46 w 78"/>
                <a:gd name="T7" fmla="*/ 107 h 107"/>
                <a:gd name="T8" fmla="*/ 17 w 78"/>
                <a:gd name="T9" fmla="*/ 46 h 107"/>
                <a:gd name="T10" fmla="*/ 0 w 78"/>
                <a:gd name="T11" fmla="*/ 40 h 107"/>
                <a:gd name="T12" fmla="*/ 6 w 78"/>
                <a:gd name="T13" fmla="*/ 10 h 107"/>
                <a:gd name="T14" fmla="*/ 61 w 78"/>
                <a:gd name="T15" fmla="*/ 0 h 107"/>
                <a:gd name="T16" fmla="*/ 67 w 78"/>
                <a:gd name="T17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07">
                  <a:moveTo>
                    <a:pt x="67" y="5"/>
                  </a:moveTo>
                  <a:lnTo>
                    <a:pt x="78" y="5"/>
                  </a:lnTo>
                  <a:lnTo>
                    <a:pt x="67" y="107"/>
                  </a:lnTo>
                  <a:lnTo>
                    <a:pt x="46" y="107"/>
                  </a:lnTo>
                  <a:lnTo>
                    <a:pt x="17" y="46"/>
                  </a:lnTo>
                  <a:lnTo>
                    <a:pt x="0" y="40"/>
                  </a:lnTo>
                  <a:lnTo>
                    <a:pt x="6" y="10"/>
                  </a:lnTo>
                  <a:lnTo>
                    <a:pt x="61" y="0"/>
                  </a:lnTo>
                  <a:lnTo>
                    <a:pt x="67" y="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8" name="Freeform 747">
              <a:extLst>
                <a:ext uri="{FF2B5EF4-FFF2-40B4-BE49-F238E27FC236}">
                  <a16:creationId xmlns:a16="http://schemas.microsoft.com/office/drawing/2014/main" id="{63BDADC0-41FB-2F13-D3CC-54EF01B1C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2821"/>
              <a:ext cx="279" cy="148"/>
            </a:xfrm>
            <a:custGeom>
              <a:avLst/>
              <a:gdLst>
                <a:gd name="T0" fmla="*/ 81 w 279"/>
                <a:gd name="T1" fmla="*/ 15 h 148"/>
                <a:gd name="T2" fmla="*/ 126 w 279"/>
                <a:gd name="T3" fmla="*/ 15 h 148"/>
                <a:gd name="T4" fmla="*/ 244 w 279"/>
                <a:gd name="T5" fmla="*/ 0 h 148"/>
                <a:gd name="T6" fmla="*/ 268 w 279"/>
                <a:gd name="T7" fmla="*/ 9 h 148"/>
                <a:gd name="T8" fmla="*/ 279 w 279"/>
                <a:gd name="T9" fmla="*/ 85 h 148"/>
                <a:gd name="T10" fmla="*/ 253 w 279"/>
                <a:gd name="T11" fmla="*/ 117 h 148"/>
                <a:gd name="T12" fmla="*/ 146 w 279"/>
                <a:gd name="T13" fmla="*/ 102 h 148"/>
                <a:gd name="T14" fmla="*/ 115 w 279"/>
                <a:gd name="T15" fmla="*/ 148 h 148"/>
                <a:gd name="T16" fmla="*/ 85 w 279"/>
                <a:gd name="T17" fmla="*/ 141 h 148"/>
                <a:gd name="T18" fmla="*/ 81 w 279"/>
                <a:gd name="T19" fmla="*/ 117 h 148"/>
                <a:gd name="T20" fmla="*/ 30 w 279"/>
                <a:gd name="T21" fmla="*/ 111 h 148"/>
                <a:gd name="T22" fmla="*/ 26 w 279"/>
                <a:gd name="T23" fmla="*/ 96 h 148"/>
                <a:gd name="T24" fmla="*/ 10 w 279"/>
                <a:gd name="T25" fmla="*/ 81 h 148"/>
                <a:gd name="T26" fmla="*/ 0 w 279"/>
                <a:gd name="T27" fmla="*/ 24 h 148"/>
                <a:gd name="T28" fmla="*/ 76 w 279"/>
                <a:gd name="T29" fmla="*/ 4 h 148"/>
                <a:gd name="T30" fmla="*/ 81 w 279"/>
                <a:gd name="T31" fmla="*/ 1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9" h="148">
                  <a:moveTo>
                    <a:pt x="81" y="15"/>
                  </a:moveTo>
                  <a:lnTo>
                    <a:pt x="126" y="15"/>
                  </a:lnTo>
                  <a:lnTo>
                    <a:pt x="244" y="0"/>
                  </a:lnTo>
                  <a:lnTo>
                    <a:pt x="268" y="9"/>
                  </a:lnTo>
                  <a:lnTo>
                    <a:pt x="279" y="85"/>
                  </a:lnTo>
                  <a:lnTo>
                    <a:pt x="253" y="117"/>
                  </a:lnTo>
                  <a:lnTo>
                    <a:pt x="146" y="102"/>
                  </a:lnTo>
                  <a:lnTo>
                    <a:pt x="115" y="148"/>
                  </a:lnTo>
                  <a:lnTo>
                    <a:pt x="85" y="141"/>
                  </a:lnTo>
                  <a:lnTo>
                    <a:pt x="81" y="117"/>
                  </a:lnTo>
                  <a:lnTo>
                    <a:pt x="30" y="111"/>
                  </a:lnTo>
                  <a:lnTo>
                    <a:pt x="26" y="96"/>
                  </a:lnTo>
                  <a:lnTo>
                    <a:pt x="10" y="81"/>
                  </a:lnTo>
                  <a:lnTo>
                    <a:pt x="0" y="24"/>
                  </a:lnTo>
                  <a:lnTo>
                    <a:pt x="76" y="4"/>
                  </a:lnTo>
                  <a:lnTo>
                    <a:pt x="81" y="1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59" name="Freeform 748">
              <a:extLst>
                <a:ext uri="{FF2B5EF4-FFF2-40B4-BE49-F238E27FC236}">
                  <a16:creationId xmlns:a16="http://schemas.microsoft.com/office/drawing/2014/main" id="{98CB5E6E-D275-DD81-FA69-289B8353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2342"/>
              <a:ext cx="181" cy="112"/>
            </a:xfrm>
            <a:custGeom>
              <a:avLst/>
              <a:gdLst>
                <a:gd name="T0" fmla="*/ 177 w 181"/>
                <a:gd name="T1" fmla="*/ 102 h 112"/>
                <a:gd name="T2" fmla="*/ 181 w 181"/>
                <a:gd name="T3" fmla="*/ 51 h 112"/>
                <a:gd name="T4" fmla="*/ 146 w 181"/>
                <a:gd name="T5" fmla="*/ 0 h 112"/>
                <a:gd name="T6" fmla="*/ 106 w 181"/>
                <a:gd name="T7" fmla="*/ 10 h 112"/>
                <a:gd name="T8" fmla="*/ 80 w 181"/>
                <a:gd name="T9" fmla="*/ 51 h 112"/>
                <a:gd name="T10" fmla="*/ 41 w 181"/>
                <a:gd name="T11" fmla="*/ 45 h 112"/>
                <a:gd name="T12" fmla="*/ 0 w 181"/>
                <a:gd name="T13" fmla="*/ 51 h 112"/>
                <a:gd name="T14" fmla="*/ 0 w 181"/>
                <a:gd name="T15" fmla="*/ 76 h 112"/>
                <a:gd name="T16" fmla="*/ 35 w 181"/>
                <a:gd name="T17" fmla="*/ 82 h 112"/>
                <a:gd name="T18" fmla="*/ 76 w 181"/>
                <a:gd name="T19" fmla="*/ 97 h 112"/>
                <a:gd name="T20" fmla="*/ 111 w 181"/>
                <a:gd name="T21" fmla="*/ 82 h 112"/>
                <a:gd name="T22" fmla="*/ 146 w 181"/>
                <a:gd name="T23" fmla="*/ 112 h 112"/>
                <a:gd name="T24" fmla="*/ 177 w 181"/>
                <a:gd name="T25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1" h="112">
                  <a:moveTo>
                    <a:pt x="177" y="102"/>
                  </a:moveTo>
                  <a:lnTo>
                    <a:pt x="181" y="51"/>
                  </a:lnTo>
                  <a:lnTo>
                    <a:pt x="146" y="0"/>
                  </a:lnTo>
                  <a:lnTo>
                    <a:pt x="106" y="10"/>
                  </a:lnTo>
                  <a:lnTo>
                    <a:pt x="80" y="51"/>
                  </a:lnTo>
                  <a:lnTo>
                    <a:pt x="41" y="45"/>
                  </a:lnTo>
                  <a:lnTo>
                    <a:pt x="0" y="51"/>
                  </a:lnTo>
                  <a:lnTo>
                    <a:pt x="0" y="76"/>
                  </a:lnTo>
                  <a:lnTo>
                    <a:pt x="35" y="82"/>
                  </a:lnTo>
                  <a:lnTo>
                    <a:pt x="76" y="97"/>
                  </a:lnTo>
                  <a:lnTo>
                    <a:pt x="111" y="82"/>
                  </a:lnTo>
                  <a:lnTo>
                    <a:pt x="146" y="112"/>
                  </a:lnTo>
                  <a:lnTo>
                    <a:pt x="177" y="102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0" name="Freeform 749">
              <a:extLst>
                <a:ext uri="{FF2B5EF4-FFF2-40B4-BE49-F238E27FC236}">
                  <a16:creationId xmlns:a16="http://schemas.microsoft.com/office/drawing/2014/main" id="{F7028D09-93A7-C92B-4EFE-4D5399676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" y="2352"/>
              <a:ext cx="218" cy="178"/>
            </a:xfrm>
            <a:custGeom>
              <a:avLst/>
              <a:gdLst>
                <a:gd name="T0" fmla="*/ 137 w 218"/>
                <a:gd name="T1" fmla="*/ 0 h 178"/>
                <a:gd name="T2" fmla="*/ 187 w 218"/>
                <a:gd name="T3" fmla="*/ 41 h 178"/>
                <a:gd name="T4" fmla="*/ 218 w 218"/>
                <a:gd name="T5" fmla="*/ 128 h 178"/>
                <a:gd name="T6" fmla="*/ 142 w 218"/>
                <a:gd name="T7" fmla="*/ 158 h 178"/>
                <a:gd name="T8" fmla="*/ 70 w 218"/>
                <a:gd name="T9" fmla="*/ 178 h 178"/>
                <a:gd name="T10" fmla="*/ 0 w 218"/>
                <a:gd name="T11" fmla="*/ 66 h 178"/>
                <a:gd name="T12" fmla="*/ 137 w 21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78">
                  <a:moveTo>
                    <a:pt x="137" y="0"/>
                  </a:moveTo>
                  <a:lnTo>
                    <a:pt x="187" y="41"/>
                  </a:lnTo>
                  <a:lnTo>
                    <a:pt x="218" y="128"/>
                  </a:lnTo>
                  <a:lnTo>
                    <a:pt x="142" y="158"/>
                  </a:lnTo>
                  <a:lnTo>
                    <a:pt x="70" y="178"/>
                  </a:lnTo>
                  <a:lnTo>
                    <a:pt x="0" y="66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1" name="Freeform 750">
              <a:extLst>
                <a:ext uri="{FF2B5EF4-FFF2-40B4-BE49-F238E27FC236}">
                  <a16:creationId xmlns:a16="http://schemas.microsoft.com/office/drawing/2014/main" id="{8AAE308B-1AC9-8B4F-E59F-3D01291E6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" y="2906"/>
              <a:ext cx="156" cy="108"/>
            </a:xfrm>
            <a:custGeom>
              <a:avLst/>
              <a:gdLst>
                <a:gd name="T0" fmla="*/ 120 w 156"/>
                <a:gd name="T1" fmla="*/ 6 h 108"/>
                <a:gd name="T2" fmla="*/ 156 w 156"/>
                <a:gd name="T3" fmla="*/ 32 h 108"/>
                <a:gd name="T4" fmla="*/ 100 w 156"/>
                <a:gd name="T5" fmla="*/ 108 h 108"/>
                <a:gd name="T6" fmla="*/ 90 w 156"/>
                <a:gd name="T7" fmla="*/ 102 h 108"/>
                <a:gd name="T8" fmla="*/ 79 w 156"/>
                <a:gd name="T9" fmla="*/ 82 h 108"/>
                <a:gd name="T10" fmla="*/ 0 w 156"/>
                <a:gd name="T11" fmla="*/ 72 h 108"/>
                <a:gd name="T12" fmla="*/ 9 w 156"/>
                <a:gd name="T13" fmla="*/ 32 h 108"/>
                <a:gd name="T14" fmla="*/ 35 w 156"/>
                <a:gd name="T15" fmla="*/ 0 h 108"/>
                <a:gd name="T16" fmla="*/ 120 w 156"/>
                <a:gd name="T17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08">
                  <a:moveTo>
                    <a:pt x="120" y="6"/>
                  </a:moveTo>
                  <a:lnTo>
                    <a:pt x="156" y="32"/>
                  </a:lnTo>
                  <a:lnTo>
                    <a:pt x="100" y="108"/>
                  </a:lnTo>
                  <a:lnTo>
                    <a:pt x="90" y="102"/>
                  </a:lnTo>
                  <a:lnTo>
                    <a:pt x="79" y="82"/>
                  </a:lnTo>
                  <a:lnTo>
                    <a:pt x="0" y="72"/>
                  </a:lnTo>
                  <a:lnTo>
                    <a:pt x="9" y="32"/>
                  </a:lnTo>
                  <a:lnTo>
                    <a:pt x="35" y="0"/>
                  </a:lnTo>
                  <a:lnTo>
                    <a:pt x="120" y="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2" name="Freeform 751">
              <a:extLst>
                <a:ext uri="{FF2B5EF4-FFF2-40B4-BE49-F238E27FC236}">
                  <a16:creationId xmlns:a16="http://schemas.microsoft.com/office/drawing/2014/main" id="{2292B343-F5B1-BE7E-61D1-985DE7572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2444"/>
              <a:ext cx="142" cy="91"/>
            </a:xfrm>
            <a:custGeom>
              <a:avLst/>
              <a:gdLst>
                <a:gd name="T0" fmla="*/ 31 w 142"/>
                <a:gd name="T1" fmla="*/ 0 h 91"/>
                <a:gd name="T2" fmla="*/ 137 w 142"/>
                <a:gd name="T3" fmla="*/ 21 h 91"/>
                <a:gd name="T4" fmla="*/ 142 w 142"/>
                <a:gd name="T5" fmla="*/ 86 h 91"/>
                <a:gd name="T6" fmla="*/ 112 w 142"/>
                <a:gd name="T7" fmla="*/ 91 h 91"/>
                <a:gd name="T8" fmla="*/ 92 w 142"/>
                <a:gd name="T9" fmla="*/ 60 h 91"/>
                <a:gd name="T10" fmla="*/ 0 w 142"/>
                <a:gd name="T11" fmla="*/ 10 h 91"/>
                <a:gd name="T12" fmla="*/ 31 w 142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1">
                  <a:moveTo>
                    <a:pt x="31" y="0"/>
                  </a:moveTo>
                  <a:lnTo>
                    <a:pt x="137" y="21"/>
                  </a:lnTo>
                  <a:lnTo>
                    <a:pt x="142" y="86"/>
                  </a:lnTo>
                  <a:lnTo>
                    <a:pt x="112" y="91"/>
                  </a:lnTo>
                  <a:lnTo>
                    <a:pt x="92" y="60"/>
                  </a:lnTo>
                  <a:lnTo>
                    <a:pt x="0" y="1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3" name="Freeform 752">
              <a:extLst>
                <a:ext uri="{FF2B5EF4-FFF2-40B4-BE49-F238E27FC236}">
                  <a16:creationId xmlns:a16="http://schemas.microsoft.com/office/drawing/2014/main" id="{500F4FAE-FD8D-0A00-3183-3CA104C55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" y="1625"/>
              <a:ext cx="182" cy="172"/>
            </a:xfrm>
            <a:custGeom>
              <a:avLst/>
              <a:gdLst>
                <a:gd name="T0" fmla="*/ 147 w 182"/>
                <a:gd name="T1" fmla="*/ 0 h 172"/>
                <a:gd name="T2" fmla="*/ 182 w 182"/>
                <a:gd name="T3" fmla="*/ 91 h 172"/>
                <a:gd name="T4" fmla="*/ 168 w 182"/>
                <a:gd name="T5" fmla="*/ 122 h 172"/>
                <a:gd name="T6" fmla="*/ 81 w 182"/>
                <a:gd name="T7" fmla="*/ 172 h 172"/>
                <a:gd name="T8" fmla="*/ 0 w 182"/>
                <a:gd name="T9" fmla="*/ 137 h 172"/>
                <a:gd name="T10" fmla="*/ 30 w 182"/>
                <a:gd name="T11" fmla="*/ 61 h 172"/>
                <a:gd name="T12" fmla="*/ 147 w 182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72">
                  <a:moveTo>
                    <a:pt x="147" y="0"/>
                  </a:moveTo>
                  <a:lnTo>
                    <a:pt x="182" y="91"/>
                  </a:lnTo>
                  <a:lnTo>
                    <a:pt x="168" y="122"/>
                  </a:lnTo>
                  <a:lnTo>
                    <a:pt x="81" y="172"/>
                  </a:lnTo>
                  <a:lnTo>
                    <a:pt x="0" y="137"/>
                  </a:lnTo>
                  <a:lnTo>
                    <a:pt x="30" y="61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4" name="Freeform 753">
              <a:extLst>
                <a:ext uri="{FF2B5EF4-FFF2-40B4-BE49-F238E27FC236}">
                  <a16:creationId xmlns:a16="http://schemas.microsoft.com/office/drawing/2014/main" id="{D9C5318C-E89F-78C8-9418-E2505614D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800"/>
              <a:ext cx="137" cy="127"/>
            </a:xfrm>
            <a:custGeom>
              <a:avLst/>
              <a:gdLst>
                <a:gd name="T0" fmla="*/ 6 w 137"/>
                <a:gd name="T1" fmla="*/ 25 h 127"/>
                <a:gd name="T2" fmla="*/ 92 w 137"/>
                <a:gd name="T3" fmla="*/ 0 h 127"/>
                <a:gd name="T4" fmla="*/ 127 w 137"/>
                <a:gd name="T5" fmla="*/ 45 h 127"/>
                <a:gd name="T6" fmla="*/ 137 w 137"/>
                <a:gd name="T7" fmla="*/ 102 h 127"/>
                <a:gd name="T8" fmla="*/ 92 w 137"/>
                <a:gd name="T9" fmla="*/ 86 h 127"/>
                <a:gd name="T10" fmla="*/ 66 w 137"/>
                <a:gd name="T11" fmla="*/ 127 h 127"/>
                <a:gd name="T12" fmla="*/ 31 w 137"/>
                <a:gd name="T13" fmla="*/ 112 h 127"/>
                <a:gd name="T14" fmla="*/ 0 w 137"/>
                <a:gd name="T15" fmla="*/ 71 h 127"/>
                <a:gd name="T16" fmla="*/ 6 w 137"/>
                <a:gd name="T17" fmla="*/ 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7">
                  <a:moveTo>
                    <a:pt x="6" y="25"/>
                  </a:moveTo>
                  <a:lnTo>
                    <a:pt x="92" y="0"/>
                  </a:lnTo>
                  <a:lnTo>
                    <a:pt x="127" y="45"/>
                  </a:lnTo>
                  <a:lnTo>
                    <a:pt x="137" y="102"/>
                  </a:lnTo>
                  <a:lnTo>
                    <a:pt x="92" y="86"/>
                  </a:lnTo>
                  <a:lnTo>
                    <a:pt x="66" y="127"/>
                  </a:lnTo>
                  <a:lnTo>
                    <a:pt x="31" y="112"/>
                  </a:lnTo>
                  <a:lnTo>
                    <a:pt x="0" y="71"/>
                  </a:lnTo>
                  <a:lnTo>
                    <a:pt x="6" y="2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5" name="Freeform 754">
              <a:extLst>
                <a:ext uri="{FF2B5EF4-FFF2-40B4-BE49-F238E27FC236}">
                  <a16:creationId xmlns:a16="http://schemas.microsoft.com/office/drawing/2014/main" id="{B4DC34D4-952C-EEBA-6324-03057B35E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825"/>
              <a:ext cx="131" cy="133"/>
            </a:xfrm>
            <a:custGeom>
              <a:avLst/>
              <a:gdLst>
                <a:gd name="T0" fmla="*/ 85 w 131"/>
                <a:gd name="T1" fmla="*/ 0 h 133"/>
                <a:gd name="T2" fmla="*/ 105 w 131"/>
                <a:gd name="T3" fmla="*/ 31 h 133"/>
                <a:gd name="T4" fmla="*/ 131 w 131"/>
                <a:gd name="T5" fmla="*/ 81 h 133"/>
                <a:gd name="T6" fmla="*/ 60 w 131"/>
                <a:gd name="T7" fmla="*/ 133 h 133"/>
                <a:gd name="T8" fmla="*/ 0 w 131"/>
                <a:gd name="T9" fmla="*/ 118 h 133"/>
                <a:gd name="T10" fmla="*/ 30 w 131"/>
                <a:gd name="T11" fmla="*/ 36 h 133"/>
                <a:gd name="T12" fmla="*/ 85 w 131"/>
                <a:gd name="T1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3">
                  <a:moveTo>
                    <a:pt x="85" y="0"/>
                  </a:moveTo>
                  <a:lnTo>
                    <a:pt x="105" y="31"/>
                  </a:lnTo>
                  <a:lnTo>
                    <a:pt x="131" y="81"/>
                  </a:lnTo>
                  <a:lnTo>
                    <a:pt x="60" y="133"/>
                  </a:lnTo>
                  <a:lnTo>
                    <a:pt x="0" y="118"/>
                  </a:lnTo>
                  <a:lnTo>
                    <a:pt x="30" y="36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6" name="Freeform 755">
              <a:extLst>
                <a:ext uri="{FF2B5EF4-FFF2-40B4-BE49-F238E27FC236}">
                  <a16:creationId xmlns:a16="http://schemas.microsoft.com/office/drawing/2014/main" id="{2CF765B9-4D55-49EE-B678-217F4A43C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2520"/>
              <a:ext cx="238" cy="188"/>
            </a:xfrm>
            <a:custGeom>
              <a:avLst/>
              <a:gdLst>
                <a:gd name="T0" fmla="*/ 0 w 238"/>
                <a:gd name="T1" fmla="*/ 82 h 188"/>
                <a:gd name="T2" fmla="*/ 0 w 238"/>
                <a:gd name="T3" fmla="*/ 51 h 188"/>
                <a:gd name="T4" fmla="*/ 21 w 238"/>
                <a:gd name="T5" fmla="*/ 41 h 188"/>
                <a:gd name="T6" fmla="*/ 56 w 238"/>
                <a:gd name="T7" fmla="*/ 45 h 188"/>
                <a:gd name="T8" fmla="*/ 142 w 238"/>
                <a:gd name="T9" fmla="*/ 0 h 188"/>
                <a:gd name="T10" fmla="*/ 157 w 238"/>
                <a:gd name="T11" fmla="*/ 15 h 188"/>
                <a:gd name="T12" fmla="*/ 146 w 238"/>
                <a:gd name="T13" fmla="*/ 36 h 188"/>
                <a:gd name="T14" fmla="*/ 238 w 238"/>
                <a:gd name="T15" fmla="*/ 82 h 188"/>
                <a:gd name="T16" fmla="*/ 222 w 238"/>
                <a:gd name="T17" fmla="*/ 143 h 188"/>
                <a:gd name="T18" fmla="*/ 152 w 238"/>
                <a:gd name="T19" fmla="*/ 184 h 188"/>
                <a:gd name="T20" fmla="*/ 146 w 238"/>
                <a:gd name="T21" fmla="*/ 184 h 188"/>
                <a:gd name="T22" fmla="*/ 91 w 238"/>
                <a:gd name="T23" fmla="*/ 188 h 188"/>
                <a:gd name="T24" fmla="*/ 45 w 238"/>
                <a:gd name="T25" fmla="*/ 153 h 188"/>
                <a:gd name="T26" fmla="*/ 21 w 238"/>
                <a:gd name="T27" fmla="*/ 106 h 188"/>
                <a:gd name="T28" fmla="*/ 0 w 238"/>
                <a:gd name="T29" fmla="*/ 8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188">
                  <a:moveTo>
                    <a:pt x="0" y="82"/>
                  </a:moveTo>
                  <a:lnTo>
                    <a:pt x="0" y="51"/>
                  </a:lnTo>
                  <a:lnTo>
                    <a:pt x="21" y="41"/>
                  </a:lnTo>
                  <a:lnTo>
                    <a:pt x="56" y="45"/>
                  </a:lnTo>
                  <a:lnTo>
                    <a:pt x="142" y="0"/>
                  </a:lnTo>
                  <a:lnTo>
                    <a:pt x="157" y="15"/>
                  </a:lnTo>
                  <a:lnTo>
                    <a:pt x="146" y="36"/>
                  </a:lnTo>
                  <a:lnTo>
                    <a:pt x="238" y="82"/>
                  </a:lnTo>
                  <a:lnTo>
                    <a:pt x="222" y="143"/>
                  </a:lnTo>
                  <a:lnTo>
                    <a:pt x="152" y="184"/>
                  </a:lnTo>
                  <a:lnTo>
                    <a:pt x="146" y="184"/>
                  </a:lnTo>
                  <a:lnTo>
                    <a:pt x="91" y="188"/>
                  </a:lnTo>
                  <a:lnTo>
                    <a:pt x="45" y="153"/>
                  </a:lnTo>
                  <a:lnTo>
                    <a:pt x="21" y="106"/>
                  </a:lnTo>
                  <a:lnTo>
                    <a:pt x="0" y="82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7" name="Freeform 756">
              <a:extLst>
                <a:ext uri="{FF2B5EF4-FFF2-40B4-BE49-F238E27FC236}">
                  <a16:creationId xmlns:a16="http://schemas.microsoft.com/office/drawing/2014/main" id="{A10824AA-367B-ABBA-BEDB-6FB326ADD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3003"/>
              <a:ext cx="223" cy="98"/>
            </a:xfrm>
            <a:custGeom>
              <a:avLst/>
              <a:gdLst>
                <a:gd name="T0" fmla="*/ 21 w 223"/>
                <a:gd name="T1" fmla="*/ 98 h 98"/>
                <a:gd name="T2" fmla="*/ 0 w 223"/>
                <a:gd name="T3" fmla="*/ 5 h 98"/>
                <a:gd name="T4" fmla="*/ 45 w 223"/>
                <a:gd name="T5" fmla="*/ 0 h 98"/>
                <a:gd name="T6" fmla="*/ 223 w 223"/>
                <a:gd name="T7" fmla="*/ 0 h 98"/>
                <a:gd name="T8" fmla="*/ 223 w 223"/>
                <a:gd name="T9" fmla="*/ 16 h 98"/>
                <a:gd name="T10" fmla="*/ 177 w 223"/>
                <a:gd name="T11" fmla="*/ 41 h 98"/>
                <a:gd name="T12" fmla="*/ 148 w 223"/>
                <a:gd name="T13" fmla="*/ 37 h 98"/>
                <a:gd name="T14" fmla="*/ 122 w 223"/>
                <a:gd name="T15" fmla="*/ 51 h 98"/>
                <a:gd name="T16" fmla="*/ 77 w 223"/>
                <a:gd name="T17" fmla="*/ 61 h 98"/>
                <a:gd name="T18" fmla="*/ 72 w 223"/>
                <a:gd name="T19" fmla="*/ 87 h 98"/>
                <a:gd name="T20" fmla="*/ 21 w 223"/>
                <a:gd name="T2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98">
                  <a:moveTo>
                    <a:pt x="21" y="98"/>
                  </a:moveTo>
                  <a:lnTo>
                    <a:pt x="0" y="5"/>
                  </a:lnTo>
                  <a:lnTo>
                    <a:pt x="45" y="0"/>
                  </a:lnTo>
                  <a:lnTo>
                    <a:pt x="223" y="0"/>
                  </a:lnTo>
                  <a:lnTo>
                    <a:pt x="223" y="16"/>
                  </a:lnTo>
                  <a:lnTo>
                    <a:pt x="177" y="41"/>
                  </a:lnTo>
                  <a:lnTo>
                    <a:pt x="148" y="37"/>
                  </a:lnTo>
                  <a:lnTo>
                    <a:pt x="122" y="51"/>
                  </a:lnTo>
                  <a:lnTo>
                    <a:pt x="77" y="61"/>
                  </a:lnTo>
                  <a:lnTo>
                    <a:pt x="72" y="87"/>
                  </a:lnTo>
                  <a:lnTo>
                    <a:pt x="21" y="98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" name="Freeform 757">
              <a:extLst>
                <a:ext uri="{FF2B5EF4-FFF2-40B4-BE49-F238E27FC236}">
                  <a16:creationId xmlns:a16="http://schemas.microsoft.com/office/drawing/2014/main" id="{21CF2325-F7E7-BFE3-3870-8B0082787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3080"/>
              <a:ext cx="111" cy="76"/>
            </a:xfrm>
            <a:custGeom>
              <a:avLst/>
              <a:gdLst>
                <a:gd name="T0" fmla="*/ 96 w 111"/>
                <a:gd name="T1" fmla="*/ 0 h 76"/>
                <a:gd name="T2" fmla="*/ 107 w 111"/>
                <a:gd name="T3" fmla="*/ 25 h 76"/>
                <a:gd name="T4" fmla="*/ 111 w 111"/>
                <a:gd name="T5" fmla="*/ 76 h 76"/>
                <a:gd name="T6" fmla="*/ 76 w 111"/>
                <a:gd name="T7" fmla="*/ 66 h 76"/>
                <a:gd name="T8" fmla="*/ 46 w 111"/>
                <a:gd name="T9" fmla="*/ 71 h 76"/>
                <a:gd name="T10" fmla="*/ 15 w 111"/>
                <a:gd name="T11" fmla="*/ 66 h 76"/>
                <a:gd name="T12" fmla="*/ 0 w 111"/>
                <a:gd name="T13" fmla="*/ 51 h 76"/>
                <a:gd name="T14" fmla="*/ 35 w 111"/>
                <a:gd name="T15" fmla="*/ 21 h 76"/>
                <a:gd name="T16" fmla="*/ 96 w 111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76">
                  <a:moveTo>
                    <a:pt x="96" y="0"/>
                  </a:moveTo>
                  <a:lnTo>
                    <a:pt x="107" y="25"/>
                  </a:lnTo>
                  <a:lnTo>
                    <a:pt x="111" y="76"/>
                  </a:lnTo>
                  <a:lnTo>
                    <a:pt x="76" y="66"/>
                  </a:lnTo>
                  <a:lnTo>
                    <a:pt x="46" y="71"/>
                  </a:lnTo>
                  <a:lnTo>
                    <a:pt x="15" y="66"/>
                  </a:lnTo>
                  <a:lnTo>
                    <a:pt x="0" y="51"/>
                  </a:lnTo>
                  <a:lnTo>
                    <a:pt x="35" y="21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9" name="Freeform 758">
              <a:extLst>
                <a:ext uri="{FF2B5EF4-FFF2-40B4-BE49-F238E27FC236}">
                  <a16:creationId xmlns:a16="http://schemas.microsoft.com/office/drawing/2014/main" id="{89F43A6D-185E-43A1-D950-0060BE64F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2902"/>
              <a:ext cx="87" cy="101"/>
            </a:xfrm>
            <a:custGeom>
              <a:avLst/>
              <a:gdLst>
                <a:gd name="T0" fmla="*/ 72 w 87"/>
                <a:gd name="T1" fmla="*/ 0 h 101"/>
                <a:gd name="T2" fmla="*/ 87 w 87"/>
                <a:gd name="T3" fmla="*/ 25 h 101"/>
                <a:gd name="T4" fmla="*/ 46 w 87"/>
                <a:gd name="T5" fmla="*/ 91 h 101"/>
                <a:gd name="T6" fmla="*/ 0 w 87"/>
                <a:gd name="T7" fmla="*/ 101 h 101"/>
                <a:gd name="T8" fmla="*/ 0 w 87"/>
                <a:gd name="T9" fmla="*/ 25 h 101"/>
                <a:gd name="T10" fmla="*/ 46 w 87"/>
                <a:gd name="T11" fmla="*/ 0 h 101"/>
                <a:gd name="T12" fmla="*/ 72 w 87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1">
                  <a:moveTo>
                    <a:pt x="72" y="0"/>
                  </a:moveTo>
                  <a:lnTo>
                    <a:pt x="87" y="25"/>
                  </a:lnTo>
                  <a:lnTo>
                    <a:pt x="46" y="91"/>
                  </a:lnTo>
                  <a:lnTo>
                    <a:pt x="0" y="101"/>
                  </a:lnTo>
                  <a:lnTo>
                    <a:pt x="0" y="25"/>
                  </a:lnTo>
                  <a:lnTo>
                    <a:pt x="46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0" name="Freeform 759">
              <a:extLst>
                <a:ext uri="{FF2B5EF4-FFF2-40B4-BE49-F238E27FC236}">
                  <a16:creationId xmlns:a16="http://schemas.microsoft.com/office/drawing/2014/main" id="{0A76FD42-9AFD-0BC5-F6B5-850AA3155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2046"/>
              <a:ext cx="161" cy="143"/>
            </a:xfrm>
            <a:custGeom>
              <a:avLst/>
              <a:gdLst>
                <a:gd name="T0" fmla="*/ 0 w 161"/>
                <a:gd name="T1" fmla="*/ 107 h 143"/>
                <a:gd name="T2" fmla="*/ 9 w 161"/>
                <a:gd name="T3" fmla="*/ 93 h 143"/>
                <a:gd name="T4" fmla="*/ 24 w 161"/>
                <a:gd name="T5" fmla="*/ 78 h 143"/>
                <a:gd name="T6" fmla="*/ 0 w 161"/>
                <a:gd name="T7" fmla="*/ 31 h 143"/>
                <a:gd name="T8" fmla="*/ 50 w 161"/>
                <a:gd name="T9" fmla="*/ 0 h 143"/>
                <a:gd name="T10" fmla="*/ 151 w 161"/>
                <a:gd name="T11" fmla="*/ 6 h 143"/>
                <a:gd name="T12" fmla="*/ 161 w 161"/>
                <a:gd name="T13" fmla="*/ 26 h 143"/>
                <a:gd name="T14" fmla="*/ 157 w 161"/>
                <a:gd name="T15" fmla="*/ 107 h 143"/>
                <a:gd name="T16" fmla="*/ 85 w 161"/>
                <a:gd name="T17" fmla="*/ 143 h 143"/>
                <a:gd name="T18" fmla="*/ 0 w 161"/>
                <a:gd name="T19" fmla="*/ 10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143">
                  <a:moveTo>
                    <a:pt x="0" y="107"/>
                  </a:moveTo>
                  <a:lnTo>
                    <a:pt x="9" y="93"/>
                  </a:lnTo>
                  <a:lnTo>
                    <a:pt x="24" y="78"/>
                  </a:lnTo>
                  <a:lnTo>
                    <a:pt x="0" y="31"/>
                  </a:lnTo>
                  <a:lnTo>
                    <a:pt x="50" y="0"/>
                  </a:lnTo>
                  <a:lnTo>
                    <a:pt x="151" y="6"/>
                  </a:lnTo>
                  <a:lnTo>
                    <a:pt x="161" y="26"/>
                  </a:lnTo>
                  <a:lnTo>
                    <a:pt x="157" y="107"/>
                  </a:lnTo>
                  <a:lnTo>
                    <a:pt x="85" y="143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1" name="Freeform 760">
              <a:extLst>
                <a:ext uri="{FF2B5EF4-FFF2-40B4-BE49-F238E27FC236}">
                  <a16:creationId xmlns:a16="http://schemas.microsoft.com/office/drawing/2014/main" id="{BB37F26A-3522-1432-A575-2F6314C90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" y="2754"/>
              <a:ext cx="121" cy="189"/>
            </a:xfrm>
            <a:custGeom>
              <a:avLst/>
              <a:gdLst>
                <a:gd name="T0" fmla="*/ 9 w 121"/>
                <a:gd name="T1" fmla="*/ 189 h 189"/>
                <a:gd name="T2" fmla="*/ 0 w 121"/>
                <a:gd name="T3" fmla="*/ 82 h 189"/>
                <a:gd name="T4" fmla="*/ 5 w 121"/>
                <a:gd name="T5" fmla="*/ 0 h 189"/>
                <a:gd name="T6" fmla="*/ 46 w 121"/>
                <a:gd name="T7" fmla="*/ 6 h 189"/>
                <a:gd name="T8" fmla="*/ 71 w 121"/>
                <a:gd name="T9" fmla="*/ 50 h 189"/>
                <a:gd name="T10" fmla="*/ 106 w 121"/>
                <a:gd name="T11" fmla="*/ 46 h 189"/>
                <a:gd name="T12" fmla="*/ 121 w 121"/>
                <a:gd name="T13" fmla="*/ 71 h 189"/>
                <a:gd name="T14" fmla="*/ 66 w 121"/>
                <a:gd name="T15" fmla="*/ 107 h 189"/>
                <a:gd name="T16" fmla="*/ 35 w 121"/>
                <a:gd name="T17" fmla="*/ 189 h 189"/>
                <a:gd name="T18" fmla="*/ 9 w 121"/>
                <a:gd name="T1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89">
                  <a:moveTo>
                    <a:pt x="9" y="189"/>
                  </a:moveTo>
                  <a:lnTo>
                    <a:pt x="0" y="82"/>
                  </a:lnTo>
                  <a:lnTo>
                    <a:pt x="5" y="0"/>
                  </a:lnTo>
                  <a:lnTo>
                    <a:pt x="46" y="6"/>
                  </a:lnTo>
                  <a:lnTo>
                    <a:pt x="71" y="50"/>
                  </a:lnTo>
                  <a:lnTo>
                    <a:pt x="106" y="46"/>
                  </a:lnTo>
                  <a:lnTo>
                    <a:pt x="121" y="71"/>
                  </a:lnTo>
                  <a:lnTo>
                    <a:pt x="66" y="107"/>
                  </a:lnTo>
                  <a:lnTo>
                    <a:pt x="35" y="189"/>
                  </a:lnTo>
                  <a:lnTo>
                    <a:pt x="9" y="189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2" name="Freeform 761">
              <a:extLst>
                <a:ext uri="{FF2B5EF4-FFF2-40B4-BE49-F238E27FC236}">
                  <a16:creationId xmlns:a16="http://schemas.microsoft.com/office/drawing/2014/main" id="{B374A487-DAFD-C203-615D-1A93E5522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" y="2658"/>
              <a:ext cx="167" cy="102"/>
            </a:xfrm>
            <a:custGeom>
              <a:avLst/>
              <a:gdLst>
                <a:gd name="T0" fmla="*/ 106 w 167"/>
                <a:gd name="T1" fmla="*/ 0 h 102"/>
                <a:gd name="T2" fmla="*/ 162 w 167"/>
                <a:gd name="T3" fmla="*/ 5 h 102"/>
                <a:gd name="T4" fmla="*/ 167 w 167"/>
                <a:gd name="T5" fmla="*/ 25 h 102"/>
                <a:gd name="T6" fmla="*/ 136 w 167"/>
                <a:gd name="T7" fmla="*/ 81 h 102"/>
                <a:gd name="T8" fmla="*/ 116 w 167"/>
                <a:gd name="T9" fmla="*/ 76 h 102"/>
                <a:gd name="T10" fmla="*/ 46 w 167"/>
                <a:gd name="T11" fmla="*/ 102 h 102"/>
                <a:gd name="T12" fmla="*/ 5 w 167"/>
                <a:gd name="T13" fmla="*/ 96 h 102"/>
                <a:gd name="T14" fmla="*/ 0 w 167"/>
                <a:gd name="T15" fmla="*/ 81 h 102"/>
                <a:gd name="T16" fmla="*/ 31 w 167"/>
                <a:gd name="T17" fmla="*/ 30 h 102"/>
                <a:gd name="T18" fmla="*/ 106 w 167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02">
                  <a:moveTo>
                    <a:pt x="106" y="0"/>
                  </a:moveTo>
                  <a:lnTo>
                    <a:pt x="162" y="5"/>
                  </a:lnTo>
                  <a:lnTo>
                    <a:pt x="167" y="25"/>
                  </a:lnTo>
                  <a:lnTo>
                    <a:pt x="136" y="81"/>
                  </a:lnTo>
                  <a:lnTo>
                    <a:pt x="116" y="76"/>
                  </a:lnTo>
                  <a:lnTo>
                    <a:pt x="46" y="102"/>
                  </a:lnTo>
                  <a:lnTo>
                    <a:pt x="5" y="96"/>
                  </a:lnTo>
                  <a:lnTo>
                    <a:pt x="0" y="81"/>
                  </a:lnTo>
                  <a:lnTo>
                    <a:pt x="31" y="30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3" name="Freeform 762">
              <a:extLst>
                <a:ext uri="{FF2B5EF4-FFF2-40B4-BE49-F238E27FC236}">
                  <a16:creationId xmlns:a16="http://schemas.microsoft.com/office/drawing/2014/main" id="{57F8A52A-6489-5159-4E86-32A9310D8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" y="2139"/>
              <a:ext cx="243" cy="198"/>
            </a:xfrm>
            <a:custGeom>
              <a:avLst/>
              <a:gdLst>
                <a:gd name="T0" fmla="*/ 197 w 243"/>
                <a:gd name="T1" fmla="*/ 0 h 198"/>
                <a:gd name="T2" fmla="*/ 227 w 243"/>
                <a:gd name="T3" fmla="*/ 14 h 198"/>
                <a:gd name="T4" fmla="*/ 243 w 243"/>
                <a:gd name="T5" fmla="*/ 70 h 198"/>
                <a:gd name="T6" fmla="*/ 202 w 243"/>
                <a:gd name="T7" fmla="*/ 91 h 198"/>
                <a:gd name="T8" fmla="*/ 217 w 243"/>
                <a:gd name="T9" fmla="*/ 126 h 198"/>
                <a:gd name="T10" fmla="*/ 197 w 243"/>
                <a:gd name="T11" fmla="*/ 183 h 198"/>
                <a:gd name="T12" fmla="*/ 20 w 243"/>
                <a:gd name="T13" fmla="*/ 187 h 198"/>
                <a:gd name="T14" fmla="*/ 0 w 243"/>
                <a:gd name="T15" fmla="*/ 198 h 198"/>
                <a:gd name="T16" fmla="*/ 9 w 243"/>
                <a:gd name="T17" fmla="*/ 96 h 198"/>
                <a:gd name="T18" fmla="*/ 29 w 243"/>
                <a:gd name="T19" fmla="*/ 81 h 198"/>
                <a:gd name="T20" fmla="*/ 35 w 243"/>
                <a:gd name="T21" fmla="*/ 66 h 198"/>
                <a:gd name="T22" fmla="*/ 197 w 243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" h="198">
                  <a:moveTo>
                    <a:pt x="197" y="0"/>
                  </a:moveTo>
                  <a:lnTo>
                    <a:pt x="227" y="14"/>
                  </a:lnTo>
                  <a:lnTo>
                    <a:pt x="243" y="70"/>
                  </a:lnTo>
                  <a:lnTo>
                    <a:pt x="202" y="91"/>
                  </a:lnTo>
                  <a:lnTo>
                    <a:pt x="217" y="126"/>
                  </a:lnTo>
                  <a:lnTo>
                    <a:pt x="197" y="183"/>
                  </a:lnTo>
                  <a:lnTo>
                    <a:pt x="20" y="187"/>
                  </a:lnTo>
                  <a:lnTo>
                    <a:pt x="0" y="198"/>
                  </a:lnTo>
                  <a:lnTo>
                    <a:pt x="9" y="96"/>
                  </a:lnTo>
                  <a:lnTo>
                    <a:pt x="29" y="81"/>
                  </a:lnTo>
                  <a:lnTo>
                    <a:pt x="35" y="66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4" name="Freeform 763">
              <a:extLst>
                <a:ext uri="{FF2B5EF4-FFF2-40B4-BE49-F238E27FC236}">
                  <a16:creationId xmlns:a16="http://schemas.microsoft.com/office/drawing/2014/main" id="{EC47D1B0-C1AD-10E1-F9A4-6014455A4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" y="3299"/>
              <a:ext cx="187" cy="126"/>
            </a:xfrm>
            <a:custGeom>
              <a:avLst/>
              <a:gdLst>
                <a:gd name="T0" fmla="*/ 162 w 187"/>
                <a:gd name="T1" fmla="*/ 126 h 126"/>
                <a:gd name="T2" fmla="*/ 187 w 187"/>
                <a:gd name="T3" fmla="*/ 61 h 126"/>
                <a:gd name="T4" fmla="*/ 172 w 187"/>
                <a:gd name="T5" fmla="*/ 0 h 126"/>
                <a:gd name="T6" fmla="*/ 70 w 187"/>
                <a:gd name="T7" fmla="*/ 20 h 126"/>
                <a:gd name="T8" fmla="*/ 0 w 187"/>
                <a:gd name="T9" fmla="*/ 71 h 126"/>
                <a:gd name="T10" fmla="*/ 111 w 187"/>
                <a:gd name="T11" fmla="*/ 112 h 126"/>
                <a:gd name="T12" fmla="*/ 162 w 187"/>
                <a:gd name="T1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26">
                  <a:moveTo>
                    <a:pt x="162" y="126"/>
                  </a:moveTo>
                  <a:lnTo>
                    <a:pt x="187" y="61"/>
                  </a:lnTo>
                  <a:lnTo>
                    <a:pt x="172" y="0"/>
                  </a:lnTo>
                  <a:lnTo>
                    <a:pt x="70" y="20"/>
                  </a:lnTo>
                  <a:lnTo>
                    <a:pt x="0" y="71"/>
                  </a:lnTo>
                  <a:lnTo>
                    <a:pt x="111" y="112"/>
                  </a:lnTo>
                  <a:lnTo>
                    <a:pt x="162" y="12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5" name="Freeform 764">
              <a:extLst>
                <a:ext uri="{FF2B5EF4-FFF2-40B4-BE49-F238E27FC236}">
                  <a16:creationId xmlns:a16="http://schemas.microsoft.com/office/drawing/2014/main" id="{E1D580E9-A540-0D7D-E8F0-165A804C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3279"/>
              <a:ext cx="139" cy="126"/>
            </a:xfrm>
            <a:custGeom>
              <a:avLst/>
              <a:gdLst>
                <a:gd name="T0" fmla="*/ 28 w 139"/>
                <a:gd name="T1" fmla="*/ 0 h 126"/>
                <a:gd name="T2" fmla="*/ 104 w 139"/>
                <a:gd name="T3" fmla="*/ 24 h 126"/>
                <a:gd name="T4" fmla="*/ 119 w 139"/>
                <a:gd name="T5" fmla="*/ 45 h 126"/>
                <a:gd name="T6" fmla="*/ 139 w 139"/>
                <a:gd name="T7" fmla="*/ 106 h 126"/>
                <a:gd name="T8" fmla="*/ 74 w 139"/>
                <a:gd name="T9" fmla="*/ 126 h 126"/>
                <a:gd name="T10" fmla="*/ 54 w 139"/>
                <a:gd name="T11" fmla="*/ 117 h 126"/>
                <a:gd name="T12" fmla="*/ 0 w 139"/>
                <a:gd name="T13" fmla="*/ 20 h 126"/>
                <a:gd name="T14" fmla="*/ 28 w 139"/>
                <a:gd name="T1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26">
                  <a:moveTo>
                    <a:pt x="28" y="0"/>
                  </a:moveTo>
                  <a:lnTo>
                    <a:pt x="104" y="24"/>
                  </a:lnTo>
                  <a:lnTo>
                    <a:pt x="119" y="45"/>
                  </a:lnTo>
                  <a:lnTo>
                    <a:pt x="139" y="106"/>
                  </a:lnTo>
                  <a:lnTo>
                    <a:pt x="74" y="126"/>
                  </a:lnTo>
                  <a:lnTo>
                    <a:pt x="54" y="117"/>
                  </a:lnTo>
                  <a:lnTo>
                    <a:pt x="0" y="2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6" name="Freeform 765">
              <a:extLst>
                <a:ext uri="{FF2B5EF4-FFF2-40B4-BE49-F238E27FC236}">
                  <a16:creationId xmlns:a16="http://schemas.microsoft.com/office/drawing/2014/main" id="{FF2046B4-A73A-97B5-8D76-97B84379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" y="3177"/>
              <a:ext cx="198" cy="106"/>
            </a:xfrm>
            <a:custGeom>
              <a:avLst/>
              <a:gdLst>
                <a:gd name="T0" fmla="*/ 0 w 198"/>
                <a:gd name="T1" fmla="*/ 35 h 106"/>
                <a:gd name="T2" fmla="*/ 127 w 198"/>
                <a:gd name="T3" fmla="*/ 0 h 106"/>
                <a:gd name="T4" fmla="*/ 172 w 198"/>
                <a:gd name="T5" fmla="*/ 24 h 106"/>
                <a:gd name="T6" fmla="*/ 198 w 198"/>
                <a:gd name="T7" fmla="*/ 45 h 106"/>
                <a:gd name="T8" fmla="*/ 168 w 198"/>
                <a:gd name="T9" fmla="*/ 96 h 106"/>
                <a:gd name="T10" fmla="*/ 52 w 198"/>
                <a:gd name="T11" fmla="*/ 106 h 106"/>
                <a:gd name="T12" fmla="*/ 0 w 198"/>
                <a:gd name="T13" fmla="*/ 45 h 106"/>
                <a:gd name="T14" fmla="*/ 0 w 198"/>
                <a:gd name="T15" fmla="*/ 3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106">
                  <a:moveTo>
                    <a:pt x="0" y="35"/>
                  </a:moveTo>
                  <a:lnTo>
                    <a:pt x="127" y="0"/>
                  </a:lnTo>
                  <a:lnTo>
                    <a:pt x="172" y="24"/>
                  </a:lnTo>
                  <a:lnTo>
                    <a:pt x="198" y="45"/>
                  </a:lnTo>
                  <a:lnTo>
                    <a:pt x="168" y="96"/>
                  </a:lnTo>
                  <a:lnTo>
                    <a:pt x="52" y="106"/>
                  </a:lnTo>
                  <a:lnTo>
                    <a:pt x="0" y="45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7" name="Freeform 766">
              <a:extLst>
                <a:ext uri="{FF2B5EF4-FFF2-40B4-BE49-F238E27FC236}">
                  <a16:creationId xmlns:a16="http://schemas.microsoft.com/office/drawing/2014/main" id="{B21B695A-DF1C-BD10-EC34-DFFF40F83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" y="2576"/>
              <a:ext cx="221" cy="132"/>
            </a:xfrm>
            <a:custGeom>
              <a:avLst/>
              <a:gdLst>
                <a:gd name="T0" fmla="*/ 0 w 221"/>
                <a:gd name="T1" fmla="*/ 67 h 132"/>
                <a:gd name="T2" fmla="*/ 55 w 221"/>
                <a:gd name="T3" fmla="*/ 0 h 132"/>
                <a:gd name="T4" fmla="*/ 146 w 221"/>
                <a:gd name="T5" fmla="*/ 0 h 132"/>
                <a:gd name="T6" fmla="*/ 171 w 221"/>
                <a:gd name="T7" fmla="*/ 30 h 132"/>
                <a:gd name="T8" fmla="*/ 221 w 221"/>
                <a:gd name="T9" fmla="*/ 128 h 132"/>
                <a:gd name="T10" fmla="*/ 171 w 221"/>
                <a:gd name="T11" fmla="*/ 132 h 132"/>
                <a:gd name="T12" fmla="*/ 140 w 221"/>
                <a:gd name="T13" fmla="*/ 102 h 132"/>
                <a:gd name="T14" fmla="*/ 116 w 221"/>
                <a:gd name="T15" fmla="*/ 67 h 132"/>
                <a:gd name="T16" fmla="*/ 20 w 221"/>
                <a:gd name="T17" fmla="*/ 91 h 132"/>
                <a:gd name="T18" fmla="*/ 0 w 221"/>
                <a:gd name="T19" fmla="*/ 6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1" h="132">
                  <a:moveTo>
                    <a:pt x="0" y="67"/>
                  </a:moveTo>
                  <a:lnTo>
                    <a:pt x="55" y="0"/>
                  </a:lnTo>
                  <a:lnTo>
                    <a:pt x="146" y="0"/>
                  </a:lnTo>
                  <a:lnTo>
                    <a:pt x="171" y="30"/>
                  </a:lnTo>
                  <a:lnTo>
                    <a:pt x="221" y="128"/>
                  </a:lnTo>
                  <a:lnTo>
                    <a:pt x="171" y="132"/>
                  </a:lnTo>
                  <a:lnTo>
                    <a:pt x="140" y="102"/>
                  </a:lnTo>
                  <a:lnTo>
                    <a:pt x="116" y="67"/>
                  </a:lnTo>
                  <a:lnTo>
                    <a:pt x="20" y="91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8" name="Freeform 767">
              <a:extLst>
                <a:ext uri="{FF2B5EF4-FFF2-40B4-BE49-F238E27FC236}">
                  <a16:creationId xmlns:a16="http://schemas.microsoft.com/office/drawing/2014/main" id="{CF78C92F-06B4-8735-69F0-6A2BFC61B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" y="2524"/>
              <a:ext cx="156" cy="164"/>
            </a:xfrm>
            <a:custGeom>
              <a:avLst/>
              <a:gdLst>
                <a:gd name="T0" fmla="*/ 101 w 156"/>
                <a:gd name="T1" fmla="*/ 17 h 164"/>
                <a:gd name="T2" fmla="*/ 127 w 156"/>
                <a:gd name="T3" fmla="*/ 37 h 164"/>
                <a:gd name="T4" fmla="*/ 156 w 156"/>
                <a:gd name="T5" fmla="*/ 134 h 164"/>
                <a:gd name="T6" fmla="*/ 81 w 156"/>
                <a:gd name="T7" fmla="*/ 164 h 164"/>
                <a:gd name="T8" fmla="*/ 0 w 156"/>
                <a:gd name="T9" fmla="*/ 108 h 164"/>
                <a:gd name="T10" fmla="*/ 9 w 156"/>
                <a:gd name="T11" fmla="*/ 82 h 164"/>
                <a:gd name="T12" fmla="*/ 25 w 156"/>
                <a:gd name="T13" fmla="*/ 67 h 164"/>
                <a:gd name="T14" fmla="*/ 25 w 156"/>
                <a:gd name="T15" fmla="*/ 32 h 164"/>
                <a:gd name="T16" fmla="*/ 60 w 156"/>
                <a:gd name="T17" fmla="*/ 0 h 164"/>
                <a:gd name="T18" fmla="*/ 101 w 156"/>
                <a:gd name="T19" fmla="*/ 1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64">
                  <a:moveTo>
                    <a:pt x="101" y="17"/>
                  </a:moveTo>
                  <a:lnTo>
                    <a:pt x="127" y="37"/>
                  </a:lnTo>
                  <a:lnTo>
                    <a:pt x="156" y="134"/>
                  </a:lnTo>
                  <a:lnTo>
                    <a:pt x="81" y="164"/>
                  </a:lnTo>
                  <a:lnTo>
                    <a:pt x="0" y="108"/>
                  </a:lnTo>
                  <a:lnTo>
                    <a:pt x="9" y="82"/>
                  </a:lnTo>
                  <a:lnTo>
                    <a:pt x="25" y="67"/>
                  </a:lnTo>
                  <a:lnTo>
                    <a:pt x="25" y="32"/>
                  </a:lnTo>
                  <a:lnTo>
                    <a:pt x="60" y="0"/>
                  </a:lnTo>
                  <a:lnTo>
                    <a:pt x="101" y="1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79" name="Freeform 768">
              <a:extLst>
                <a:ext uri="{FF2B5EF4-FFF2-40B4-BE49-F238E27FC236}">
                  <a16:creationId xmlns:a16="http://schemas.microsoft.com/office/drawing/2014/main" id="{BCD235BA-2C4B-504F-26B6-D08244692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3" y="3355"/>
              <a:ext cx="101" cy="81"/>
            </a:xfrm>
            <a:custGeom>
              <a:avLst/>
              <a:gdLst>
                <a:gd name="T0" fmla="*/ 0 w 101"/>
                <a:gd name="T1" fmla="*/ 30 h 81"/>
                <a:gd name="T2" fmla="*/ 0 w 101"/>
                <a:gd name="T3" fmla="*/ 30 h 81"/>
                <a:gd name="T4" fmla="*/ 76 w 101"/>
                <a:gd name="T5" fmla="*/ 0 h 81"/>
                <a:gd name="T6" fmla="*/ 91 w 101"/>
                <a:gd name="T7" fmla="*/ 26 h 81"/>
                <a:gd name="T8" fmla="*/ 101 w 101"/>
                <a:gd name="T9" fmla="*/ 50 h 81"/>
                <a:gd name="T10" fmla="*/ 35 w 101"/>
                <a:gd name="T11" fmla="*/ 81 h 81"/>
                <a:gd name="T12" fmla="*/ 0 w 101"/>
                <a:gd name="T13" fmla="*/ 30 h 81"/>
                <a:gd name="T14" fmla="*/ 0 w 101"/>
                <a:gd name="T15" fmla="*/ 30 h 81"/>
                <a:gd name="T16" fmla="*/ 76 w 101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81">
                  <a:moveTo>
                    <a:pt x="0" y="30"/>
                  </a:moveTo>
                  <a:lnTo>
                    <a:pt x="0" y="30"/>
                  </a:lnTo>
                  <a:close/>
                  <a:moveTo>
                    <a:pt x="76" y="0"/>
                  </a:moveTo>
                  <a:lnTo>
                    <a:pt x="91" y="26"/>
                  </a:lnTo>
                  <a:lnTo>
                    <a:pt x="101" y="50"/>
                  </a:lnTo>
                  <a:lnTo>
                    <a:pt x="35" y="8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0" name="Freeform 769">
              <a:extLst>
                <a:ext uri="{FF2B5EF4-FFF2-40B4-BE49-F238E27FC236}">
                  <a16:creationId xmlns:a16="http://schemas.microsoft.com/office/drawing/2014/main" id="{5B315304-750B-9FF8-40C3-744105F576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3" y="3355"/>
              <a:ext cx="101" cy="81"/>
            </a:xfrm>
            <a:custGeom>
              <a:avLst/>
              <a:gdLst>
                <a:gd name="T0" fmla="*/ 0 w 101"/>
                <a:gd name="T1" fmla="*/ 30 h 81"/>
                <a:gd name="T2" fmla="*/ 0 w 101"/>
                <a:gd name="T3" fmla="*/ 30 h 81"/>
                <a:gd name="T4" fmla="*/ 76 w 101"/>
                <a:gd name="T5" fmla="*/ 0 h 81"/>
                <a:gd name="T6" fmla="*/ 91 w 101"/>
                <a:gd name="T7" fmla="*/ 26 h 81"/>
                <a:gd name="T8" fmla="*/ 101 w 101"/>
                <a:gd name="T9" fmla="*/ 50 h 81"/>
                <a:gd name="T10" fmla="*/ 35 w 101"/>
                <a:gd name="T11" fmla="*/ 81 h 81"/>
                <a:gd name="T12" fmla="*/ 0 w 101"/>
                <a:gd name="T13" fmla="*/ 30 h 81"/>
                <a:gd name="T14" fmla="*/ 0 w 101"/>
                <a:gd name="T15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81">
                  <a:moveTo>
                    <a:pt x="0" y="30"/>
                  </a:moveTo>
                  <a:lnTo>
                    <a:pt x="0" y="30"/>
                  </a:lnTo>
                  <a:moveTo>
                    <a:pt x="76" y="0"/>
                  </a:moveTo>
                  <a:lnTo>
                    <a:pt x="91" y="26"/>
                  </a:lnTo>
                  <a:lnTo>
                    <a:pt x="101" y="50"/>
                  </a:lnTo>
                  <a:lnTo>
                    <a:pt x="35" y="81"/>
                  </a:lnTo>
                  <a:lnTo>
                    <a:pt x="0" y="30"/>
                  </a:lnTo>
                  <a:lnTo>
                    <a:pt x="0" y="30"/>
                  </a:lnTo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1" name="Freeform 770">
              <a:extLst>
                <a:ext uri="{FF2B5EF4-FFF2-40B4-BE49-F238E27FC236}">
                  <a16:creationId xmlns:a16="http://schemas.microsoft.com/office/drawing/2014/main" id="{275E0283-EBFD-74E7-B148-DBFE6C721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3349"/>
              <a:ext cx="137" cy="123"/>
            </a:xfrm>
            <a:custGeom>
              <a:avLst/>
              <a:gdLst>
                <a:gd name="T0" fmla="*/ 137 w 137"/>
                <a:gd name="T1" fmla="*/ 21 h 123"/>
                <a:gd name="T2" fmla="*/ 131 w 137"/>
                <a:gd name="T3" fmla="*/ 56 h 123"/>
                <a:gd name="T4" fmla="*/ 80 w 137"/>
                <a:gd name="T5" fmla="*/ 123 h 123"/>
                <a:gd name="T6" fmla="*/ 0 w 137"/>
                <a:gd name="T7" fmla="*/ 76 h 123"/>
                <a:gd name="T8" fmla="*/ 25 w 137"/>
                <a:gd name="T9" fmla="*/ 11 h 123"/>
                <a:gd name="T10" fmla="*/ 60 w 137"/>
                <a:gd name="T11" fmla="*/ 0 h 123"/>
                <a:gd name="T12" fmla="*/ 111 w 137"/>
                <a:gd name="T13" fmla="*/ 6 h 123"/>
                <a:gd name="T14" fmla="*/ 137 w 137"/>
                <a:gd name="T15" fmla="*/ 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123">
                  <a:moveTo>
                    <a:pt x="137" y="21"/>
                  </a:moveTo>
                  <a:lnTo>
                    <a:pt x="131" y="56"/>
                  </a:lnTo>
                  <a:lnTo>
                    <a:pt x="80" y="123"/>
                  </a:lnTo>
                  <a:lnTo>
                    <a:pt x="0" y="76"/>
                  </a:lnTo>
                  <a:lnTo>
                    <a:pt x="25" y="11"/>
                  </a:lnTo>
                  <a:lnTo>
                    <a:pt x="60" y="0"/>
                  </a:lnTo>
                  <a:lnTo>
                    <a:pt x="111" y="6"/>
                  </a:lnTo>
                  <a:lnTo>
                    <a:pt x="137" y="2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2" name="Freeform 771">
              <a:extLst>
                <a:ext uri="{FF2B5EF4-FFF2-40B4-BE49-F238E27FC236}">
                  <a16:creationId xmlns:a16="http://schemas.microsoft.com/office/drawing/2014/main" id="{7FF44D42-F80E-29E6-562C-26DFEC820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474"/>
              <a:ext cx="101" cy="132"/>
            </a:xfrm>
            <a:custGeom>
              <a:avLst/>
              <a:gdLst>
                <a:gd name="T0" fmla="*/ 70 w 101"/>
                <a:gd name="T1" fmla="*/ 6 h 132"/>
                <a:gd name="T2" fmla="*/ 101 w 101"/>
                <a:gd name="T3" fmla="*/ 50 h 132"/>
                <a:gd name="T4" fmla="*/ 66 w 101"/>
                <a:gd name="T5" fmla="*/ 82 h 132"/>
                <a:gd name="T6" fmla="*/ 66 w 101"/>
                <a:gd name="T7" fmla="*/ 117 h 132"/>
                <a:gd name="T8" fmla="*/ 50 w 101"/>
                <a:gd name="T9" fmla="*/ 132 h 132"/>
                <a:gd name="T10" fmla="*/ 16 w 101"/>
                <a:gd name="T11" fmla="*/ 79 h 132"/>
                <a:gd name="T12" fmla="*/ 0 w 101"/>
                <a:gd name="T13" fmla="*/ 46 h 132"/>
                <a:gd name="T14" fmla="*/ 46 w 101"/>
                <a:gd name="T15" fmla="*/ 0 h 132"/>
                <a:gd name="T16" fmla="*/ 70 w 101"/>
                <a:gd name="T17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132">
                  <a:moveTo>
                    <a:pt x="70" y="6"/>
                  </a:moveTo>
                  <a:lnTo>
                    <a:pt x="101" y="50"/>
                  </a:lnTo>
                  <a:lnTo>
                    <a:pt x="66" y="82"/>
                  </a:lnTo>
                  <a:lnTo>
                    <a:pt x="66" y="117"/>
                  </a:lnTo>
                  <a:lnTo>
                    <a:pt x="50" y="132"/>
                  </a:lnTo>
                  <a:lnTo>
                    <a:pt x="16" y="79"/>
                  </a:lnTo>
                  <a:lnTo>
                    <a:pt x="0" y="46"/>
                  </a:lnTo>
                  <a:lnTo>
                    <a:pt x="46" y="0"/>
                  </a:lnTo>
                  <a:lnTo>
                    <a:pt x="70" y="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3" name="Freeform 772">
              <a:extLst>
                <a:ext uri="{FF2B5EF4-FFF2-40B4-BE49-F238E27FC236}">
                  <a16:creationId xmlns:a16="http://schemas.microsoft.com/office/drawing/2014/main" id="{50493D37-47E3-5EB6-2AB1-3A3ECBD25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2" y="2678"/>
              <a:ext cx="121" cy="76"/>
            </a:xfrm>
            <a:custGeom>
              <a:avLst/>
              <a:gdLst>
                <a:gd name="T0" fmla="*/ 0 w 121"/>
                <a:gd name="T1" fmla="*/ 35 h 76"/>
                <a:gd name="T2" fmla="*/ 90 w 121"/>
                <a:gd name="T3" fmla="*/ 0 h 76"/>
                <a:gd name="T4" fmla="*/ 121 w 121"/>
                <a:gd name="T5" fmla="*/ 30 h 76"/>
                <a:gd name="T6" fmla="*/ 121 w 121"/>
                <a:gd name="T7" fmla="*/ 35 h 76"/>
                <a:gd name="T8" fmla="*/ 50 w 121"/>
                <a:gd name="T9" fmla="*/ 76 h 76"/>
                <a:gd name="T10" fmla="*/ 0 w 121"/>
                <a:gd name="T11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76">
                  <a:moveTo>
                    <a:pt x="0" y="35"/>
                  </a:moveTo>
                  <a:lnTo>
                    <a:pt x="90" y="0"/>
                  </a:lnTo>
                  <a:lnTo>
                    <a:pt x="121" y="30"/>
                  </a:lnTo>
                  <a:lnTo>
                    <a:pt x="121" y="35"/>
                  </a:lnTo>
                  <a:lnTo>
                    <a:pt x="50" y="7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4" name="Freeform 773">
              <a:extLst>
                <a:ext uri="{FF2B5EF4-FFF2-40B4-BE49-F238E27FC236}">
                  <a16:creationId xmlns:a16="http://schemas.microsoft.com/office/drawing/2014/main" id="{E5A71914-8CE5-238B-EC59-C2878B469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1803"/>
              <a:ext cx="212" cy="206"/>
            </a:xfrm>
            <a:custGeom>
              <a:avLst/>
              <a:gdLst>
                <a:gd name="T0" fmla="*/ 202 w 212"/>
                <a:gd name="T1" fmla="*/ 24 h 206"/>
                <a:gd name="T2" fmla="*/ 212 w 212"/>
                <a:gd name="T3" fmla="*/ 193 h 206"/>
                <a:gd name="T4" fmla="*/ 198 w 212"/>
                <a:gd name="T5" fmla="*/ 206 h 206"/>
                <a:gd name="T6" fmla="*/ 86 w 212"/>
                <a:gd name="T7" fmla="*/ 167 h 206"/>
                <a:gd name="T8" fmla="*/ 0 w 212"/>
                <a:gd name="T9" fmla="*/ 102 h 206"/>
                <a:gd name="T10" fmla="*/ 61 w 212"/>
                <a:gd name="T11" fmla="*/ 41 h 206"/>
                <a:gd name="T12" fmla="*/ 101 w 212"/>
                <a:gd name="T13" fmla="*/ 35 h 206"/>
                <a:gd name="T14" fmla="*/ 142 w 212"/>
                <a:gd name="T15" fmla="*/ 0 h 206"/>
                <a:gd name="T16" fmla="*/ 202 w 212"/>
                <a:gd name="T17" fmla="*/ 2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206">
                  <a:moveTo>
                    <a:pt x="202" y="24"/>
                  </a:moveTo>
                  <a:lnTo>
                    <a:pt x="212" y="193"/>
                  </a:lnTo>
                  <a:lnTo>
                    <a:pt x="198" y="206"/>
                  </a:lnTo>
                  <a:lnTo>
                    <a:pt x="86" y="167"/>
                  </a:lnTo>
                  <a:lnTo>
                    <a:pt x="0" y="102"/>
                  </a:lnTo>
                  <a:lnTo>
                    <a:pt x="61" y="41"/>
                  </a:lnTo>
                  <a:lnTo>
                    <a:pt x="101" y="35"/>
                  </a:lnTo>
                  <a:lnTo>
                    <a:pt x="142" y="0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5" name="Freeform 774">
              <a:extLst>
                <a:ext uri="{FF2B5EF4-FFF2-40B4-BE49-F238E27FC236}">
                  <a16:creationId xmlns:a16="http://schemas.microsoft.com/office/drawing/2014/main" id="{F52CB792-E14A-5D6E-B0D6-EBA5533E7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2225"/>
              <a:ext cx="178" cy="112"/>
            </a:xfrm>
            <a:custGeom>
              <a:avLst/>
              <a:gdLst>
                <a:gd name="T0" fmla="*/ 117 w 178"/>
                <a:gd name="T1" fmla="*/ 112 h 112"/>
                <a:gd name="T2" fmla="*/ 178 w 178"/>
                <a:gd name="T3" fmla="*/ 81 h 112"/>
                <a:gd name="T4" fmla="*/ 178 w 178"/>
                <a:gd name="T5" fmla="*/ 66 h 112"/>
                <a:gd name="T6" fmla="*/ 15 w 178"/>
                <a:gd name="T7" fmla="*/ 0 h 112"/>
                <a:gd name="T8" fmla="*/ 0 w 178"/>
                <a:gd name="T9" fmla="*/ 21 h 112"/>
                <a:gd name="T10" fmla="*/ 117 w 178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12">
                  <a:moveTo>
                    <a:pt x="117" y="112"/>
                  </a:moveTo>
                  <a:lnTo>
                    <a:pt x="178" y="81"/>
                  </a:lnTo>
                  <a:lnTo>
                    <a:pt x="178" y="66"/>
                  </a:lnTo>
                  <a:lnTo>
                    <a:pt x="15" y="0"/>
                  </a:lnTo>
                  <a:lnTo>
                    <a:pt x="0" y="21"/>
                  </a:lnTo>
                  <a:lnTo>
                    <a:pt x="117" y="112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6" name="Freeform 775">
              <a:extLst>
                <a:ext uri="{FF2B5EF4-FFF2-40B4-BE49-F238E27FC236}">
                  <a16:creationId xmlns:a16="http://schemas.microsoft.com/office/drawing/2014/main" id="{2A22E451-5BB2-597A-3720-65720A5F1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3319"/>
              <a:ext cx="288" cy="199"/>
            </a:xfrm>
            <a:custGeom>
              <a:avLst/>
              <a:gdLst>
                <a:gd name="T0" fmla="*/ 45 w 288"/>
                <a:gd name="T1" fmla="*/ 5 h 199"/>
                <a:gd name="T2" fmla="*/ 101 w 288"/>
                <a:gd name="T3" fmla="*/ 0 h 199"/>
                <a:gd name="T4" fmla="*/ 177 w 288"/>
                <a:gd name="T5" fmla="*/ 51 h 199"/>
                <a:gd name="T6" fmla="*/ 288 w 288"/>
                <a:gd name="T7" fmla="*/ 92 h 199"/>
                <a:gd name="T8" fmla="*/ 233 w 288"/>
                <a:gd name="T9" fmla="*/ 168 h 199"/>
                <a:gd name="T10" fmla="*/ 172 w 288"/>
                <a:gd name="T11" fmla="*/ 199 h 199"/>
                <a:gd name="T12" fmla="*/ 76 w 288"/>
                <a:gd name="T13" fmla="*/ 199 h 199"/>
                <a:gd name="T14" fmla="*/ 70 w 288"/>
                <a:gd name="T15" fmla="*/ 178 h 199"/>
                <a:gd name="T16" fmla="*/ 35 w 288"/>
                <a:gd name="T17" fmla="*/ 168 h 199"/>
                <a:gd name="T18" fmla="*/ 0 w 288"/>
                <a:gd name="T19" fmla="*/ 86 h 199"/>
                <a:gd name="T20" fmla="*/ 65 w 288"/>
                <a:gd name="T21" fmla="*/ 66 h 199"/>
                <a:gd name="T22" fmla="*/ 45 w 288"/>
                <a:gd name="T23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99">
                  <a:moveTo>
                    <a:pt x="45" y="5"/>
                  </a:moveTo>
                  <a:lnTo>
                    <a:pt x="101" y="0"/>
                  </a:lnTo>
                  <a:lnTo>
                    <a:pt x="177" y="51"/>
                  </a:lnTo>
                  <a:lnTo>
                    <a:pt x="288" y="92"/>
                  </a:lnTo>
                  <a:lnTo>
                    <a:pt x="233" y="168"/>
                  </a:lnTo>
                  <a:lnTo>
                    <a:pt x="172" y="199"/>
                  </a:lnTo>
                  <a:lnTo>
                    <a:pt x="76" y="199"/>
                  </a:lnTo>
                  <a:lnTo>
                    <a:pt x="70" y="178"/>
                  </a:lnTo>
                  <a:lnTo>
                    <a:pt x="35" y="168"/>
                  </a:lnTo>
                  <a:lnTo>
                    <a:pt x="0" y="86"/>
                  </a:lnTo>
                  <a:lnTo>
                    <a:pt x="65" y="66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7" name="Freeform 776">
              <a:extLst>
                <a:ext uri="{FF2B5EF4-FFF2-40B4-BE49-F238E27FC236}">
                  <a16:creationId xmlns:a16="http://schemas.microsoft.com/office/drawing/2014/main" id="{BEE83DA0-1528-C5F3-F9CA-EB600CE3F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9" y="2153"/>
              <a:ext cx="208" cy="138"/>
            </a:xfrm>
            <a:custGeom>
              <a:avLst/>
              <a:gdLst>
                <a:gd name="T0" fmla="*/ 0 w 208"/>
                <a:gd name="T1" fmla="*/ 36 h 138"/>
                <a:gd name="T2" fmla="*/ 72 w 208"/>
                <a:gd name="T3" fmla="*/ 0 h 138"/>
                <a:gd name="T4" fmla="*/ 107 w 208"/>
                <a:gd name="T5" fmla="*/ 11 h 138"/>
                <a:gd name="T6" fmla="*/ 162 w 208"/>
                <a:gd name="T7" fmla="*/ 0 h 138"/>
                <a:gd name="T8" fmla="*/ 177 w 208"/>
                <a:gd name="T9" fmla="*/ 67 h 138"/>
                <a:gd name="T10" fmla="*/ 208 w 208"/>
                <a:gd name="T11" fmla="*/ 97 h 138"/>
                <a:gd name="T12" fmla="*/ 193 w 208"/>
                <a:gd name="T13" fmla="*/ 128 h 138"/>
                <a:gd name="T14" fmla="*/ 168 w 208"/>
                <a:gd name="T15" fmla="*/ 138 h 138"/>
                <a:gd name="T16" fmla="*/ 5 w 208"/>
                <a:gd name="T17" fmla="*/ 72 h 138"/>
                <a:gd name="T18" fmla="*/ 0 w 208"/>
                <a:gd name="T19" fmla="*/ 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38">
                  <a:moveTo>
                    <a:pt x="0" y="36"/>
                  </a:moveTo>
                  <a:lnTo>
                    <a:pt x="72" y="0"/>
                  </a:lnTo>
                  <a:lnTo>
                    <a:pt x="107" y="11"/>
                  </a:lnTo>
                  <a:lnTo>
                    <a:pt x="162" y="0"/>
                  </a:lnTo>
                  <a:lnTo>
                    <a:pt x="177" y="67"/>
                  </a:lnTo>
                  <a:lnTo>
                    <a:pt x="208" y="97"/>
                  </a:lnTo>
                  <a:lnTo>
                    <a:pt x="193" y="128"/>
                  </a:lnTo>
                  <a:lnTo>
                    <a:pt x="168" y="138"/>
                  </a:lnTo>
                  <a:lnTo>
                    <a:pt x="5" y="72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8" name="Freeform 777">
              <a:extLst>
                <a:ext uri="{FF2B5EF4-FFF2-40B4-BE49-F238E27FC236}">
                  <a16:creationId xmlns:a16="http://schemas.microsoft.com/office/drawing/2014/main" id="{476E8B52-FC9B-AA2A-5DC0-6F26FA5EA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" y="2209"/>
              <a:ext cx="223" cy="184"/>
            </a:xfrm>
            <a:custGeom>
              <a:avLst/>
              <a:gdLst>
                <a:gd name="T0" fmla="*/ 46 w 223"/>
                <a:gd name="T1" fmla="*/ 0 h 184"/>
                <a:gd name="T2" fmla="*/ 162 w 223"/>
                <a:gd name="T3" fmla="*/ 16 h 184"/>
                <a:gd name="T4" fmla="*/ 223 w 223"/>
                <a:gd name="T5" fmla="*/ 117 h 184"/>
                <a:gd name="T6" fmla="*/ 212 w 223"/>
                <a:gd name="T7" fmla="*/ 133 h 184"/>
                <a:gd name="T8" fmla="*/ 172 w 223"/>
                <a:gd name="T9" fmla="*/ 143 h 184"/>
                <a:gd name="T10" fmla="*/ 146 w 223"/>
                <a:gd name="T11" fmla="*/ 184 h 184"/>
                <a:gd name="T12" fmla="*/ 107 w 223"/>
                <a:gd name="T13" fmla="*/ 178 h 184"/>
                <a:gd name="T14" fmla="*/ 66 w 223"/>
                <a:gd name="T15" fmla="*/ 184 h 184"/>
                <a:gd name="T16" fmla="*/ 35 w 223"/>
                <a:gd name="T17" fmla="*/ 154 h 184"/>
                <a:gd name="T18" fmla="*/ 0 w 223"/>
                <a:gd name="T19" fmla="*/ 113 h 184"/>
                <a:gd name="T20" fmla="*/ 20 w 223"/>
                <a:gd name="T21" fmla="*/ 56 h 184"/>
                <a:gd name="T22" fmla="*/ 5 w 223"/>
                <a:gd name="T23" fmla="*/ 21 h 184"/>
                <a:gd name="T24" fmla="*/ 46 w 223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184">
                  <a:moveTo>
                    <a:pt x="46" y="0"/>
                  </a:moveTo>
                  <a:lnTo>
                    <a:pt x="162" y="16"/>
                  </a:lnTo>
                  <a:lnTo>
                    <a:pt x="223" y="117"/>
                  </a:lnTo>
                  <a:lnTo>
                    <a:pt x="212" y="133"/>
                  </a:lnTo>
                  <a:lnTo>
                    <a:pt x="172" y="143"/>
                  </a:lnTo>
                  <a:lnTo>
                    <a:pt x="146" y="184"/>
                  </a:lnTo>
                  <a:lnTo>
                    <a:pt x="107" y="178"/>
                  </a:lnTo>
                  <a:lnTo>
                    <a:pt x="66" y="184"/>
                  </a:lnTo>
                  <a:lnTo>
                    <a:pt x="35" y="154"/>
                  </a:lnTo>
                  <a:lnTo>
                    <a:pt x="0" y="113"/>
                  </a:lnTo>
                  <a:lnTo>
                    <a:pt x="20" y="56"/>
                  </a:lnTo>
                  <a:lnTo>
                    <a:pt x="5" y="21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89" name="Freeform 778">
              <a:extLst>
                <a:ext uri="{FF2B5EF4-FFF2-40B4-BE49-F238E27FC236}">
                  <a16:creationId xmlns:a16="http://schemas.microsoft.com/office/drawing/2014/main" id="{5DCDF051-60F4-96B5-00D2-DE429378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993"/>
              <a:ext cx="166" cy="108"/>
            </a:xfrm>
            <a:custGeom>
              <a:avLst/>
              <a:gdLst>
                <a:gd name="T0" fmla="*/ 29 w 166"/>
                <a:gd name="T1" fmla="*/ 10 h 108"/>
                <a:gd name="T2" fmla="*/ 125 w 166"/>
                <a:gd name="T3" fmla="*/ 0 h 108"/>
                <a:gd name="T4" fmla="*/ 166 w 166"/>
                <a:gd name="T5" fmla="*/ 26 h 108"/>
                <a:gd name="T6" fmla="*/ 162 w 166"/>
                <a:gd name="T7" fmla="*/ 91 h 108"/>
                <a:gd name="T8" fmla="*/ 156 w 166"/>
                <a:gd name="T9" fmla="*/ 91 h 108"/>
                <a:gd name="T10" fmla="*/ 75 w 166"/>
                <a:gd name="T11" fmla="*/ 76 h 108"/>
                <a:gd name="T12" fmla="*/ 14 w 166"/>
                <a:gd name="T13" fmla="*/ 108 h 108"/>
                <a:gd name="T14" fmla="*/ 0 w 166"/>
                <a:gd name="T15" fmla="*/ 87 h 108"/>
                <a:gd name="T16" fmla="*/ 29 w 166"/>
                <a:gd name="T17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08">
                  <a:moveTo>
                    <a:pt x="29" y="10"/>
                  </a:moveTo>
                  <a:lnTo>
                    <a:pt x="125" y="0"/>
                  </a:lnTo>
                  <a:lnTo>
                    <a:pt x="166" y="26"/>
                  </a:lnTo>
                  <a:lnTo>
                    <a:pt x="162" y="91"/>
                  </a:lnTo>
                  <a:lnTo>
                    <a:pt x="156" y="91"/>
                  </a:lnTo>
                  <a:lnTo>
                    <a:pt x="75" y="76"/>
                  </a:lnTo>
                  <a:lnTo>
                    <a:pt x="14" y="108"/>
                  </a:lnTo>
                  <a:lnTo>
                    <a:pt x="0" y="87"/>
                  </a:lnTo>
                  <a:lnTo>
                    <a:pt x="29" y="1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0" name="Freeform 779">
              <a:extLst>
                <a:ext uri="{FF2B5EF4-FFF2-40B4-BE49-F238E27FC236}">
                  <a16:creationId xmlns:a16="http://schemas.microsoft.com/office/drawing/2014/main" id="{F9EAA131-E39D-9170-9108-70DAEECD9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411"/>
              <a:ext cx="186" cy="131"/>
            </a:xfrm>
            <a:custGeom>
              <a:avLst/>
              <a:gdLst>
                <a:gd name="T0" fmla="*/ 186 w 186"/>
                <a:gd name="T1" fmla="*/ 61 h 131"/>
                <a:gd name="T2" fmla="*/ 186 w 186"/>
                <a:gd name="T3" fmla="*/ 76 h 131"/>
                <a:gd name="T4" fmla="*/ 86 w 186"/>
                <a:gd name="T5" fmla="*/ 131 h 131"/>
                <a:gd name="T6" fmla="*/ 0 w 186"/>
                <a:gd name="T7" fmla="*/ 76 h 131"/>
                <a:gd name="T8" fmla="*/ 55 w 186"/>
                <a:gd name="T9" fmla="*/ 0 h 131"/>
                <a:gd name="T10" fmla="*/ 106 w 186"/>
                <a:gd name="T11" fmla="*/ 14 h 131"/>
                <a:gd name="T12" fmla="*/ 186 w 186"/>
                <a:gd name="T13" fmla="*/ 6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31">
                  <a:moveTo>
                    <a:pt x="186" y="61"/>
                  </a:moveTo>
                  <a:lnTo>
                    <a:pt x="186" y="76"/>
                  </a:lnTo>
                  <a:lnTo>
                    <a:pt x="86" y="131"/>
                  </a:lnTo>
                  <a:lnTo>
                    <a:pt x="0" y="76"/>
                  </a:lnTo>
                  <a:lnTo>
                    <a:pt x="55" y="0"/>
                  </a:lnTo>
                  <a:lnTo>
                    <a:pt x="106" y="14"/>
                  </a:lnTo>
                  <a:lnTo>
                    <a:pt x="186" y="6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1" name="Freeform 780">
              <a:extLst>
                <a:ext uri="{FF2B5EF4-FFF2-40B4-BE49-F238E27FC236}">
                  <a16:creationId xmlns:a16="http://schemas.microsoft.com/office/drawing/2014/main" id="{72022E11-EA16-E17C-517E-B07146025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2052"/>
              <a:ext cx="105" cy="112"/>
            </a:xfrm>
            <a:custGeom>
              <a:avLst/>
              <a:gdLst>
                <a:gd name="T0" fmla="*/ 0 w 105"/>
                <a:gd name="T1" fmla="*/ 101 h 112"/>
                <a:gd name="T2" fmla="*/ 4 w 105"/>
                <a:gd name="T3" fmla="*/ 20 h 112"/>
                <a:gd name="T4" fmla="*/ 55 w 105"/>
                <a:gd name="T5" fmla="*/ 0 h 112"/>
                <a:gd name="T6" fmla="*/ 85 w 105"/>
                <a:gd name="T7" fmla="*/ 25 h 112"/>
                <a:gd name="T8" fmla="*/ 105 w 105"/>
                <a:gd name="T9" fmla="*/ 66 h 112"/>
                <a:gd name="T10" fmla="*/ 90 w 105"/>
                <a:gd name="T11" fmla="*/ 101 h 112"/>
                <a:gd name="T12" fmla="*/ 35 w 105"/>
                <a:gd name="T13" fmla="*/ 112 h 112"/>
                <a:gd name="T14" fmla="*/ 0 w 105"/>
                <a:gd name="T15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12">
                  <a:moveTo>
                    <a:pt x="0" y="101"/>
                  </a:moveTo>
                  <a:lnTo>
                    <a:pt x="4" y="20"/>
                  </a:lnTo>
                  <a:lnTo>
                    <a:pt x="55" y="0"/>
                  </a:lnTo>
                  <a:lnTo>
                    <a:pt x="85" y="25"/>
                  </a:lnTo>
                  <a:lnTo>
                    <a:pt x="105" y="66"/>
                  </a:lnTo>
                  <a:lnTo>
                    <a:pt x="90" y="101"/>
                  </a:lnTo>
                  <a:lnTo>
                    <a:pt x="35" y="112"/>
                  </a:lnTo>
                  <a:lnTo>
                    <a:pt x="0" y="10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2" name="Freeform 781">
              <a:extLst>
                <a:ext uri="{FF2B5EF4-FFF2-40B4-BE49-F238E27FC236}">
                  <a16:creationId xmlns:a16="http://schemas.microsoft.com/office/drawing/2014/main" id="{A422D16F-7A52-1999-3D39-220B4DF1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" y="1864"/>
              <a:ext cx="116" cy="111"/>
            </a:xfrm>
            <a:custGeom>
              <a:avLst/>
              <a:gdLst>
                <a:gd name="T0" fmla="*/ 35 w 116"/>
                <a:gd name="T1" fmla="*/ 0 h 111"/>
                <a:gd name="T2" fmla="*/ 116 w 116"/>
                <a:gd name="T3" fmla="*/ 41 h 111"/>
                <a:gd name="T4" fmla="*/ 40 w 116"/>
                <a:gd name="T5" fmla="*/ 111 h 111"/>
                <a:gd name="T6" fmla="*/ 5 w 116"/>
                <a:gd name="T7" fmla="*/ 106 h 111"/>
                <a:gd name="T8" fmla="*/ 0 w 116"/>
                <a:gd name="T9" fmla="*/ 20 h 111"/>
                <a:gd name="T10" fmla="*/ 14 w 116"/>
                <a:gd name="T11" fmla="*/ 0 h 111"/>
                <a:gd name="T12" fmla="*/ 35 w 116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1">
                  <a:moveTo>
                    <a:pt x="35" y="0"/>
                  </a:moveTo>
                  <a:lnTo>
                    <a:pt x="116" y="41"/>
                  </a:lnTo>
                  <a:lnTo>
                    <a:pt x="40" y="111"/>
                  </a:lnTo>
                  <a:lnTo>
                    <a:pt x="5" y="106"/>
                  </a:lnTo>
                  <a:lnTo>
                    <a:pt x="0" y="20"/>
                  </a:lnTo>
                  <a:lnTo>
                    <a:pt x="14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3" name="Freeform 782">
              <a:extLst>
                <a:ext uri="{FF2B5EF4-FFF2-40B4-BE49-F238E27FC236}">
                  <a16:creationId xmlns:a16="http://schemas.microsoft.com/office/drawing/2014/main" id="{2DE484B0-EEFD-3AF3-8EF2-89278504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3253"/>
              <a:ext cx="87" cy="81"/>
            </a:xfrm>
            <a:custGeom>
              <a:avLst/>
              <a:gdLst>
                <a:gd name="T0" fmla="*/ 41 w 87"/>
                <a:gd name="T1" fmla="*/ 0 h 81"/>
                <a:gd name="T2" fmla="*/ 46 w 87"/>
                <a:gd name="T3" fmla="*/ 0 h 81"/>
                <a:gd name="T4" fmla="*/ 87 w 87"/>
                <a:gd name="T5" fmla="*/ 35 h 81"/>
                <a:gd name="T6" fmla="*/ 31 w 87"/>
                <a:gd name="T7" fmla="*/ 81 h 81"/>
                <a:gd name="T8" fmla="*/ 11 w 87"/>
                <a:gd name="T9" fmla="*/ 81 h 81"/>
                <a:gd name="T10" fmla="*/ 0 w 87"/>
                <a:gd name="T11" fmla="*/ 56 h 81"/>
                <a:gd name="T12" fmla="*/ 41 w 87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1">
                  <a:moveTo>
                    <a:pt x="41" y="0"/>
                  </a:moveTo>
                  <a:lnTo>
                    <a:pt x="46" y="0"/>
                  </a:lnTo>
                  <a:lnTo>
                    <a:pt x="87" y="35"/>
                  </a:lnTo>
                  <a:lnTo>
                    <a:pt x="31" y="81"/>
                  </a:lnTo>
                  <a:lnTo>
                    <a:pt x="11" y="81"/>
                  </a:lnTo>
                  <a:lnTo>
                    <a:pt x="0" y="56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4" name="Freeform 783">
              <a:extLst>
                <a:ext uri="{FF2B5EF4-FFF2-40B4-BE49-F238E27FC236}">
                  <a16:creationId xmlns:a16="http://schemas.microsoft.com/office/drawing/2014/main" id="{EBEBDE06-719F-4916-011F-805DF5D29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" y="2118"/>
              <a:ext cx="142" cy="132"/>
            </a:xfrm>
            <a:custGeom>
              <a:avLst/>
              <a:gdLst>
                <a:gd name="T0" fmla="*/ 131 w 142"/>
                <a:gd name="T1" fmla="*/ 10 h 132"/>
                <a:gd name="T2" fmla="*/ 137 w 142"/>
                <a:gd name="T3" fmla="*/ 41 h 132"/>
                <a:gd name="T4" fmla="*/ 142 w 142"/>
                <a:gd name="T5" fmla="*/ 128 h 132"/>
                <a:gd name="T6" fmla="*/ 46 w 142"/>
                <a:gd name="T7" fmla="*/ 132 h 132"/>
                <a:gd name="T8" fmla="*/ 15 w 142"/>
                <a:gd name="T9" fmla="*/ 102 h 132"/>
                <a:gd name="T10" fmla="*/ 0 w 142"/>
                <a:gd name="T11" fmla="*/ 35 h 132"/>
                <a:gd name="T12" fmla="*/ 15 w 142"/>
                <a:gd name="T13" fmla="*/ 0 h 132"/>
                <a:gd name="T14" fmla="*/ 46 w 142"/>
                <a:gd name="T15" fmla="*/ 6 h 132"/>
                <a:gd name="T16" fmla="*/ 70 w 142"/>
                <a:gd name="T17" fmla="*/ 26 h 132"/>
                <a:gd name="T18" fmla="*/ 131 w 142"/>
                <a:gd name="T19" fmla="*/ 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32">
                  <a:moveTo>
                    <a:pt x="131" y="10"/>
                  </a:moveTo>
                  <a:lnTo>
                    <a:pt x="137" y="41"/>
                  </a:lnTo>
                  <a:lnTo>
                    <a:pt x="142" y="128"/>
                  </a:lnTo>
                  <a:lnTo>
                    <a:pt x="46" y="132"/>
                  </a:lnTo>
                  <a:lnTo>
                    <a:pt x="15" y="102"/>
                  </a:lnTo>
                  <a:lnTo>
                    <a:pt x="0" y="35"/>
                  </a:lnTo>
                  <a:lnTo>
                    <a:pt x="15" y="0"/>
                  </a:lnTo>
                  <a:lnTo>
                    <a:pt x="46" y="6"/>
                  </a:lnTo>
                  <a:lnTo>
                    <a:pt x="70" y="26"/>
                  </a:lnTo>
                  <a:lnTo>
                    <a:pt x="131" y="1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5" name="Freeform 784">
              <a:extLst>
                <a:ext uri="{FF2B5EF4-FFF2-40B4-BE49-F238E27FC236}">
                  <a16:creationId xmlns:a16="http://schemas.microsoft.com/office/drawing/2014/main" id="{043AC396-F5C4-9DFA-15A1-DAEADEBD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" y="2246"/>
              <a:ext cx="142" cy="152"/>
            </a:xfrm>
            <a:custGeom>
              <a:avLst/>
              <a:gdLst>
                <a:gd name="T0" fmla="*/ 25 w 142"/>
                <a:gd name="T1" fmla="*/ 0 h 152"/>
                <a:gd name="T2" fmla="*/ 142 w 142"/>
                <a:gd name="T3" fmla="*/ 91 h 152"/>
                <a:gd name="T4" fmla="*/ 116 w 142"/>
                <a:gd name="T5" fmla="*/ 106 h 152"/>
                <a:gd name="T6" fmla="*/ 90 w 142"/>
                <a:gd name="T7" fmla="*/ 141 h 152"/>
                <a:gd name="T8" fmla="*/ 70 w 142"/>
                <a:gd name="T9" fmla="*/ 152 h 152"/>
                <a:gd name="T10" fmla="*/ 15 w 142"/>
                <a:gd name="T11" fmla="*/ 111 h 152"/>
                <a:gd name="T12" fmla="*/ 25 w 142"/>
                <a:gd name="T13" fmla="*/ 100 h 152"/>
                <a:gd name="T14" fmla="*/ 30 w 142"/>
                <a:gd name="T15" fmla="*/ 65 h 152"/>
                <a:gd name="T16" fmla="*/ 0 w 142"/>
                <a:gd name="T17" fmla="*/ 19 h 152"/>
                <a:gd name="T18" fmla="*/ 25 w 142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52">
                  <a:moveTo>
                    <a:pt x="25" y="0"/>
                  </a:moveTo>
                  <a:lnTo>
                    <a:pt x="142" y="91"/>
                  </a:lnTo>
                  <a:lnTo>
                    <a:pt x="116" y="106"/>
                  </a:lnTo>
                  <a:lnTo>
                    <a:pt x="90" y="141"/>
                  </a:lnTo>
                  <a:lnTo>
                    <a:pt x="70" y="152"/>
                  </a:lnTo>
                  <a:lnTo>
                    <a:pt x="15" y="111"/>
                  </a:lnTo>
                  <a:lnTo>
                    <a:pt x="25" y="100"/>
                  </a:lnTo>
                  <a:lnTo>
                    <a:pt x="30" y="65"/>
                  </a:lnTo>
                  <a:lnTo>
                    <a:pt x="0" y="19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6" name="Freeform 785">
              <a:extLst>
                <a:ext uri="{FF2B5EF4-FFF2-40B4-BE49-F238E27FC236}">
                  <a16:creationId xmlns:a16="http://schemas.microsoft.com/office/drawing/2014/main" id="{812915DA-1D5D-66A2-1075-8D39CF914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0" y="2728"/>
              <a:ext cx="161" cy="117"/>
            </a:xfrm>
            <a:custGeom>
              <a:avLst/>
              <a:gdLst>
                <a:gd name="T0" fmla="*/ 157 w 161"/>
                <a:gd name="T1" fmla="*/ 56 h 117"/>
                <a:gd name="T2" fmla="*/ 161 w 161"/>
                <a:gd name="T3" fmla="*/ 72 h 117"/>
                <a:gd name="T4" fmla="*/ 116 w 161"/>
                <a:gd name="T5" fmla="*/ 108 h 117"/>
                <a:gd name="T6" fmla="*/ 111 w 161"/>
                <a:gd name="T7" fmla="*/ 97 h 117"/>
                <a:gd name="T8" fmla="*/ 35 w 161"/>
                <a:gd name="T9" fmla="*/ 117 h 117"/>
                <a:gd name="T10" fmla="*/ 0 w 161"/>
                <a:gd name="T11" fmla="*/ 72 h 117"/>
                <a:gd name="T12" fmla="*/ 10 w 161"/>
                <a:gd name="T13" fmla="*/ 56 h 117"/>
                <a:gd name="T14" fmla="*/ 10 w 161"/>
                <a:gd name="T15" fmla="*/ 0 h 117"/>
                <a:gd name="T16" fmla="*/ 61 w 161"/>
                <a:gd name="T17" fmla="*/ 6 h 117"/>
                <a:gd name="T18" fmla="*/ 70 w 161"/>
                <a:gd name="T19" fmla="*/ 26 h 117"/>
                <a:gd name="T20" fmla="*/ 96 w 161"/>
                <a:gd name="T21" fmla="*/ 26 h 117"/>
                <a:gd name="T22" fmla="*/ 157 w 161"/>
                <a:gd name="T23" fmla="*/ 5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117">
                  <a:moveTo>
                    <a:pt x="157" y="56"/>
                  </a:moveTo>
                  <a:lnTo>
                    <a:pt x="161" y="72"/>
                  </a:lnTo>
                  <a:lnTo>
                    <a:pt x="116" y="108"/>
                  </a:lnTo>
                  <a:lnTo>
                    <a:pt x="111" y="97"/>
                  </a:lnTo>
                  <a:lnTo>
                    <a:pt x="35" y="117"/>
                  </a:lnTo>
                  <a:lnTo>
                    <a:pt x="0" y="72"/>
                  </a:lnTo>
                  <a:lnTo>
                    <a:pt x="10" y="56"/>
                  </a:lnTo>
                  <a:lnTo>
                    <a:pt x="10" y="0"/>
                  </a:lnTo>
                  <a:lnTo>
                    <a:pt x="61" y="6"/>
                  </a:lnTo>
                  <a:lnTo>
                    <a:pt x="70" y="26"/>
                  </a:lnTo>
                  <a:lnTo>
                    <a:pt x="96" y="26"/>
                  </a:lnTo>
                  <a:lnTo>
                    <a:pt x="157" y="5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7" name="Freeform 786">
              <a:extLst>
                <a:ext uri="{FF2B5EF4-FFF2-40B4-BE49-F238E27FC236}">
                  <a16:creationId xmlns:a16="http://schemas.microsoft.com/office/drawing/2014/main" id="{D149C826-05B7-DC61-706B-726B186EF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" y="1864"/>
              <a:ext cx="227" cy="208"/>
            </a:xfrm>
            <a:custGeom>
              <a:avLst/>
              <a:gdLst>
                <a:gd name="T0" fmla="*/ 0 w 227"/>
                <a:gd name="T1" fmla="*/ 24 h 208"/>
                <a:gd name="T2" fmla="*/ 26 w 227"/>
                <a:gd name="T3" fmla="*/ 10 h 208"/>
                <a:gd name="T4" fmla="*/ 30 w 227"/>
                <a:gd name="T5" fmla="*/ 10 h 208"/>
                <a:gd name="T6" fmla="*/ 86 w 227"/>
                <a:gd name="T7" fmla="*/ 0 h 208"/>
                <a:gd name="T8" fmla="*/ 126 w 227"/>
                <a:gd name="T9" fmla="*/ 15 h 208"/>
                <a:gd name="T10" fmla="*/ 137 w 227"/>
                <a:gd name="T11" fmla="*/ 86 h 208"/>
                <a:gd name="T12" fmla="*/ 227 w 227"/>
                <a:gd name="T13" fmla="*/ 132 h 208"/>
                <a:gd name="T14" fmla="*/ 218 w 227"/>
                <a:gd name="T15" fmla="*/ 188 h 208"/>
                <a:gd name="T16" fmla="*/ 167 w 227"/>
                <a:gd name="T17" fmla="*/ 208 h 208"/>
                <a:gd name="T18" fmla="*/ 157 w 227"/>
                <a:gd name="T19" fmla="*/ 188 h 208"/>
                <a:gd name="T20" fmla="*/ 56 w 227"/>
                <a:gd name="T21" fmla="*/ 182 h 208"/>
                <a:gd name="T22" fmla="*/ 46 w 227"/>
                <a:gd name="T23" fmla="*/ 122 h 208"/>
                <a:gd name="T24" fmla="*/ 0 w 227"/>
                <a:gd name="T25" fmla="*/ 2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08">
                  <a:moveTo>
                    <a:pt x="0" y="24"/>
                  </a:moveTo>
                  <a:lnTo>
                    <a:pt x="26" y="10"/>
                  </a:lnTo>
                  <a:lnTo>
                    <a:pt x="30" y="10"/>
                  </a:lnTo>
                  <a:lnTo>
                    <a:pt x="86" y="0"/>
                  </a:lnTo>
                  <a:lnTo>
                    <a:pt x="126" y="15"/>
                  </a:lnTo>
                  <a:lnTo>
                    <a:pt x="137" y="86"/>
                  </a:lnTo>
                  <a:lnTo>
                    <a:pt x="227" y="132"/>
                  </a:lnTo>
                  <a:lnTo>
                    <a:pt x="218" y="188"/>
                  </a:lnTo>
                  <a:lnTo>
                    <a:pt x="167" y="208"/>
                  </a:lnTo>
                  <a:lnTo>
                    <a:pt x="157" y="188"/>
                  </a:lnTo>
                  <a:lnTo>
                    <a:pt x="56" y="182"/>
                  </a:lnTo>
                  <a:lnTo>
                    <a:pt x="46" y="12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8" name="Freeform 787">
              <a:extLst>
                <a:ext uri="{FF2B5EF4-FFF2-40B4-BE49-F238E27FC236}">
                  <a16:creationId xmlns:a16="http://schemas.microsoft.com/office/drawing/2014/main" id="{DD617B85-163F-EA89-200D-2823B5648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265"/>
              <a:ext cx="187" cy="102"/>
            </a:xfrm>
            <a:custGeom>
              <a:avLst/>
              <a:gdLst>
                <a:gd name="T0" fmla="*/ 5 w 187"/>
                <a:gd name="T1" fmla="*/ 26 h 102"/>
                <a:gd name="T2" fmla="*/ 41 w 187"/>
                <a:gd name="T3" fmla="*/ 5 h 102"/>
                <a:gd name="T4" fmla="*/ 157 w 187"/>
                <a:gd name="T5" fmla="*/ 0 h 102"/>
                <a:gd name="T6" fmla="*/ 187 w 187"/>
                <a:gd name="T7" fmla="*/ 46 h 102"/>
                <a:gd name="T8" fmla="*/ 182 w 187"/>
                <a:gd name="T9" fmla="*/ 81 h 102"/>
                <a:gd name="T10" fmla="*/ 172 w 187"/>
                <a:gd name="T11" fmla="*/ 92 h 102"/>
                <a:gd name="T12" fmla="*/ 107 w 187"/>
                <a:gd name="T13" fmla="*/ 102 h 102"/>
                <a:gd name="T14" fmla="*/ 30 w 187"/>
                <a:gd name="T15" fmla="*/ 98 h 102"/>
                <a:gd name="T16" fmla="*/ 26 w 187"/>
                <a:gd name="T17" fmla="*/ 81 h 102"/>
                <a:gd name="T18" fmla="*/ 0 w 187"/>
                <a:gd name="T19" fmla="*/ 57 h 102"/>
                <a:gd name="T20" fmla="*/ 5 w 187"/>
                <a:gd name="T21" fmla="*/ 2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02">
                  <a:moveTo>
                    <a:pt x="5" y="26"/>
                  </a:moveTo>
                  <a:lnTo>
                    <a:pt x="41" y="5"/>
                  </a:lnTo>
                  <a:lnTo>
                    <a:pt x="157" y="0"/>
                  </a:lnTo>
                  <a:lnTo>
                    <a:pt x="187" y="46"/>
                  </a:lnTo>
                  <a:lnTo>
                    <a:pt x="182" y="81"/>
                  </a:lnTo>
                  <a:lnTo>
                    <a:pt x="172" y="92"/>
                  </a:lnTo>
                  <a:lnTo>
                    <a:pt x="107" y="102"/>
                  </a:lnTo>
                  <a:lnTo>
                    <a:pt x="30" y="98"/>
                  </a:lnTo>
                  <a:lnTo>
                    <a:pt x="26" y="81"/>
                  </a:lnTo>
                  <a:lnTo>
                    <a:pt x="0" y="57"/>
                  </a:lnTo>
                  <a:lnTo>
                    <a:pt x="5" y="2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99" name="Freeform 788">
              <a:extLst>
                <a:ext uri="{FF2B5EF4-FFF2-40B4-BE49-F238E27FC236}">
                  <a16:creationId xmlns:a16="http://schemas.microsoft.com/office/drawing/2014/main" id="{89FAFA7F-B1C7-DFE1-A808-8F9CAF3FF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" y="1497"/>
              <a:ext cx="218" cy="189"/>
            </a:xfrm>
            <a:custGeom>
              <a:avLst/>
              <a:gdLst>
                <a:gd name="T0" fmla="*/ 212 w 218"/>
                <a:gd name="T1" fmla="*/ 71 h 189"/>
                <a:gd name="T2" fmla="*/ 218 w 218"/>
                <a:gd name="T3" fmla="*/ 102 h 189"/>
                <a:gd name="T4" fmla="*/ 208 w 218"/>
                <a:gd name="T5" fmla="*/ 128 h 189"/>
                <a:gd name="T6" fmla="*/ 91 w 218"/>
                <a:gd name="T7" fmla="*/ 189 h 189"/>
                <a:gd name="T8" fmla="*/ 41 w 218"/>
                <a:gd name="T9" fmla="*/ 61 h 189"/>
                <a:gd name="T10" fmla="*/ 0 w 218"/>
                <a:gd name="T11" fmla="*/ 46 h 189"/>
                <a:gd name="T12" fmla="*/ 20 w 218"/>
                <a:gd name="T13" fmla="*/ 0 h 189"/>
                <a:gd name="T14" fmla="*/ 31 w 218"/>
                <a:gd name="T15" fmla="*/ 0 h 189"/>
                <a:gd name="T16" fmla="*/ 122 w 218"/>
                <a:gd name="T17" fmla="*/ 5 h 189"/>
                <a:gd name="T18" fmla="*/ 147 w 218"/>
                <a:gd name="T19" fmla="*/ 67 h 189"/>
                <a:gd name="T20" fmla="*/ 212 w 218"/>
                <a:gd name="T21" fmla="*/ 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189">
                  <a:moveTo>
                    <a:pt x="212" y="71"/>
                  </a:moveTo>
                  <a:lnTo>
                    <a:pt x="218" y="102"/>
                  </a:lnTo>
                  <a:lnTo>
                    <a:pt x="208" y="128"/>
                  </a:lnTo>
                  <a:lnTo>
                    <a:pt x="91" y="189"/>
                  </a:lnTo>
                  <a:lnTo>
                    <a:pt x="41" y="61"/>
                  </a:lnTo>
                  <a:lnTo>
                    <a:pt x="0" y="46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122" y="5"/>
                  </a:lnTo>
                  <a:lnTo>
                    <a:pt x="147" y="67"/>
                  </a:lnTo>
                  <a:lnTo>
                    <a:pt x="212" y="7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0" name="Freeform 789">
              <a:extLst>
                <a:ext uri="{FF2B5EF4-FFF2-40B4-BE49-F238E27FC236}">
                  <a16:creationId xmlns:a16="http://schemas.microsoft.com/office/drawing/2014/main" id="{1714BA7D-D2F6-7DDC-EDA7-F1ED330B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3227"/>
              <a:ext cx="234" cy="184"/>
            </a:xfrm>
            <a:custGeom>
              <a:avLst/>
              <a:gdLst>
                <a:gd name="T0" fmla="*/ 66 w 234"/>
                <a:gd name="T1" fmla="*/ 15 h 184"/>
                <a:gd name="T2" fmla="*/ 188 w 234"/>
                <a:gd name="T3" fmla="*/ 0 h 184"/>
                <a:gd name="T4" fmla="*/ 203 w 234"/>
                <a:gd name="T5" fmla="*/ 11 h 184"/>
                <a:gd name="T6" fmla="*/ 208 w 234"/>
                <a:gd name="T7" fmla="*/ 52 h 184"/>
                <a:gd name="T8" fmla="*/ 180 w 234"/>
                <a:gd name="T9" fmla="*/ 72 h 184"/>
                <a:gd name="T10" fmla="*/ 234 w 234"/>
                <a:gd name="T11" fmla="*/ 169 h 184"/>
                <a:gd name="T12" fmla="*/ 197 w 234"/>
                <a:gd name="T13" fmla="*/ 184 h 184"/>
                <a:gd name="T14" fmla="*/ 132 w 234"/>
                <a:gd name="T15" fmla="*/ 178 h 184"/>
                <a:gd name="T16" fmla="*/ 122 w 234"/>
                <a:gd name="T17" fmla="*/ 154 h 184"/>
                <a:gd name="T18" fmla="*/ 107 w 234"/>
                <a:gd name="T19" fmla="*/ 128 h 184"/>
                <a:gd name="T20" fmla="*/ 31 w 234"/>
                <a:gd name="T21" fmla="*/ 158 h 184"/>
                <a:gd name="T22" fmla="*/ 0 w 234"/>
                <a:gd name="T23" fmla="*/ 113 h 184"/>
                <a:gd name="T24" fmla="*/ 15 w 234"/>
                <a:gd name="T25" fmla="*/ 88 h 184"/>
                <a:gd name="T26" fmla="*/ 26 w 234"/>
                <a:gd name="T27" fmla="*/ 41 h 184"/>
                <a:gd name="T28" fmla="*/ 66 w 234"/>
                <a:gd name="T29" fmla="*/ 1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184">
                  <a:moveTo>
                    <a:pt x="66" y="15"/>
                  </a:moveTo>
                  <a:lnTo>
                    <a:pt x="188" y="0"/>
                  </a:lnTo>
                  <a:lnTo>
                    <a:pt x="203" y="11"/>
                  </a:lnTo>
                  <a:lnTo>
                    <a:pt x="208" y="52"/>
                  </a:lnTo>
                  <a:lnTo>
                    <a:pt x="180" y="72"/>
                  </a:lnTo>
                  <a:lnTo>
                    <a:pt x="234" y="169"/>
                  </a:lnTo>
                  <a:lnTo>
                    <a:pt x="197" y="184"/>
                  </a:lnTo>
                  <a:lnTo>
                    <a:pt x="132" y="178"/>
                  </a:lnTo>
                  <a:lnTo>
                    <a:pt x="122" y="154"/>
                  </a:lnTo>
                  <a:lnTo>
                    <a:pt x="107" y="128"/>
                  </a:lnTo>
                  <a:lnTo>
                    <a:pt x="31" y="158"/>
                  </a:lnTo>
                  <a:lnTo>
                    <a:pt x="0" y="113"/>
                  </a:lnTo>
                  <a:lnTo>
                    <a:pt x="15" y="88"/>
                  </a:lnTo>
                  <a:lnTo>
                    <a:pt x="26" y="41"/>
                  </a:lnTo>
                  <a:lnTo>
                    <a:pt x="66" y="1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1" name="Freeform 790">
              <a:extLst>
                <a:ext uri="{FF2B5EF4-FFF2-40B4-BE49-F238E27FC236}">
                  <a16:creationId xmlns:a16="http://schemas.microsoft.com/office/drawing/2014/main" id="{B4BBBFE5-7356-8C8D-242F-D0F1B290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2632"/>
              <a:ext cx="117" cy="107"/>
            </a:xfrm>
            <a:custGeom>
              <a:avLst/>
              <a:gdLst>
                <a:gd name="T0" fmla="*/ 0 w 117"/>
                <a:gd name="T1" fmla="*/ 15 h 107"/>
                <a:gd name="T2" fmla="*/ 36 w 117"/>
                <a:gd name="T3" fmla="*/ 0 h 107"/>
                <a:gd name="T4" fmla="*/ 117 w 117"/>
                <a:gd name="T5" fmla="*/ 56 h 107"/>
                <a:gd name="T6" fmla="*/ 86 w 117"/>
                <a:gd name="T7" fmla="*/ 107 h 107"/>
                <a:gd name="T8" fmla="*/ 15 w 117"/>
                <a:gd name="T9" fmla="*/ 76 h 107"/>
                <a:gd name="T10" fmla="*/ 0 w 117"/>
                <a:gd name="T11" fmla="*/ 1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07">
                  <a:moveTo>
                    <a:pt x="0" y="15"/>
                  </a:moveTo>
                  <a:lnTo>
                    <a:pt x="36" y="0"/>
                  </a:lnTo>
                  <a:lnTo>
                    <a:pt x="117" y="56"/>
                  </a:lnTo>
                  <a:lnTo>
                    <a:pt x="86" y="107"/>
                  </a:lnTo>
                  <a:lnTo>
                    <a:pt x="15" y="7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2" name="Freeform 791">
              <a:extLst>
                <a:ext uri="{FF2B5EF4-FFF2-40B4-BE49-F238E27FC236}">
                  <a16:creationId xmlns:a16="http://schemas.microsoft.com/office/drawing/2014/main" id="{2CE3C139-E8A4-4728-235B-08B54F89E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2602"/>
              <a:ext cx="122" cy="182"/>
            </a:xfrm>
            <a:custGeom>
              <a:avLst/>
              <a:gdLst>
                <a:gd name="T0" fmla="*/ 0 w 122"/>
                <a:gd name="T1" fmla="*/ 15 h 182"/>
                <a:gd name="T2" fmla="*/ 31 w 122"/>
                <a:gd name="T3" fmla="*/ 0 h 182"/>
                <a:gd name="T4" fmla="*/ 52 w 122"/>
                <a:gd name="T5" fmla="*/ 24 h 182"/>
                <a:gd name="T6" fmla="*/ 76 w 122"/>
                <a:gd name="T7" fmla="*/ 71 h 182"/>
                <a:gd name="T8" fmla="*/ 122 w 122"/>
                <a:gd name="T9" fmla="*/ 106 h 182"/>
                <a:gd name="T10" fmla="*/ 122 w 122"/>
                <a:gd name="T11" fmla="*/ 147 h 182"/>
                <a:gd name="T12" fmla="*/ 72 w 122"/>
                <a:gd name="T13" fmla="*/ 182 h 182"/>
                <a:gd name="T14" fmla="*/ 11 w 122"/>
                <a:gd name="T15" fmla="*/ 152 h 182"/>
                <a:gd name="T16" fmla="*/ 15 w 122"/>
                <a:gd name="T17" fmla="*/ 126 h 182"/>
                <a:gd name="T18" fmla="*/ 0 w 122"/>
                <a:gd name="T19" fmla="*/ 1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82">
                  <a:moveTo>
                    <a:pt x="0" y="15"/>
                  </a:moveTo>
                  <a:lnTo>
                    <a:pt x="31" y="0"/>
                  </a:lnTo>
                  <a:lnTo>
                    <a:pt x="52" y="24"/>
                  </a:lnTo>
                  <a:lnTo>
                    <a:pt x="76" y="71"/>
                  </a:lnTo>
                  <a:lnTo>
                    <a:pt x="122" y="106"/>
                  </a:lnTo>
                  <a:lnTo>
                    <a:pt x="122" y="147"/>
                  </a:lnTo>
                  <a:lnTo>
                    <a:pt x="72" y="182"/>
                  </a:lnTo>
                  <a:lnTo>
                    <a:pt x="11" y="152"/>
                  </a:lnTo>
                  <a:lnTo>
                    <a:pt x="15" y="12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3" name="Freeform 792">
              <a:extLst>
                <a:ext uri="{FF2B5EF4-FFF2-40B4-BE49-F238E27FC236}">
                  <a16:creationId xmlns:a16="http://schemas.microsoft.com/office/drawing/2014/main" id="{4DF7CB10-C153-C950-4027-7D9898E2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" y="1543"/>
              <a:ext cx="157" cy="239"/>
            </a:xfrm>
            <a:custGeom>
              <a:avLst/>
              <a:gdLst>
                <a:gd name="T0" fmla="*/ 0 w 157"/>
                <a:gd name="T1" fmla="*/ 219 h 239"/>
                <a:gd name="T2" fmla="*/ 20 w 157"/>
                <a:gd name="T3" fmla="*/ 158 h 239"/>
                <a:gd name="T4" fmla="*/ 31 w 157"/>
                <a:gd name="T5" fmla="*/ 82 h 239"/>
                <a:gd name="T6" fmla="*/ 11 w 157"/>
                <a:gd name="T7" fmla="*/ 61 h 239"/>
                <a:gd name="T8" fmla="*/ 20 w 157"/>
                <a:gd name="T9" fmla="*/ 6 h 239"/>
                <a:gd name="T10" fmla="*/ 66 w 157"/>
                <a:gd name="T11" fmla="*/ 0 h 239"/>
                <a:gd name="T12" fmla="*/ 107 w 157"/>
                <a:gd name="T13" fmla="*/ 15 h 239"/>
                <a:gd name="T14" fmla="*/ 157 w 157"/>
                <a:gd name="T15" fmla="*/ 143 h 239"/>
                <a:gd name="T16" fmla="*/ 127 w 157"/>
                <a:gd name="T17" fmla="*/ 219 h 239"/>
                <a:gd name="T18" fmla="*/ 32 w 157"/>
                <a:gd name="T19" fmla="*/ 239 h 239"/>
                <a:gd name="T20" fmla="*/ 0 w 157"/>
                <a:gd name="T21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39">
                  <a:moveTo>
                    <a:pt x="0" y="219"/>
                  </a:moveTo>
                  <a:lnTo>
                    <a:pt x="20" y="158"/>
                  </a:lnTo>
                  <a:lnTo>
                    <a:pt x="31" y="82"/>
                  </a:lnTo>
                  <a:lnTo>
                    <a:pt x="11" y="61"/>
                  </a:lnTo>
                  <a:lnTo>
                    <a:pt x="20" y="6"/>
                  </a:lnTo>
                  <a:lnTo>
                    <a:pt x="66" y="0"/>
                  </a:lnTo>
                  <a:lnTo>
                    <a:pt x="107" y="15"/>
                  </a:lnTo>
                  <a:lnTo>
                    <a:pt x="157" y="143"/>
                  </a:lnTo>
                  <a:lnTo>
                    <a:pt x="127" y="219"/>
                  </a:lnTo>
                  <a:lnTo>
                    <a:pt x="32" y="239"/>
                  </a:lnTo>
                  <a:lnTo>
                    <a:pt x="0" y="219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4" name="Freeform 793">
              <a:extLst>
                <a:ext uri="{FF2B5EF4-FFF2-40B4-BE49-F238E27FC236}">
                  <a16:creationId xmlns:a16="http://schemas.microsoft.com/office/drawing/2014/main" id="{DD27D061-A3FE-F405-E89B-4E9AB54B7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363"/>
              <a:ext cx="107" cy="117"/>
            </a:xfrm>
            <a:custGeom>
              <a:avLst/>
              <a:gdLst>
                <a:gd name="T0" fmla="*/ 0 w 107"/>
                <a:gd name="T1" fmla="*/ 20 h 117"/>
                <a:gd name="T2" fmla="*/ 30 w 107"/>
                <a:gd name="T3" fmla="*/ 0 h 117"/>
                <a:gd name="T4" fmla="*/ 107 w 107"/>
                <a:gd name="T5" fmla="*/ 4 h 117"/>
                <a:gd name="T6" fmla="*/ 107 w 107"/>
                <a:gd name="T7" fmla="*/ 76 h 117"/>
                <a:gd name="T8" fmla="*/ 70 w 107"/>
                <a:gd name="T9" fmla="*/ 117 h 117"/>
                <a:gd name="T10" fmla="*/ 46 w 107"/>
                <a:gd name="T11" fmla="*/ 111 h 117"/>
                <a:gd name="T12" fmla="*/ 9 w 107"/>
                <a:gd name="T13" fmla="*/ 91 h 117"/>
                <a:gd name="T14" fmla="*/ 30 w 107"/>
                <a:gd name="T15" fmla="*/ 65 h 117"/>
                <a:gd name="T16" fmla="*/ 0 w 107"/>
                <a:gd name="T17" fmla="*/ 2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7">
                  <a:moveTo>
                    <a:pt x="0" y="20"/>
                  </a:moveTo>
                  <a:lnTo>
                    <a:pt x="30" y="0"/>
                  </a:lnTo>
                  <a:lnTo>
                    <a:pt x="107" y="4"/>
                  </a:lnTo>
                  <a:lnTo>
                    <a:pt x="107" y="76"/>
                  </a:lnTo>
                  <a:lnTo>
                    <a:pt x="70" y="117"/>
                  </a:lnTo>
                  <a:lnTo>
                    <a:pt x="46" y="111"/>
                  </a:lnTo>
                  <a:lnTo>
                    <a:pt x="9" y="91"/>
                  </a:lnTo>
                  <a:lnTo>
                    <a:pt x="30" y="65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5" name="Freeform 794">
              <a:extLst>
                <a:ext uri="{FF2B5EF4-FFF2-40B4-BE49-F238E27FC236}">
                  <a16:creationId xmlns:a16="http://schemas.microsoft.com/office/drawing/2014/main" id="{82B8DC58-539B-7FE4-09CE-51E45599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" y="2520"/>
              <a:ext cx="134" cy="66"/>
            </a:xfrm>
            <a:custGeom>
              <a:avLst/>
              <a:gdLst>
                <a:gd name="T0" fmla="*/ 9 w 134"/>
                <a:gd name="T1" fmla="*/ 66 h 66"/>
                <a:gd name="T2" fmla="*/ 0 w 134"/>
                <a:gd name="T3" fmla="*/ 25 h 66"/>
                <a:gd name="T4" fmla="*/ 25 w 134"/>
                <a:gd name="T5" fmla="*/ 15 h 66"/>
                <a:gd name="T6" fmla="*/ 55 w 134"/>
                <a:gd name="T7" fmla="*/ 10 h 66"/>
                <a:gd name="T8" fmla="*/ 116 w 134"/>
                <a:gd name="T9" fmla="*/ 0 h 66"/>
                <a:gd name="T10" fmla="*/ 134 w 134"/>
                <a:gd name="T11" fmla="*/ 33 h 66"/>
                <a:gd name="T12" fmla="*/ 61 w 134"/>
                <a:gd name="T13" fmla="*/ 56 h 66"/>
                <a:gd name="T14" fmla="*/ 9 w 13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66">
                  <a:moveTo>
                    <a:pt x="9" y="66"/>
                  </a:moveTo>
                  <a:lnTo>
                    <a:pt x="0" y="25"/>
                  </a:lnTo>
                  <a:lnTo>
                    <a:pt x="25" y="15"/>
                  </a:lnTo>
                  <a:lnTo>
                    <a:pt x="55" y="10"/>
                  </a:lnTo>
                  <a:lnTo>
                    <a:pt x="116" y="0"/>
                  </a:lnTo>
                  <a:lnTo>
                    <a:pt x="134" y="33"/>
                  </a:lnTo>
                  <a:lnTo>
                    <a:pt x="61" y="56"/>
                  </a:lnTo>
                  <a:lnTo>
                    <a:pt x="9" y="6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6" name="Freeform 795">
              <a:extLst>
                <a:ext uri="{FF2B5EF4-FFF2-40B4-BE49-F238E27FC236}">
                  <a16:creationId xmlns:a16="http://schemas.microsoft.com/office/drawing/2014/main" id="{FB46455E-1D35-7FA5-2207-9FEC43D4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" y="2302"/>
              <a:ext cx="233" cy="152"/>
            </a:xfrm>
            <a:custGeom>
              <a:avLst/>
              <a:gdLst>
                <a:gd name="T0" fmla="*/ 66 w 233"/>
                <a:gd name="T1" fmla="*/ 0 h 152"/>
                <a:gd name="T2" fmla="*/ 87 w 233"/>
                <a:gd name="T3" fmla="*/ 24 h 152"/>
                <a:gd name="T4" fmla="*/ 76 w 233"/>
                <a:gd name="T5" fmla="*/ 44 h 152"/>
                <a:gd name="T6" fmla="*/ 203 w 233"/>
                <a:gd name="T7" fmla="*/ 81 h 152"/>
                <a:gd name="T8" fmla="*/ 233 w 233"/>
                <a:gd name="T9" fmla="*/ 126 h 152"/>
                <a:gd name="T10" fmla="*/ 212 w 233"/>
                <a:gd name="T11" fmla="*/ 152 h 152"/>
                <a:gd name="T12" fmla="*/ 177 w 233"/>
                <a:gd name="T13" fmla="*/ 146 h 152"/>
                <a:gd name="T14" fmla="*/ 142 w 233"/>
                <a:gd name="T15" fmla="*/ 152 h 152"/>
                <a:gd name="T16" fmla="*/ 81 w 233"/>
                <a:gd name="T17" fmla="*/ 81 h 152"/>
                <a:gd name="T18" fmla="*/ 35 w 233"/>
                <a:gd name="T19" fmla="*/ 91 h 152"/>
                <a:gd name="T20" fmla="*/ 0 w 233"/>
                <a:gd name="T21" fmla="*/ 40 h 152"/>
                <a:gd name="T22" fmla="*/ 11 w 233"/>
                <a:gd name="T23" fmla="*/ 24 h 152"/>
                <a:gd name="T24" fmla="*/ 66 w 233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3" h="152">
                  <a:moveTo>
                    <a:pt x="66" y="0"/>
                  </a:moveTo>
                  <a:lnTo>
                    <a:pt x="87" y="24"/>
                  </a:lnTo>
                  <a:lnTo>
                    <a:pt x="76" y="44"/>
                  </a:lnTo>
                  <a:lnTo>
                    <a:pt x="203" y="81"/>
                  </a:lnTo>
                  <a:lnTo>
                    <a:pt x="233" y="126"/>
                  </a:lnTo>
                  <a:lnTo>
                    <a:pt x="212" y="152"/>
                  </a:lnTo>
                  <a:lnTo>
                    <a:pt x="177" y="146"/>
                  </a:lnTo>
                  <a:lnTo>
                    <a:pt x="142" y="152"/>
                  </a:lnTo>
                  <a:lnTo>
                    <a:pt x="81" y="81"/>
                  </a:lnTo>
                  <a:lnTo>
                    <a:pt x="35" y="91"/>
                  </a:lnTo>
                  <a:lnTo>
                    <a:pt x="0" y="40"/>
                  </a:lnTo>
                  <a:lnTo>
                    <a:pt x="11" y="24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7" name="Freeform 796">
              <a:extLst>
                <a:ext uri="{FF2B5EF4-FFF2-40B4-BE49-F238E27FC236}">
                  <a16:creationId xmlns:a16="http://schemas.microsoft.com/office/drawing/2014/main" id="{56B5DA69-B023-DDA9-6E41-46FAB8986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" y="2357"/>
              <a:ext cx="227" cy="117"/>
            </a:xfrm>
            <a:custGeom>
              <a:avLst/>
              <a:gdLst>
                <a:gd name="T0" fmla="*/ 29 w 227"/>
                <a:gd name="T1" fmla="*/ 30 h 117"/>
                <a:gd name="T2" fmla="*/ 60 w 227"/>
                <a:gd name="T3" fmla="*/ 36 h 117"/>
                <a:gd name="T4" fmla="*/ 110 w 227"/>
                <a:gd name="T5" fmla="*/ 0 h 117"/>
                <a:gd name="T6" fmla="*/ 142 w 227"/>
                <a:gd name="T7" fmla="*/ 10 h 117"/>
                <a:gd name="T8" fmla="*/ 156 w 227"/>
                <a:gd name="T9" fmla="*/ 47 h 117"/>
                <a:gd name="T10" fmla="*/ 223 w 227"/>
                <a:gd name="T11" fmla="*/ 56 h 117"/>
                <a:gd name="T12" fmla="*/ 227 w 227"/>
                <a:gd name="T13" fmla="*/ 67 h 117"/>
                <a:gd name="T14" fmla="*/ 223 w 227"/>
                <a:gd name="T15" fmla="*/ 97 h 117"/>
                <a:gd name="T16" fmla="*/ 156 w 227"/>
                <a:gd name="T17" fmla="*/ 117 h 117"/>
                <a:gd name="T18" fmla="*/ 96 w 227"/>
                <a:gd name="T19" fmla="*/ 91 h 117"/>
                <a:gd name="T20" fmla="*/ 50 w 227"/>
                <a:gd name="T21" fmla="*/ 117 h 117"/>
                <a:gd name="T22" fmla="*/ 0 w 227"/>
                <a:gd name="T23" fmla="*/ 56 h 117"/>
                <a:gd name="T24" fmla="*/ 9 w 227"/>
                <a:gd name="T25" fmla="*/ 41 h 117"/>
                <a:gd name="T26" fmla="*/ 29 w 227"/>
                <a:gd name="T27" fmla="*/ 3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" h="117">
                  <a:moveTo>
                    <a:pt x="29" y="30"/>
                  </a:moveTo>
                  <a:lnTo>
                    <a:pt x="60" y="36"/>
                  </a:lnTo>
                  <a:lnTo>
                    <a:pt x="110" y="0"/>
                  </a:lnTo>
                  <a:lnTo>
                    <a:pt x="142" y="10"/>
                  </a:lnTo>
                  <a:lnTo>
                    <a:pt x="156" y="47"/>
                  </a:lnTo>
                  <a:lnTo>
                    <a:pt x="223" y="56"/>
                  </a:lnTo>
                  <a:lnTo>
                    <a:pt x="227" y="67"/>
                  </a:lnTo>
                  <a:lnTo>
                    <a:pt x="223" y="97"/>
                  </a:lnTo>
                  <a:lnTo>
                    <a:pt x="156" y="117"/>
                  </a:lnTo>
                  <a:lnTo>
                    <a:pt x="96" y="91"/>
                  </a:lnTo>
                  <a:lnTo>
                    <a:pt x="50" y="117"/>
                  </a:lnTo>
                  <a:lnTo>
                    <a:pt x="0" y="56"/>
                  </a:lnTo>
                  <a:lnTo>
                    <a:pt x="9" y="41"/>
                  </a:lnTo>
                  <a:lnTo>
                    <a:pt x="29" y="3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8" name="Freeform 797">
              <a:extLst>
                <a:ext uri="{FF2B5EF4-FFF2-40B4-BE49-F238E27FC236}">
                  <a16:creationId xmlns:a16="http://schemas.microsoft.com/office/drawing/2014/main" id="{601572D4-CCBA-E76E-D855-B8440AAF2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3518"/>
              <a:ext cx="284" cy="182"/>
            </a:xfrm>
            <a:custGeom>
              <a:avLst/>
              <a:gdLst>
                <a:gd name="T0" fmla="*/ 70 w 284"/>
                <a:gd name="T1" fmla="*/ 30 h 182"/>
                <a:gd name="T2" fmla="*/ 122 w 284"/>
                <a:gd name="T3" fmla="*/ 0 h 182"/>
                <a:gd name="T4" fmla="*/ 218 w 284"/>
                <a:gd name="T5" fmla="*/ 0 h 182"/>
                <a:gd name="T6" fmla="*/ 284 w 284"/>
                <a:gd name="T7" fmla="*/ 71 h 182"/>
                <a:gd name="T8" fmla="*/ 253 w 284"/>
                <a:gd name="T9" fmla="*/ 158 h 182"/>
                <a:gd name="T10" fmla="*/ 183 w 284"/>
                <a:gd name="T11" fmla="*/ 182 h 182"/>
                <a:gd name="T12" fmla="*/ 162 w 284"/>
                <a:gd name="T13" fmla="*/ 167 h 182"/>
                <a:gd name="T14" fmla="*/ 122 w 284"/>
                <a:gd name="T15" fmla="*/ 167 h 182"/>
                <a:gd name="T16" fmla="*/ 70 w 284"/>
                <a:gd name="T17" fmla="*/ 132 h 182"/>
                <a:gd name="T18" fmla="*/ 0 w 284"/>
                <a:gd name="T19" fmla="*/ 132 h 182"/>
                <a:gd name="T20" fmla="*/ 0 w 284"/>
                <a:gd name="T21" fmla="*/ 81 h 182"/>
                <a:gd name="T22" fmla="*/ 70 w 284"/>
                <a:gd name="T23" fmla="*/ 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182">
                  <a:moveTo>
                    <a:pt x="70" y="30"/>
                  </a:moveTo>
                  <a:lnTo>
                    <a:pt x="122" y="0"/>
                  </a:lnTo>
                  <a:lnTo>
                    <a:pt x="218" y="0"/>
                  </a:lnTo>
                  <a:lnTo>
                    <a:pt x="284" y="71"/>
                  </a:lnTo>
                  <a:lnTo>
                    <a:pt x="253" y="158"/>
                  </a:lnTo>
                  <a:lnTo>
                    <a:pt x="183" y="182"/>
                  </a:lnTo>
                  <a:lnTo>
                    <a:pt x="162" y="167"/>
                  </a:lnTo>
                  <a:lnTo>
                    <a:pt x="122" y="167"/>
                  </a:lnTo>
                  <a:lnTo>
                    <a:pt x="70" y="132"/>
                  </a:lnTo>
                  <a:lnTo>
                    <a:pt x="0" y="132"/>
                  </a:lnTo>
                  <a:lnTo>
                    <a:pt x="0" y="81"/>
                  </a:lnTo>
                  <a:lnTo>
                    <a:pt x="70" y="3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09" name="Freeform 798">
              <a:extLst>
                <a:ext uri="{FF2B5EF4-FFF2-40B4-BE49-F238E27FC236}">
                  <a16:creationId xmlns:a16="http://schemas.microsoft.com/office/drawing/2014/main" id="{85176BDF-79D3-BE3C-3C6D-0EE88EC6B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" y="2230"/>
              <a:ext cx="273" cy="194"/>
            </a:xfrm>
            <a:custGeom>
              <a:avLst/>
              <a:gdLst>
                <a:gd name="T0" fmla="*/ 257 w 273"/>
                <a:gd name="T1" fmla="*/ 66 h 194"/>
                <a:gd name="T2" fmla="*/ 273 w 273"/>
                <a:gd name="T3" fmla="*/ 101 h 194"/>
                <a:gd name="T4" fmla="*/ 248 w 273"/>
                <a:gd name="T5" fmla="*/ 122 h 194"/>
                <a:gd name="T6" fmla="*/ 111 w 273"/>
                <a:gd name="T7" fmla="*/ 188 h 194"/>
                <a:gd name="T8" fmla="*/ 60 w 273"/>
                <a:gd name="T9" fmla="*/ 194 h 194"/>
                <a:gd name="T10" fmla="*/ 56 w 273"/>
                <a:gd name="T11" fmla="*/ 183 h 194"/>
                <a:gd name="T12" fmla="*/ 76 w 273"/>
                <a:gd name="T13" fmla="*/ 148 h 194"/>
                <a:gd name="T14" fmla="*/ 0 w 273"/>
                <a:gd name="T15" fmla="*/ 51 h 194"/>
                <a:gd name="T16" fmla="*/ 15 w 273"/>
                <a:gd name="T17" fmla="*/ 20 h 194"/>
                <a:gd name="T18" fmla="*/ 111 w 273"/>
                <a:gd name="T19" fmla="*/ 16 h 194"/>
                <a:gd name="T20" fmla="*/ 161 w 273"/>
                <a:gd name="T21" fmla="*/ 0 h 194"/>
                <a:gd name="T22" fmla="*/ 257 w 273"/>
                <a:gd name="T23" fmla="*/ 6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194">
                  <a:moveTo>
                    <a:pt x="257" y="66"/>
                  </a:moveTo>
                  <a:lnTo>
                    <a:pt x="273" y="101"/>
                  </a:lnTo>
                  <a:lnTo>
                    <a:pt x="248" y="122"/>
                  </a:lnTo>
                  <a:lnTo>
                    <a:pt x="111" y="188"/>
                  </a:lnTo>
                  <a:lnTo>
                    <a:pt x="60" y="194"/>
                  </a:lnTo>
                  <a:lnTo>
                    <a:pt x="56" y="183"/>
                  </a:lnTo>
                  <a:lnTo>
                    <a:pt x="76" y="148"/>
                  </a:lnTo>
                  <a:lnTo>
                    <a:pt x="0" y="51"/>
                  </a:lnTo>
                  <a:lnTo>
                    <a:pt x="15" y="20"/>
                  </a:lnTo>
                  <a:lnTo>
                    <a:pt x="111" y="16"/>
                  </a:lnTo>
                  <a:lnTo>
                    <a:pt x="161" y="0"/>
                  </a:lnTo>
                  <a:lnTo>
                    <a:pt x="257" y="6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0" name="Freeform 799">
              <a:extLst>
                <a:ext uri="{FF2B5EF4-FFF2-40B4-BE49-F238E27FC236}">
                  <a16:creationId xmlns:a16="http://schemas.microsoft.com/office/drawing/2014/main" id="{F47C823A-1E2D-7220-FCA1-43A2289B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2448"/>
              <a:ext cx="112" cy="82"/>
            </a:xfrm>
            <a:custGeom>
              <a:avLst/>
              <a:gdLst>
                <a:gd name="T0" fmla="*/ 0 w 112"/>
                <a:gd name="T1" fmla="*/ 17 h 82"/>
                <a:gd name="T2" fmla="*/ 5 w 112"/>
                <a:gd name="T3" fmla="*/ 6 h 82"/>
                <a:gd name="T4" fmla="*/ 40 w 112"/>
                <a:gd name="T5" fmla="*/ 0 h 82"/>
                <a:gd name="T6" fmla="*/ 75 w 112"/>
                <a:gd name="T7" fmla="*/ 6 h 82"/>
                <a:gd name="T8" fmla="*/ 112 w 112"/>
                <a:gd name="T9" fmla="*/ 26 h 82"/>
                <a:gd name="T10" fmla="*/ 66 w 112"/>
                <a:gd name="T11" fmla="*/ 72 h 82"/>
                <a:gd name="T12" fmla="*/ 5 w 112"/>
                <a:gd name="T13" fmla="*/ 82 h 82"/>
                <a:gd name="T14" fmla="*/ 0 w 112"/>
                <a:gd name="T15" fmla="*/ 1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82">
                  <a:moveTo>
                    <a:pt x="0" y="17"/>
                  </a:moveTo>
                  <a:lnTo>
                    <a:pt x="5" y="6"/>
                  </a:lnTo>
                  <a:lnTo>
                    <a:pt x="40" y="0"/>
                  </a:lnTo>
                  <a:lnTo>
                    <a:pt x="75" y="6"/>
                  </a:lnTo>
                  <a:lnTo>
                    <a:pt x="112" y="26"/>
                  </a:lnTo>
                  <a:lnTo>
                    <a:pt x="66" y="72"/>
                  </a:lnTo>
                  <a:lnTo>
                    <a:pt x="5" y="82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1" name="Freeform 800">
              <a:extLst>
                <a:ext uri="{FF2B5EF4-FFF2-40B4-BE49-F238E27FC236}">
                  <a16:creationId xmlns:a16="http://schemas.microsoft.com/office/drawing/2014/main" id="{6FD5621E-0F10-14E5-B02B-B6AE5DE4C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2769"/>
              <a:ext cx="105" cy="92"/>
            </a:xfrm>
            <a:custGeom>
              <a:avLst/>
              <a:gdLst>
                <a:gd name="T0" fmla="*/ 90 w 105"/>
                <a:gd name="T1" fmla="*/ 6 h 92"/>
                <a:gd name="T2" fmla="*/ 105 w 105"/>
                <a:gd name="T3" fmla="*/ 31 h 92"/>
                <a:gd name="T4" fmla="*/ 85 w 105"/>
                <a:gd name="T5" fmla="*/ 87 h 92"/>
                <a:gd name="T6" fmla="*/ 55 w 105"/>
                <a:gd name="T7" fmla="*/ 92 h 92"/>
                <a:gd name="T8" fmla="*/ 44 w 105"/>
                <a:gd name="T9" fmla="*/ 35 h 92"/>
                <a:gd name="T10" fmla="*/ 0 w 105"/>
                <a:gd name="T11" fmla="*/ 15 h 92"/>
                <a:gd name="T12" fmla="*/ 35 w 105"/>
                <a:gd name="T13" fmla="*/ 0 h 92"/>
                <a:gd name="T14" fmla="*/ 90 w 105"/>
                <a:gd name="T15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2">
                  <a:moveTo>
                    <a:pt x="90" y="6"/>
                  </a:moveTo>
                  <a:lnTo>
                    <a:pt x="105" y="31"/>
                  </a:lnTo>
                  <a:lnTo>
                    <a:pt x="85" y="87"/>
                  </a:lnTo>
                  <a:lnTo>
                    <a:pt x="55" y="92"/>
                  </a:lnTo>
                  <a:lnTo>
                    <a:pt x="44" y="35"/>
                  </a:lnTo>
                  <a:lnTo>
                    <a:pt x="0" y="15"/>
                  </a:lnTo>
                  <a:lnTo>
                    <a:pt x="35" y="0"/>
                  </a:lnTo>
                  <a:lnTo>
                    <a:pt x="90" y="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2" name="Freeform 801">
              <a:extLst>
                <a:ext uri="{FF2B5EF4-FFF2-40B4-BE49-F238E27FC236}">
                  <a16:creationId xmlns:a16="http://schemas.microsoft.com/office/drawing/2014/main" id="{930F7271-4736-62C2-6129-5391DC8E5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3116"/>
              <a:ext cx="192" cy="187"/>
            </a:xfrm>
            <a:custGeom>
              <a:avLst/>
              <a:gdLst>
                <a:gd name="T0" fmla="*/ 142 w 192"/>
                <a:gd name="T1" fmla="*/ 0 h 187"/>
                <a:gd name="T2" fmla="*/ 177 w 192"/>
                <a:gd name="T3" fmla="*/ 15 h 187"/>
                <a:gd name="T4" fmla="*/ 192 w 192"/>
                <a:gd name="T5" fmla="*/ 30 h 187"/>
                <a:gd name="T6" fmla="*/ 183 w 192"/>
                <a:gd name="T7" fmla="*/ 91 h 187"/>
                <a:gd name="T8" fmla="*/ 137 w 192"/>
                <a:gd name="T9" fmla="*/ 111 h 187"/>
                <a:gd name="T10" fmla="*/ 116 w 192"/>
                <a:gd name="T11" fmla="*/ 183 h 187"/>
                <a:gd name="T12" fmla="*/ 70 w 192"/>
                <a:gd name="T13" fmla="*/ 187 h 187"/>
                <a:gd name="T14" fmla="*/ 41 w 192"/>
                <a:gd name="T15" fmla="*/ 172 h 187"/>
                <a:gd name="T16" fmla="*/ 0 w 192"/>
                <a:gd name="T17" fmla="*/ 137 h 187"/>
                <a:gd name="T18" fmla="*/ 0 w 192"/>
                <a:gd name="T19" fmla="*/ 116 h 187"/>
                <a:gd name="T20" fmla="*/ 20 w 192"/>
                <a:gd name="T21" fmla="*/ 106 h 187"/>
                <a:gd name="T22" fmla="*/ 76 w 192"/>
                <a:gd name="T23" fmla="*/ 25 h 187"/>
                <a:gd name="T24" fmla="*/ 111 w 192"/>
                <a:gd name="T25" fmla="*/ 9 h 187"/>
                <a:gd name="T26" fmla="*/ 142 w 192"/>
                <a:gd name="T2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187">
                  <a:moveTo>
                    <a:pt x="142" y="0"/>
                  </a:moveTo>
                  <a:lnTo>
                    <a:pt x="177" y="15"/>
                  </a:lnTo>
                  <a:lnTo>
                    <a:pt x="192" y="30"/>
                  </a:lnTo>
                  <a:lnTo>
                    <a:pt x="183" y="91"/>
                  </a:lnTo>
                  <a:lnTo>
                    <a:pt x="137" y="111"/>
                  </a:lnTo>
                  <a:lnTo>
                    <a:pt x="116" y="183"/>
                  </a:lnTo>
                  <a:lnTo>
                    <a:pt x="70" y="187"/>
                  </a:lnTo>
                  <a:lnTo>
                    <a:pt x="41" y="172"/>
                  </a:lnTo>
                  <a:lnTo>
                    <a:pt x="0" y="137"/>
                  </a:lnTo>
                  <a:lnTo>
                    <a:pt x="0" y="116"/>
                  </a:lnTo>
                  <a:lnTo>
                    <a:pt x="20" y="106"/>
                  </a:lnTo>
                  <a:lnTo>
                    <a:pt x="76" y="25"/>
                  </a:lnTo>
                  <a:lnTo>
                    <a:pt x="111" y="9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3" name="Freeform 802">
              <a:extLst>
                <a:ext uri="{FF2B5EF4-FFF2-40B4-BE49-F238E27FC236}">
                  <a16:creationId xmlns:a16="http://schemas.microsoft.com/office/drawing/2014/main" id="{29013A00-6114-858E-285E-4068578E2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2815"/>
              <a:ext cx="96" cy="97"/>
            </a:xfrm>
            <a:custGeom>
              <a:avLst/>
              <a:gdLst>
                <a:gd name="T0" fmla="*/ 20 w 96"/>
                <a:gd name="T1" fmla="*/ 0 h 97"/>
                <a:gd name="T2" fmla="*/ 81 w 96"/>
                <a:gd name="T3" fmla="*/ 15 h 97"/>
                <a:gd name="T4" fmla="*/ 96 w 96"/>
                <a:gd name="T5" fmla="*/ 97 h 97"/>
                <a:gd name="T6" fmla="*/ 11 w 96"/>
                <a:gd name="T7" fmla="*/ 91 h 97"/>
                <a:gd name="T8" fmla="*/ 0 w 96"/>
                <a:gd name="T9" fmla="*/ 15 h 97"/>
                <a:gd name="T10" fmla="*/ 20 w 9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97">
                  <a:moveTo>
                    <a:pt x="20" y="0"/>
                  </a:moveTo>
                  <a:lnTo>
                    <a:pt x="81" y="15"/>
                  </a:lnTo>
                  <a:lnTo>
                    <a:pt x="96" y="97"/>
                  </a:lnTo>
                  <a:lnTo>
                    <a:pt x="11" y="91"/>
                  </a:lnTo>
                  <a:lnTo>
                    <a:pt x="0" y="15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4" name="Freeform 803">
              <a:extLst>
                <a:ext uri="{FF2B5EF4-FFF2-40B4-BE49-F238E27FC236}">
                  <a16:creationId xmlns:a16="http://schemas.microsoft.com/office/drawing/2014/main" id="{F5849098-2F0A-8C2C-5CC7-E5B557A1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3207"/>
              <a:ext cx="263" cy="163"/>
            </a:xfrm>
            <a:custGeom>
              <a:avLst/>
              <a:gdLst>
                <a:gd name="T0" fmla="*/ 21 w 263"/>
                <a:gd name="T1" fmla="*/ 76 h 163"/>
                <a:gd name="T2" fmla="*/ 137 w 263"/>
                <a:gd name="T3" fmla="*/ 66 h 163"/>
                <a:gd name="T4" fmla="*/ 167 w 263"/>
                <a:gd name="T5" fmla="*/ 15 h 163"/>
                <a:gd name="T6" fmla="*/ 218 w 263"/>
                <a:gd name="T7" fmla="*/ 0 h 163"/>
                <a:gd name="T8" fmla="*/ 263 w 263"/>
                <a:gd name="T9" fmla="*/ 51 h 163"/>
                <a:gd name="T10" fmla="*/ 248 w 263"/>
                <a:gd name="T11" fmla="*/ 92 h 163"/>
                <a:gd name="T12" fmla="*/ 146 w 263"/>
                <a:gd name="T13" fmla="*/ 112 h 163"/>
                <a:gd name="T14" fmla="*/ 76 w 263"/>
                <a:gd name="T15" fmla="*/ 163 h 163"/>
                <a:gd name="T16" fmla="*/ 0 w 263"/>
                <a:gd name="T17" fmla="*/ 112 h 163"/>
                <a:gd name="T18" fmla="*/ 21 w 263"/>
                <a:gd name="T19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163">
                  <a:moveTo>
                    <a:pt x="21" y="76"/>
                  </a:moveTo>
                  <a:lnTo>
                    <a:pt x="137" y="66"/>
                  </a:lnTo>
                  <a:lnTo>
                    <a:pt x="167" y="15"/>
                  </a:lnTo>
                  <a:lnTo>
                    <a:pt x="218" y="0"/>
                  </a:lnTo>
                  <a:lnTo>
                    <a:pt x="263" y="51"/>
                  </a:lnTo>
                  <a:lnTo>
                    <a:pt x="248" y="92"/>
                  </a:lnTo>
                  <a:lnTo>
                    <a:pt x="146" y="112"/>
                  </a:lnTo>
                  <a:lnTo>
                    <a:pt x="76" y="163"/>
                  </a:lnTo>
                  <a:lnTo>
                    <a:pt x="0" y="112"/>
                  </a:lnTo>
                  <a:lnTo>
                    <a:pt x="21" y="7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5" name="Freeform 804">
              <a:extLst>
                <a:ext uri="{FF2B5EF4-FFF2-40B4-BE49-F238E27FC236}">
                  <a16:creationId xmlns:a16="http://schemas.microsoft.com/office/drawing/2014/main" id="{D53E24E2-55D9-B22D-CABF-D4F90686A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1" y="2550"/>
              <a:ext cx="173" cy="163"/>
            </a:xfrm>
            <a:custGeom>
              <a:avLst/>
              <a:gdLst>
                <a:gd name="T0" fmla="*/ 121 w 173"/>
                <a:gd name="T1" fmla="*/ 0 h 163"/>
                <a:gd name="T2" fmla="*/ 121 w 173"/>
                <a:gd name="T3" fmla="*/ 113 h 163"/>
                <a:gd name="T4" fmla="*/ 173 w 173"/>
                <a:gd name="T5" fmla="*/ 148 h 163"/>
                <a:gd name="T6" fmla="*/ 173 w 173"/>
                <a:gd name="T7" fmla="*/ 154 h 163"/>
                <a:gd name="T8" fmla="*/ 152 w 173"/>
                <a:gd name="T9" fmla="*/ 163 h 163"/>
                <a:gd name="T10" fmla="*/ 127 w 173"/>
                <a:gd name="T11" fmla="*/ 154 h 163"/>
                <a:gd name="T12" fmla="*/ 91 w 173"/>
                <a:gd name="T13" fmla="*/ 163 h 163"/>
                <a:gd name="T14" fmla="*/ 60 w 173"/>
                <a:gd name="T15" fmla="*/ 154 h 163"/>
                <a:gd name="T16" fmla="*/ 35 w 173"/>
                <a:gd name="T17" fmla="*/ 108 h 163"/>
                <a:gd name="T18" fmla="*/ 0 w 173"/>
                <a:gd name="T19" fmla="*/ 87 h 163"/>
                <a:gd name="T20" fmla="*/ 81 w 173"/>
                <a:gd name="T21" fmla="*/ 32 h 163"/>
                <a:gd name="T22" fmla="*/ 95 w 173"/>
                <a:gd name="T23" fmla="*/ 0 h 163"/>
                <a:gd name="T24" fmla="*/ 121 w 173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163">
                  <a:moveTo>
                    <a:pt x="121" y="0"/>
                  </a:moveTo>
                  <a:lnTo>
                    <a:pt x="121" y="113"/>
                  </a:lnTo>
                  <a:lnTo>
                    <a:pt x="173" y="148"/>
                  </a:lnTo>
                  <a:lnTo>
                    <a:pt x="173" y="154"/>
                  </a:lnTo>
                  <a:lnTo>
                    <a:pt x="152" y="163"/>
                  </a:lnTo>
                  <a:lnTo>
                    <a:pt x="127" y="154"/>
                  </a:lnTo>
                  <a:lnTo>
                    <a:pt x="91" y="163"/>
                  </a:lnTo>
                  <a:lnTo>
                    <a:pt x="60" y="154"/>
                  </a:lnTo>
                  <a:lnTo>
                    <a:pt x="35" y="108"/>
                  </a:lnTo>
                  <a:lnTo>
                    <a:pt x="0" y="87"/>
                  </a:lnTo>
                  <a:lnTo>
                    <a:pt x="81" y="32"/>
                  </a:lnTo>
                  <a:lnTo>
                    <a:pt x="95" y="0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6" name="Freeform 805">
              <a:extLst>
                <a:ext uri="{FF2B5EF4-FFF2-40B4-BE49-F238E27FC236}">
                  <a16:creationId xmlns:a16="http://schemas.microsoft.com/office/drawing/2014/main" id="{53B6C0B5-763B-B3E6-2014-F08C58686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" y="2189"/>
              <a:ext cx="116" cy="137"/>
            </a:xfrm>
            <a:custGeom>
              <a:avLst/>
              <a:gdLst>
                <a:gd name="T0" fmla="*/ 35 w 116"/>
                <a:gd name="T1" fmla="*/ 5 h 137"/>
                <a:gd name="T2" fmla="*/ 81 w 116"/>
                <a:gd name="T3" fmla="*/ 0 h 137"/>
                <a:gd name="T4" fmla="*/ 102 w 116"/>
                <a:gd name="T5" fmla="*/ 31 h 137"/>
                <a:gd name="T6" fmla="*/ 116 w 116"/>
                <a:gd name="T7" fmla="*/ 113 h 137"/>
                <a:gd name="T8" fmla="*/ 61 w 116"/>
                <a:gd name="T9" fmla="*/ 137 h 137"/>
                <a:gd name="T10" fmla="*/ 0 w 116"/>
                <a:gd name="T11" fmla="*/ 36 h 137"/>
                <a:gd name="T12" fmla="*/ 20 w 116"/>
                <a:gd name="T13" fmla="*/ 16 h 137"/>
                <a:gd name="T14" fmla="*/ 35 w 116"/>
                <a:gd name="T15" fmla="*/ 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37">
                  <a:moveTo>
                    <a:pt x="35" y="5"/>
                  </a:moveTo>
                  <a:lnTo>
                    <a:pt x="81" y="0"/>
                  </a:lnTo>
                  <a:lnTo>
                    <a:pt x="102" y="31"/>
                  </a:lnTo>
                  <a:lnTo>
                    <a:pt x="116" y="113"/>
                  </a:lnTo>
                  <a:lnTo>
                    <a:pt x="61" y="137"/>
                  </a:lnTo>
                  <a:lnTo>
                    <a:pt x="0" y="36"/>
                  </a:lnTo>
                  <a:lnTo>
                    <a:pt x="20" y="16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7" name="Freeform 806">
              <a:extLst>
                <a:ext uri="{FF2B5EF4-FFF2-40B4-BE49-F238E27FC236}">
                  <a16:creationId xmlns:a16="http://schemas.microsoft.com/office/drawing/2014/main" id="{30A78B07-577E-0534-3BAC-8D3F80462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2871"/>
              <a:ext cx="183" cy="132"/>
            </a:xfrm>
            <a:custGeom>
              <a:avLst/>
              <a:gdLst>
                <a:gd name="T0" fmla="*/ 6 w 183"/>
                <a:gd name="T1" fmla="*/ 91 h 132"/>
                <a:gd name="T2" fmla="*/ 0 w 183"/>
                <a:gd name="T3" fmla="*/ 56 h 132"/>
                <a:gd name="T4" fmla="*/ 111 w 183"/>
                <a:gd name="T5" fmla="*/ 0 h 132"/>
                <a:gd name="T6" fmla="*/ 142 w 183"/>
                <a:gd name="T7" fmla="*/ 41 h 132"/>
                <a:gd name="T8" fmla="*/ 177 w 183"/>
                <a:gd name="T9" fmla="*/ 56 h 132"/>
                <a:gd name="T10" fmla="*/ 183 w 183"/>
                <a:gd name="T11" fmla="*/ 72 h 132"/>
                <a:gd name="T12" fmla="*/ 106 w 183"/>
                <a:gd name="T13" fmla="*/ 111 h 132"/>
                <a:gd name="T14" fmla="*/ 102 w 183"/>
                <a:gd name="T15" fmla="*/ 132 h 132"/>
                <a:gd name="T16" fmla="*/ 96 w 183"/>
                <a:gd name="T17" fmla="*/ 132 h 132"/>
                <a:gd name="T18" fmla="*/ 81 w 183"/>
                <a:gd name="T19" fmla="*/ 111 h 132"/>
                <a:gd name="T20" fmla="*/ 61 w 183"/>
                <a:gd name="T21" fmla="*/ 117 h 132"/>
                <a:gd name="T22" fmla="*/ 6 w 183"/>
                <a:gd name="T23" fmla="*/ 9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32">
                  <a:moveTo>
                    <a:pt x="6" y="91"/>
                  </a:moveTo>
                  <a:lnTo>
                    <a:pt x="0" y="56"/>
                  </a:lnTo>
                  <a:lnTo>
                    <a:pt x="111" y="0"/>
                  </a:lnTo>
                  <a:lnTo>
                    <a:pt x="142" y="41"/>
                  </a:lnTo>
                  <a:lnTo>
                    <a:pt x="177" y="56"/>
                  </a:lnTo>
                  <a:lnTo>
                    <a:pt x="183" y="72"/>
                  </a:lnTo>
                  <a:lnTo>
                    <a:pt x="106" y="111"/>
                  </a:lnTo>
                  <a:lnTo>
                    <a:pt x="102" y="132"/>
                  </a:lnTo>
                  <a:lnTo>
                    <a:pt x="96" y="132"/>
                  </a:lnTo>
                  <a:lnTo>
                    <a:pt x="81" y="111"/>
                  </a:lnTo>
                  <a:lnTo>
                    <a:pt x="61" y="117"/>
                  </a:lnTo>
                  <a:lnTo>
                    <a:pt x="6" y="9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8" name="Freeform 807">
              <a:extLst>
                <a:ext uri="{FF2B5EF4-FFF2-40B4-BE49-F238E27FC236}">
                  <a16:creationId xmlns:a16="http://schemas.microsoft.com/office/drawing/2014/main" id="{ABB36D83-93FD-89C8-492C-6AEE18A49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3436"/>
              <a:ext cx="197" cy="153"/>
            </a:xfrm>
            <a:custGeom>
              <a:avLst/>
              <a:gdLst>
                <a:gd name="T0" fmla="*/ 172 w 197"/>
                <a:gd name="T1" fmla="*/ 56 h 153"/>
                <a:gd name="T2" fmla="*/ 197 w 197"/>
                <a:gd name="T3" fmla="*/ 91 h 153"/>
                <a:gd name="T4" fmla="*/ 146 w 197"/>
                <a:gd name="T5" fmla="*/ 153 h 153"/>
                <a:gd name="T6" fmla="*/ 106 w 197"/>
                <a:gd name="T7" fmla="*/ 153 h 153"/>
                <a:gd name="T8" fmla="*/ 116 w 197"/>
                <a:gd name="T9" fmla="*/ 76 h 153"/>
                <a:gd name="T10" fmla="*/ 0 w 197"/>
                <a:gd name="T11" fmla="*/ 30 h 153"/>
                <a:gd name="T12" fmla="*/ 16 w 197"/>
                <a:gd name="T13" fmla="*/ 0 h 153"/>
                <a:gd name="T14" fmla="*/ 146 w 197"/>
                <a:gd name="T15" fmla="*/ 36 h 153"/>
                <a:gd name="T16" fmla="*/ 172 w 197"/>
                <a:gd name="T17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53">
                  <a:moveTo>
                    <a:pt x="172" y="56"/>
                  </a:moveTo>
                  <a:lnTo>
                    <a:pt x="197" y="91"/>
                  </a:lnTo>
                  <a:lnTo>
                    <a:pt x="146" y="153"/>
                  </a:lnTo>
                  <a:lnTo>
                    <a:pt x="106" y="153"/>
                  </a:lnTo>
                  <a:lnTo>
                    <a:pt x="116" y="76"/>
                  </a:lnTo>
                  <a:lnTo>
                    <a:pt x="0" y="30"/>
                  </a:lnTo>
                  <a:lnTo>
                    <a:pt x="16" y="0"/>
                  </a:lnTo>
                  <a:lnTo>
                    <a:pt x="146" y="36"/>
                  </a:lnTo>
                  <a:lnTo>
                    <a:pt x="172" y="5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19" name="Freeform 808">
              <a:extLst>
                <a:ext uri="{FF2B5EF4-FFF2-40B4-BE49-F238E27FC236}">
                  <a16:creationId xmlns:a16="http://schemas.microsoft.com/office/drawing/2014/main" id="{D261AE47-8D59-FC30-2967-0DBB8EE33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2856"/>
              <a:ext cx="101" cy="71"/>
            </a:xfrm>
            <a:custGeom>
              <a:avLst/>
              <a:gdLst>
                <a:gd name="T0" fmla="*/ 30 w 101"/>
                <a:gd name="T1" fmla="*/ 0 h 71"/>
                <a:gd name="T2" fmla="*/ 61 w 101"/>
                <a:gd name="T3" fmla="*/ 5 h 71"/>
                <a:gd name="T4" fmla="*/ 101 w 101"/>
                <a:gd name="T5" fmla="*/ 46 h 71"/>
                <a:gd name="T6" fmla="*/ 55 w 101"/>
                <a:gd name="T7" fmla="*/ 71 h 71"/>
                <a:gd name="T8" fmla="*/ 0 w 101"/>
                <a:gd name="T9" fmla="*/ 5 h 71"/>
                <a:gd name="T10" fmla="*/ 30 w 101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1">
                  <a:moveTo>
                    <a:pt x="30" y="0"/>
                  </a:moveTo>
                  <a:lnTo>
                    <a:pt x="61" y="5"/>
                  </a:lnTo>
                  <a:lnTo>
                    <a:pt x="101" y="46"/>
                  </a:lnTo>
                  <a:lnTo>
                    <a:pt x="55" y="71"/>
                  </a:lnTo>
                  <a:lnTo>
                    <a:pt x="0" y="5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0" name="Freeform 809">
              <a:extLst>
                <a:ext uri="{FF2B5EF4-FFF2-40B4-BE49-F238E27FC236}">
                  <a16:creationId xmlns:a16="http://schemas.microsoft.com/office/drawing/2014/main" id="{EB927555-58CC-CD92-516E-1F1897B08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2704"/>
              <a:ext cx="228" cy="193"/>
            </a:xfrm>
            <a:custGeom>
              <a:avLst/>
              <a:gdLst>
                <a:gd name="T0" fmla="*/ 55 w 228"/>
                <a:gd name="T1" fmla="*/ 30 h 193"/>
                <a:gd name="T2" fmla="*/ 168 w 228"/>
                <a:gd name="T3" fmla="*/ 15 h 193"/>
                <a:gd name="T4" fmla="*/ 197 w 228"/>
                <a:gd name="T5" fmla="*/ 0 h 193"/>
                <a:gd name="T6" fmla="*/ 228 w 228"/>
                <a:gd name="T7" fmla="*/ 9 h 193"/>
                <a:gd name="T8" fmla="*/ 182 w 228"/>
                <a:gd name="T9" fmla="*/ 157 h 193"/>
                <a:gd name="T10" fmla="*/ 101 w 228"/>
                <a:gd name="T11" fmla="*/ 193 h 193"/>
                <a:gd name="T12" fmla="*/ 72 w 228"/>
                <a:gd name="T13" fmla="*/ 167 h 193"/>
                <a:gd name="T14" fmla="*/ 11 w 228"/>
                <a:gd name="T15" fmla="*/ 141 h 193"/>
                <a:gd name="T16" fmla="*/ 0 w 228"/>
                <a:gd name="T17" fmla="*/ 117 h 193"/>
                <a:gd name="T18" fmla="*/ 55 w 228"/>
                <a:gd name="T19" fmla="*/ 3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93">
                  <a:moveTo>
                    <a:pt x="55" y="30"/>
                  </a:moveTo>
                  <a:lnTo>
                    <a:pt x="168" y="15"/>
                  </a:lnTo>
                  <a:lnTo>
                    <a:pt x="197" y="0"/>
                  </a:lnTo>
                  <a:lnTo>
                    <a:pt x="228" y="9"/>
                  </a:lnTo>
                  <a:lnTo>
                    <a:pt x="182" y="157"/>
                  </a:lnTo>
                  <a:lnTo>
                    <a:pt x="101" y="193"/>
                  </a:lnTo>
                  <a:lnTo>
                    <a:pt x="72" y="167"/>
                  </a:lnTo>
                  <a:lnTo>
                    <a:pt x="11" y="141"/>
                  </a:lnTo>
                  <a:lnTo>
                    <a:pt x="0" y="117"/>
                  </a:lnTo>
                  <a:lnTo>
                    <a:pt x="55" y="3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1" name="Freeform 810">
              <a:extLst>
                <a:ext uri="{FF2B5EF4-FFF2-40B4-BE49-F238E27FC236}">
                  <a16:creationId xmlns:a16="http://schemas.microsoft.com/office/drawing/2014/main" id="{F0FD8DAA-7300-EAE4-3040-7D7652D17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2072"/>
              <a:ext cx="142" cy="96"/>
            </a:xfrm>
            <a:custGeom>
              <a:avLst/>
              <a:gdLst>
                <a:gd name="T0" fmla="*/ 65 w 142"/>
                <a:gd name="T1" fmla="*/ 0 h 96"/>
                <a:gd name="T2" fmla="*/ 142 w 142"/>
                <a:gd name="T3" fmla="*/ 81 h 96"/>
                <a:gd name="T4" fmla="*/ 142 w 142"/>
                <a:gd name="T5" fmla="*/ 96 h 96"/>
                <a:gd name="T6" fmla="*/ 30 w 142"/>
                <a:gd name="T7" fmla="*/ 96 h 96"/>
                <a:gd name="T8" fmla="*/ 0 w 142"/>
                <a:gd name="T9" fmla="*/ 30 h 96"/>
                <a:gd name="T10" fmla="*/ 65 w 142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96">
                  <a:moveTo>
                    <a:pt x="65" y="0"/>
                  </a:moveTo>
                  <a:lnTo>
                    <a:pt x="142" y="81"/>
                  </a:lnTo>
                  <a:lnTo>
                    <a:pt x="142" y="96"/>
                  </a:lnTo>
                  <a:lnTo>
                    <a:pt x="30" y="96"/>
                  </a:lnTo>
                  <a:lnTo>
                    <a:pt x="0" y="3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2" name="Freeform 811">
              <a:extLst>
                <a:ext uri="{FF2B5EF4-FFF2-40B4-BE49-F238E27FC236}">
                  <a16:creationId xmlns:a16="http://schemas.microsoft.com/office/drawing/2014/main" id="{B1D15907-3665-63D3-4E3A-573FDAF51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466"/>
              <a:ext cx="197" cy="169"/>
            </a:xfrm>
            <a:custGeom>
              <a:avLst/>
              <a:gdLst>
                <a:gd name="T0" fmla="*/ 0 w 197"/>
                <a:gd name="T1" fmla="*/ 41 h 169"/>
                <a:gd name="T2" fmla="*/ 5 w 197"/>
                <a:gd name="T3" fmla="*/ 31 h 169"/>
                <a:gd name="T4" fmla="*/ 81 w 197"/>
                <a:gd name="T5" fmla="*/ 0 h 169"/>
                <a:gd name="T6" fmla="*/ 197 w 197"/>
                <a:gd name="T7" fmla="*/ 46 h 169"/>
                <a:gd name="T8" fmla="*/ 187 w 197"/>
                <a:gd name="T9" fmla="*/ 123 h 169"/>
                <a:gd name="T10" fmla="*/ 122 w 197"/>
                <a:gd name="T11" fmla="*/ 169 h 169"/>
                <a:gd name="T12" fmla="*/ 0 w 197"/>
                <a:gd name="T13" fmla="*/ 4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69">
                  <a:moveTo>
                    <a:pt x="0" y="41"/>
                  </a:moveTo>
                  <a:lnTo>
                    <a:pt x="5" y="31"/>
                  </a:lnTo>
                  <a:lnTo>
                    <a:pt x="81" y="0"/>
                  </a:lnTo>
                  <a:lnTo>
                    <a:pt x="197" y="46"/>
                  </a:lnTo>
                  <a:lnTo>
                    <a:pt x="187" y="123"/>
                  </a:lnTo>
                  <a:lnTo>
                    <a:pt x="122" y="169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3" name="Freeform 812">
              <a:extLst>
                <a:ext uri="{FF2B5EF4-FFF2-40B4-BE49-F238E27FC236}">
                  <a16:creationId xmlns:a16="http://schemas.microsoft.com/office/drawing/2014/main" id="{790FAC17-0C0D-322E-6A69-D69E59885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3034"/>
              <a:ext cx="192" cy="122"/>
            </a:xfrm>
            <a:custGeom>
              <a:avLst/>
              <a:gdLst>
                <a:gd name="T0" fmla="*/ 31 w 192"/>
                <a:gd name="T1" fmla="*/ 30 h 122"/>
                <a:gd name="T2" fmla="*/ 107 w 192"/>
                <a:gd name="T3" fmla="*/ 6 h 122"/>
                <a:gd name="T4" fmla="*/ 177 w 192"/>
                <a:gd name="T5" fmla="*/ 0 h 122"/>
                <a:gd name="T6" fmla="*/ 192 w 192"/>
                <a:gd name="T7" fmla="*/ 46 h 122"/>
                <a:gd name="T8" fmla="*/ 188 w 192"/>
                <a:gd name="T9" fmla="*/ 97 h 122"/>
                <a:gd name="T10" fmla="*/ 147 w 192"/>
                <a:gd name="T11" fmla="*/ 122 h 122"/>
                <a:gd name="T12" fmla="*/ 0 w 192"/>
                <a:gd name="T13" fmla="*/ 76 h 122"/>
                <a:gd name="T14" fmla="*/ 31 w 192"/>
                <a:gd name="T15" fmla="*/ 3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22">
                  <a:moveTo>
                    <a:pt x="31" y="30"/>
                  </a:moveTo>
                  <a:lnTo>
                    <a:pt x="107" y="6"/>
                  </a:lnTo>
                  <a:lnTo>
                    <a:pt x="177" y="0"/>
                  </a:lnTo>
                  <a:lnTo>
                    <a:pt x="192" y="46"/>
                  </a:lnTo>
                  <a:lnTo>
                    <a:pt x="188" y="97"/>
                  </a:lnTo>
                  <a:lnTo>
                    <a:pt x="147" y="122"/>
                  </a:lnTo>
                  <a:lnTo>
                    <a:pt x="0" y="76"/>
                  </a:lnTo>
                  <a:lnTo>
                    <a:pt x="31" y="3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4" name="Freeform 813">
              <a:extLst>
                <a:ext uri="{FF2B5EF4-FFF2-40B4-BE49-F238E27FC236}">
                  <a16:creationId xmlns:a16="http://schemas.microsoft.com/office/drawing/2014/main" id="{F2BC51D3-1426-07B1-EDF2-8EEF797B1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3218"/>
              <a:ext cx="192" cy="152"/>
            </a:xfrm>
            <a:custGeom>
              <a:avLst/>
              <a:gdLst>
                <a:gd name="T0" fmla="*/ 96 w 192"/>
                <a:gd name="T1" fmla="*/ 0 h 152"/>
                <a:gd name="T2" fmla="*/ 151 w 192"/>
                <a:gd name="T3" fmla="*/ 24 h 152"/>
                <a:gd name="T4" fmla="*/ 192 w 192"/>
                <a:gd name="T5" fmla="*/ 35 h 152"/>
                <a:gd name="T6" fmla="*/ 151 w 192"/>
                <a:gd name="T7" fmla="*/ 91 h 152"/>
                <a:gd name="T8" fmla="*/ 162 w 192"/>
                <a:gd name="T9" fmla="*/ 116 h 152"/>
                <a:gd name="T10" fmla="*/ 127 w 192"/>
                <a:gd name="T11" fmla="*/ 152 h 152"/>
                <a:gd name="T12" fmla="*/ 101 w 192"/>
                <a:gd name="T13" fmla="*/ 137 h 152"/>
                <a:gd name="T14" fmla="*/ 50 w 192"/>
                <a:gd name="T15" fmla="*/ 131 h 152"/>
                <a:gd name="T16" fmla="*/ 15 w 192"/>
                <a:gd name="T17" fmla="*/ 142 h 152"/>
                <a:gd name="T18" fmla="*/ 0 w 192"/>
                <a:gd name="T19" fmla="*/ 81 h 152"/>
                <a:gd name="T20" fmla="*/ 15 w 192"/>
                <a:gd name="T21" fmla="*/ 40 h 152"/>
                <a:gd name="T22" fmla="*/ 55 w 192"/>
                <a:gd name="T23" fmla="*/ 40 h 152"/>
                <a:gd name="T24" fmla="*/ 96 w 19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152">
                  <a:moveTo>
                    <a:pt x="96" y="0"/>
                  </a:moveTo>
                  <a:lnTo>
                    <a:pt x="151" y="24"/>
                  </a:lnTo>
                  <a:lnTo>
                    <a:pt x="192" y="35"/>
                  </a:lnTo>
                  <a:lnTo>
                    <a:pt x="151" y="91"/>
                  </a:lnTo>
                  <a:lnTo>
                    <a:pt x="162" y="116"/>
                  </a:lnTo>
                  <a:lnTo>
                    <a:pt x="127" y="152"/>
                  </a:lnTo>
                  <a:lnTo>
                    <a:pt x="101" y="137"/>
                  </a:lnTo>
                  <a:lnTo>
                    <a:pt x="50" y="131"/>
                  </a:lnTo>
                  <a:lnTo>
                    <a:pt x="15" y="142"/>
                  </a:lnTo>
                  <a:lnTo>
                    <a:pt x="0" y="81"/>
                  </a:lnTo>
                  <a:lnTo>
                    <a:pt x="15" y="40"/>
                  </a:lnTo>
                  <a:lnTo>
                    <a:pt x="55" y="4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5" name="Freeform 814">
              <a:extLst>
                <a:ext uri="{FF2B5EF4-FFF2-40B4-BE49-F238E27FC236}">
                  <a16:creationId xmlns:a16="http://schemas.microsoft.com/office/drawing/2014/main" id="{E944A0C9-C8F0-83F8-578C-9ECE4CD3D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3" y="3110"/>
              <a:ext cx="258" cy="148"/>
            </a:xfrm>
            <a:custGeom>
              <a:avLst/>
              <a:gdLst>
                <a:gd name="T0" fmla="*/ 228 w 258"/>
                <a:gd name="T1" fmla="*/ 46 h 148"/>
                <a:gd name="T2" fmla="*/ 258 w 258"/>
                <a:gd name="T3" fmla="*/ 108 h 148"/>
                <a:gd name="T4" fmla="*/ 217 w 258"/>
                <a:gd name="T5" fmla="*/ 148 h 148"/>
                <a:gd name="T6" fmla="*/ 177 w 258"/>
                <a:gd name="T7" fmla="*/ 148 h 148"/>
                <a:gd name="T8" fmla="*/ 132 w 258"/>
                <a:gd name="T9" fmla="*/ 97 h 148"/>
                <a:gd name="T10" fmla="*/ 81 w 258"/>
                <a:gd name="T11" fmla="*/ 112 h 148"/>
                <a:gd name="T12" fmla="*/ 55 w 258"/>
                <a:gd name="T13" fmla="*/ 91 h 148"/>
                <a:gd name="T14" fmla="*/ 10 w 258"/>
                <a:gd name="T15" fmla="*/ 67 h 148"/>
                <a:gd name="T16" fmla="*/ 0 w 258"/>
                <a:gd name="T17" fmla="*/ 6 h 148"/>
                <a:gd name="T18" fmla="*/ 81 w 258"/>
                <a:gd name="T19" fmla="*/ 0 h 148"/>
                <a:gd name="T20" fmla="*/ 228 w 258"/>
                <a:gd name="T21" fmla="*/ 4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148">
                  <a:moveTo>
                    <a:pt x="228" y="46"/>
                  </a:moveTo>
                  <a:lnTo>
                    <a:pt x="258" y="108"/>
                  </a:lnTo>
                  <a:lnTo>
                    <a:pt x="217" y="148"/>
                  </a:lnTo>
                  <a:lnTo>
                    <a:pt x="177" y="148"/>
                  </a:lnTo>
                  <a:lnTo>
                    <a:pt x="132" y="97"/>
                  </a:lnTo>
                  <a:lnTo>
                    <a:pt x="81" y="112"/>
                  </a:lnTo>
                  <a:lnTo>
                    <a:pt x="55" y="91"/>
                  </a:lnTo>
                  <a:lnTo>
                    <a:pt x="10" y="67"/>
                  </a:lnTo>
                  <a:lnTo>
                    <a:pt x="0" y="6"/>
                  </a:lnTo>
                  <a:lnTo>
                    <a:pt x="81" y="0"/>
                  </a:lnTo>
                  <a:lnTo>
                    <a:pt x="228" y="4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6" name="Freeform 815">
              <a:extLst>
                <a:ext uri="{FF2B5EF4-FFF2-40B4-BE49-F238E27FC236}">
                  <a16:creationId xmlns:a16="http://schemas.microsoft.com/office/drawing/2014/main" id="{74E547E8-47D4-8C1C-5337-C7CDACAE8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" y="2712"/>
              <a:ext cx="152" cy="220"/>
            </a:xfrm>
            <a:custGeom>
              <a:avLst/>
              <a:gdLst>
                <a:gd name="T0" fmla="*/ 30 w 152"/>
                <a:gd name="T1" fmla="*/ 0 h 220"/>
                <a:gd name="T2" fmla="*/ 102 w 152"/>
                <a:gd name="T3" fmla="*/ 1 h 220"/>
                <a:gd name="T4" fmla="*/ 152 w 152"/>
                <a:gd name="T5" fmla="*/ 42 h 220"/>
                <a:gd name="T6" fmla="*/ 148 w 152"/>
                <a:gd name="T7" fmla="*/ 92 h 220"/>
                <a:gd name="T8" fmla="*/ 142 w 152"/>
                <a:gd name="T9" fmla="*/ 109 h 220"/>
                <a:gd name="T10" fmla="*/ 148 w 152"/>
                <a:gd name="T11" fmla="*/ 211 h 220"/>
                <a:gd name="T12" fmla="*/ 122 w 152"/>
                <a:gd name="T13" fmla="*/ 220 h 220"/>
                <a:gd name="T14" fmla="*/ 76 w 152"/>
                <a:gd name="T15" fmla="*/ 220 h 220"/>
                <a:gd name="T16" fmla="*/ 0 w 152"/>
                <a:gd name="T17" fmla="*/ 194 h 220"/>
                <a:gd name="T18" fmla="*/ 30 w 152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220">
                  <a:moveTo>
                    <a:pt x="30" y="0"/>
                  </a:moveTo>
                  <a:lnTo>
                    <a:pt x="102" y="1"/>
                  </a:lnTo>
                  <a:lnTo>
                    <a:pt x="152" y="42"/>
                  </a:lnTo>
                  <a:lnTo>
                    <a:pt x="148" y="92"/>
                  </a:lnTo>
                  <a:lnTo>
                    <a:pt x="142" y="109"/>
                  </a:lnTo>
                  <a:lnTo>
                    <a:pt x="148" y="211"/>
                  </a:lnTo>
                  <a:lnTo>
                    <a:pt x="122" y="220"/>
                  </a:lnTo>
                  <a:lnTo>
                    <a:pt x="76" y="220"/>
                  </a:lnTo>
                  <a:lnTo>
                    <a:pt x="0" y="194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7" name="Freeform 816">
              <a:extLst>
                <a:ext uri="{FF2B5EF4-FFF2-40B4-BE49-F238E27FC236}">
                  <a16:creationId xmlns:a16="http://schemas.microsoft.com/office/drawing/2014/main" id="{CC116DAE-A3AC-290A-9CD4-F32B41549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5" y="2363"/>
              <a:ext cx="203" cy="202"/>
            </a:xfrm>
            <a:custGeom>
              <a:avLst/>
              <a:gdLst>
                <a:gd name="T0" fmla="*/ 0 w 203"/>
                <a:gd name="T1" fmla="*/ 122 h 202"/>
                <a:gd name="T2" fmla="*/ 10 w 203"/>
                <a:gd name="T3" fmla="*/ 70 h 202"/>
                <a:gd name="T4" fmla="*/ 102 w 203"/>
                <a:gd name="T5" fmla="*/ 55 h 202"/>
                <a:gd name="T6" fmla="*/ 172 w 203"/>
                <a:gd name="T7" fmla="*/ 0 h 202"/>
                <a:gd name="T8" fmla="*/ 203 w 203"/>
                <a:gd name="T9" fmla="*/ 30 h 202"/>
                <a:gd name="T10" fmla="*/ 203 w 203"/>
                <a:gd name="T11" fmla="*/ 55 h 202"/>
                <a:gd name="T12" fmla="*/ 203 w 203"/>
                <a:gd name="T13" fmla="*/ 157 h 202"/>
                <a:gd name="T14" fmla="*/ 117 w 203"/>
                <a:gd name="T15" fmla="*/ 202 h 202"/>
                <a:gd name="T16" fmla="*/ 82 w 203"/>
                <a:gd name="T17" fmla="*/ 198 h 202"/>
                <a:gd name="T18" fmla="*/ 0 w 203"/>
                <a:gd name="T19" fmla="*/ 12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2">
                  <a:moveTo>
                    <a:pt x="0" y="122"/>
                  </a:moveTo>
                  <a:lnTo>
                    <a:pt x="10" y="70"/>
                  </a:lnTo>
                  <a:lnTo>
                    <a:pt x="102" y="55"/>
                  </a:lnTo>
                  <a:lnTo>
                    <a:pt x="172" y="0"/>
                  </a:lnTo>
                  <a:lnTo>
                    <a:pt x="203" y="30"/>
                  </a:lnTo>
                  <a:lnTo>
                    <a:pt x="203" y="55"/>
                  </a:lnTo>
                  <a:lnTo>
                    <a:pt x="203" y="157"/>
                  </a:lnTo>
                  <a:lnTo>
                    <a:pt x="117" y="202"/>
                  </a:lnTo>
                  <a:lnTo>
                    <a:pt x="82" y="198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8" name="Freeform 817">
              <a:extLst>
                <a:ext uri="{FF2B5EF4-FFF2-40B4-BE49-F238E27FC236}">
                  <a16:creationId xmlns:a16="http://schemas.microsoft.com/office/drawing/2014/main" id="{47FDC215-7440-84C5-A875-524A083C0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" y="2962"/>
              <a:ext cx="182" cy="128"/>
            </a:xfrm>
            <a:custGeom>
              <a:avLst/>
              <a:gdLst>
                <a:gd name="T0" fmla="*/ 31 w 182"/>
                <a:gd name="T1" fmla="*/ 26 h 128"/>
                <a:gd name="T2" fmla="*/ 92 w 182"/>
                <a:gd name="T3" fmla="*/ 0 h 128"/>
                <a:gd name="T4" fmla="*/ 147 w 182"/>
                <a:gd name="T5" fmla="*/ 26 h 128"/>
                <a:gd name="T6" fmla="*/ 167 w 182"/>
                <a:gd name="T7" fmla="*/ 20 h 128"/>
                <a:gd name="T8" fmla="*/ 182 w 182"/>
                <a:gd name="T9" fmla="*/ 41 h 128"/>
                <a:gd name="T10" fmla="*/ 132 w 182"/>
                <a:gd name="T11" fmla="*/ 98 h 128"/>
                <a:gd name="T12" fmla="*/ 92 w 182"/>
                <a:gd name="T13" fmla="*/ 128 h 128"/>
                <a:gd name="T14" fmla="*/ 15 w 182"/>
                <a:gd name="T15" fmla="*/ 118 h 128"/>
                <a:gd name="T16" fmla="*/ 0 w 182"/>
                <a:gd name="T17" fmla="*/ 72 h 128"/>
                <a:gd name="T18" fmla="*/ 31 w 182"/>
                <a:gd name="T19" fmla="*/ 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128">
                  <a:moveTo>
                    <a:pt x="31" y="26"/>
                  </a:moveTo>
                  <a:lnTo>
                    <a:pt x="92" y="0"/>
                  </a:lnTo>
                  <a:lnTo>
                    <a:pt x="147" y="26"/>
                  </a:lnTo>
                  <a:lnTo>
                    <a:pt x="167" y="20"/>
                  </a:lnTo>
                  <a:lnTo>
                    <a:pt x="182" y="41"/>
                  </a:lnTo>
                  <a:lnTo>
                    <a:pt x="132" y="98"/>
                  </a:lnTo>
                  <a:lnTo>
                    <a:pt x="92" y="128"/>
                  </a:lnTo>
                  <a:lnTo>
                    <a:pt x="15" y="118"/>
                  </a:lnTo>
                  <a:lnTo>
                    <a:pt x="0" y="72"/>
                  </a:lnTo>
                  <a:lnTo>
                    <a:pt x="31" y="2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29" name="Freeform 818">
              <a:extLst>
                <a:ext uri="{FF2B5EF4-FFF2-40B4-BE49-F238E27FC236}">
                  <a16:creationId xmlns:a16="http://schemas.microsoft.com/office/drawing/2014/main" id="{272E5914-1234-8F66-5958-AE02C89C2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" y="1762"/>
              <a:ext cx="299" cy="228"/>
            </a:xfrm>
            <a:custGeom>
              <a:avLst/>
              <a:gdLst>
                <a:gd name="T0" fmla="*/ 249 w 299"/>
                <a:gd name="T1" fmla="*/ 35 h 228"/>
                <a:gd name="T2" fmla="*/ 269 w 299"/>
                <a:gd name="T3" fmla="*/ 71 h 228"/>
                <a:gd name="T4" fmla="*/ 299 w 299"/>
                <a:gd name="T5" fmla="*/ 117 h 228"/>
                <a:gd name="T6" fmla="*/ 284 w 299"/>
                <a:gd name="T7" fmla="*/ 188 h 228"/>
                <a:gd name="T8" fmla="*/ 244 w 299"/>
                <a:gd name="T9" fmla="*/ 213 h 228"/>
                <a:gd name="T10" fmla="*/ 98 w 299"/>
                <a:gd name="T11" fmla="*/ 198 h 228"/>
                <a:gd name="T12" fmla="*/ 72 w 299"/>
                <a:gd name="T13" fmla="*/ 228 h 228"/>
                <a:gd name="T14" fmla="*/ 26 w 299"/>
                <a:gd name="T15" fmla="*/ 213 h 228"/>
                <a:gd name="T16" fmla="*/ 0 w 299"/>
                <a:gd name="T17" fmla="*/ 147 h 228"/>
                <a:gd name="T18" fmla="*/ 87 w 299"/>
                <a:gd name="T19" fmla="*/ 86 h 228"/>
                <a:gd name="T20" fmla="*/ 61 w 299"/>
                <a:gd name="T21" fmla="*/ 41 h 228"/>
                <a:gd name="T22" fmla="*/ 73 w 299"/>
                <a:gd name="T23" fmla="*/ 20 h 228"/>
                <a:gd name="T24" fmla="*/ 168 w 299"/>
                <a:gd name="T25" fmla="*/ 0 h 228"/>
                <a:gd name="T26" fmla="*/ 249 w 299"/>
                <a:gd name="T27" fmla="*/ 3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228">
                  <a:moveTo>
                    <a:pt x="249" y="35"/>
                  </a:moveTo>
                  <a:lnTo>
                    <a:pt x="269" y="71"/>
                  </a:lnTo>
                  <a:lnTo>
                    <a:pt x="299" y="117"/>
                  </a:lnTo>
                  <a:lnTo>
                    <a:pt x="284" y="188"/>
                  </a:lnTo>
                  <a:lnTo>
                    <a:pt x="244" y="213"/>
                  </a:lnTo>
                  <a:lnTo>
                    <a:pt x="98" y="198"/>
                  </a:lnTo>
                  <a:lnTo>
                    <a:pt x="72" y="228"/>
                  </a:lnTo>
                  <a:lnTo>
                    <a:pt x="26" y="213"/>
                  </a:lnTo>
                  <a:lnTo>
                    <a:pt x="0" y="147"/>
                  </a:lnTo>
                  <a:lnTo>
                    <a:pt x="87" y="86"/>
                  </a:lnTo>
                  <a:lnTo>
                    <a:pt x="61" y="41"/>
                  </a:lnTo>
                  <a:lnTo>
                    <a:pt x="73" y="20"/>
                  </a:lnTo>
                  <a:lnTo>
                    <a:pt x="168" y="0"/>
                  </a:lnTo>
                  <a:lnTo>
                    <a:pt x="249" y="3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0" name="Freeform 819">
              <a:extLst>
                <a:ext uri="{FF2B5EF4-FFF2-40B4-BE49-F238E27FC236}">
                  <a16:creationId xmlns:a16="http://schemas.microsoft.com/office/drawing/2014/main" id="{DEB93807-703B-3B4F-107A-1501B5AEA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3069"/>
              <a:ext cx="172" cy="132"/>
            </a:xfrm>
            <a:custGeom>
              <a:avLst/>
              <a:gdLst>
                <a:gd name="T0" fmla="*/ 31 w 172"/>
                <a:gd name="T1" fmla="*/ 32 h 132"/>
                <a:gd name="T2" fmla="*/ 92 w 172"/>
                <a:gd name="T3" fmla="*/ 0 h 132"/>
                <a:gd name="T4" fmla="*/ 172 w 172"/>
                <a:gd name="T5" fmla="*/ 15 h 132"/>
                <a:gd name="T6" fmla="*/ 168 w 172"/>
                <a:gd name="T7" fmla="*/ 41 h 132"/>
                <a:gd name="T8" fmla="*/ 98 w 172"/>
                <a:gd name="T9" fmla="*/ 132 h 132"/>
                <a:gd name="T10" fmla="*/ 0 w 172"/>
                <a:gd name="T11" fmla="*/ 117 h 132"/>
                <a:gd name="T12" fmla="*/ 6 w 172"/>
                <a:gd name="T13" fmla="*/ 77 h 132"/>
                <a:gd name="T14" fmla="*/ 31 w 172"/>
                <a:gd name="T15" fmla="*/ 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32">
                  <a:moveTo>
                    <a:pt x="31" y="32"/>
                  </a:moveTo>
                  <a:lnTo>
                    <a:pt x="92" y="0"/>
                  </a:lnTo>
                  <a:lnTo>
                    <a:pt x="172" y="15"/>
                  </a:lnTo>
                  <a:lnTo>
                    <a:pt x="168" y="41"/>
                  </a:lnTo>
                  <a:lnTo>
                    <a:pt x="98" y="132"/>
                  </a:lnTo>
                  <a:lnTo>
                    <a:pt x="0" y="117"/>
                  </a:lnTo>
                  <a:lnTo>
                    <a:pt x="6" y="77"/>
                  </a:lnTo>
                  <a:lnTo>
                    <a:pt x="31" y="32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1" name="Freeform 820">
              <a:extLst>
                <a:ext uri="{FF2B5EF4-FFF2-40B4-BE49-F238E27FC236}">
                  <a16:creationId xmlns:a16="http://schemas.microsoft.com/office/drawing/2014/main" id="{B5DE5715-F67D-2079-9B80-77FD91449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" y="2530"/>
              <a:ext cx="142" cy="174"/>
            </a:xfrm>
            <a:custGeom>
              <a:avLst/>
              <a:gdLst>
                <a:gd name="T0" fmla="*/ 75 w 142"/>
                <a:gd name="T1" fmla="*/ 0 h 174"/>
                <a:gd name="T2" fmla="*/ 142 w 142"/>
                <a:gd name="T3" fmla="*/ 102 h 174"/>
                <a:gd name="T4" fmla="*/ 112 w 142"/>
                <a:gd name="T5" fmla="*/ 174 h 174"/>
                <a:gd name="T6" fmla="*/ 75 w 142"/>
                <a:gd name="T7" fmla="*/ 174 h 174"/>
                <a:gd name="T8" fmla="*/ 25 w 142"/>
                <a:gd name="T9" fmla="*/ 76 h 174"/>
                <a:gd name="T10" fmla="*/ 0 w 142"/>
                <a:gd name="T11" fmla="*/ 46 h 174"/>
                <a:gd name="T12" fmla="*/ 75 w 142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74">
                  <a:moveTo>
                    <a:pt x="75" y="0"/>
                  </a:moveTo>
                  <a:lnTo>
                    <a:pt x="142" y="102"/>
                  </a:lnTo>
                  <a:lnTo>
                    <a:pt x="112" y="174"/>
                  </a:lnTo>
                  <a:lnTo>
                    <a:pt x="75" y="174"/>
                  </a:lnTo>
                  <a:lnTo>
                    <a:pt x="25" y="76"/>
                  </a:lnTo>
                  <a:lnTo>
                    <a:pt x="0" y="46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2" name="Freeform 821">
              <a:extLst>
                <a:ext uri="{FF2B5EF4-FFF2-40B4-BE49-F238E27FC236}">
                  <a16:creationId xmlns:a16="http://schemas.microsoft.com/office/drawing/2014/main" id="{42145DE2-BAEC-165F-D3B7-9425430A2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2713"/>
              <a:ext cx="111" cy="184"/>
            </a:xfrm>
            <a:custGeom>
              <a:avLst/>
              <a:gdLst>
                <a:gd name="T0" fmla="*/ 75 w 111"/>
                <a:gd name="T1" fmla="*/ 0 h 184"/>
                <a:gd name="T2" fmla="*/ 105 w 111"/>
                <a:gd name="T3" fmla="*/ 56 h 184"/>
                <a:gd name="T4" fmla="*/ 111 w 111"/>
                <a:gd name="T5" fmla="*/ 112 h 184"/>
                <a:gd name="T6" fmla="*/ 85 w 111"/>
                <a:gd name="T7" fmla="*/ 148 h 184"/>
                <a:gd name="T8" fmla="*/ 55 w 111"/>
                <a:gd name="T9" fmla="*/ 184 h 184"/>
                <a:gd name="T10" fmla="*/ 24 w 111"/>
                <a:gd name="T11" fmla="*/ 97 h 184"/>
                <a:gd name="T12" fmla="*/ 0 w 111"/>
                <a:gd name="T13" fmla="*/ 91 h 184"/>
                <a:gd name="T14" fmla="*/ 4 w 111"/>
                <a:gd name="T15" fmla="*/ 41 h 184"/>
                <a:gd name="T16" fmla="*/ 75 w 111"/>
                <a:gd name="T1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84">
                  <a:moveTo>
                    <a:pt x="75" y="0"/>
                  </a:moveTo>
                  <a:lnTo>
                    <a:pt x="105" y="56"/>
                  </a:lnTo>
                  <a:lnTo>
                    <a:pt x="111" y="112"/>
                  </a:lnTo>
                  <a:lnTo>
                    <a:pt x="85" y="148"/>
                  </a:lnTo>
                  <a:lnTo>
                    <a:pt x="55" y="184"/>
                  </a:lnTo>
                  <a:lnTo>
                    <a:pt x="24" y="97"/>
                  </a:lnTo>
                  <a:lnTo>
                    <a:pt x="0" y="91"/>
                  </a:lnTo>
                  <a:lnTo>
                    <a:pt x="4" y="41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3" name="Freeform 822">
              <a:extLst>
                <a:ext uri="{FF2B5EF4-FFF2-40B4-BE49-F238E27FC236}">
                  <a16:creationId xmlns:a16="http://schemas.microsoft.com/office/drawing/2014/main" id="{8A67C574-D75E-C45C-4E7D-C35A40E26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2576"/>
              <a:ext cx="142" cy="167"/>
            </a:xfrm>
            <a:custGeom>
              <a:avLst/>
              <a:gdLst>
                <a:gd name="T0" fmla="*/ 0 w 142"/>
                <a:gd name="T1" fmla="*/ 35 h 167"/>
                <a:gd name="T2" fmla="*/ 15 w 142"/>
                <a:gd name="T3" fmla="*/ 10 h 167"/>
                <a:gd name="T4" fmla="*/ 67 w 142"/>
                <a:gd name="T5" fmla="*/ 0 h 167"/>
                <a:gd name="T6" fmla="*/ 127 w 142"/>
                <a:gd name="T7" fmla="*/ 71 h 167"/>
                <a:gd name="T8" fmla="*/ 142 w 142"/>
                <a:gd name="T9" fmla="*/ 132 h 167"/>
                <a:gd name="T10" fmla="*/ 67 w 142"/>
                <a:gd name="T11" fmla="*/ 167 h 167"/>
                <a:gd name="T12" fmla="*/ 56 w 142"/>
                <a:gd name="T13" fmla="*/ 163 h 167"/>
                <a:gd name="T14" fmla="*/ 15 w 142"/>
                <a:gd name="T15" fmla="*/ 71 h 167"/>
                <a:gd name="T16" fmla="*/ 0 w 142"/>
                <a:gd name="T17" fmla="*/ 3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67">
                  <a:moveTo>
                    <a:pt x="0" y="35"/>
                  </a:moveTo>
                  <a:lnTo>
                    <a:pt x="15" y="10"/>
                  </a:lnTo>
                  <a:lnTo>
                    <a:pt x="67" y="0"/>
                  </a:lnTo>
                  <a:lnTo>
                    <a:pt x="127" y="71"/>
                  </a:lnTo>
                  <a:lnTo>
                    <a:pt x="142" y="132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15" y="71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4" name="Freeform 823">
              <a:extLst>
                <a:ext uri="{FF2B5EF4-FFF2-40B4-BE49-F238E27FC236}">
                  <a16:creationId xmlns:a16="http://schemas.microsoft.com/office/drawing/2014/main" id="{21FCF6F9-66CD-8910-16E7-5285AF07D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" y="1905"/>
              <a:ext cx="238" cy="239"/>
            </a:xfrm>
            <a:custGeom>
              <a:avLst/>
              <a:gdLst>
                <a:gd name="T0" fmla="*/ 157 w 238"/>
                <a:gd name="T1" fmla="*/ 0 h 239"/>
                <a:gd name="T2" fmla="*/ 166 w 238"/>
                <a:gd name="T3" fmla="*/ 4 h 239"/>
                <a:gd name="T4" fmla="*/ 192 w 238"/>
                <a:gd name="T5" fmla="*/ 70 h 239"/>
                <a:gd name="T6" fmla="*/ 238 w 238"/>
                <a:gd name="T7" fmla="*/ 85 h 239"/>
                <a:gd name="T8" fmla="*/ 227 w 238"/>
                <a:gd name="T9" fmla="*/ 172 h 239"/>
                <a:gd name="T10" fmla="*/ 177 w 238"/>
                <a:gd name="T11" fmla="*/ 198 h 239"/>
                <a:gd name="T12" fmla="*/ 166 w 238"/>
                <a:gd name="T13" fmla="*/ 223 h 239"/>
                <a:gd name="T14" fmla="*/ 105 w 238"/>
                <a:gd name="T15" fmla="*/ 239 h 239"/>
                <a:gd name="T16" fmla="*/ 81 w 238"/>
                <a:gd name="T17" fmla="*/ 219 h 239"/>
                <a:gd name="T18" fmla="*/ 50 w 238"/>
                <a:gd name="T19" fmla="*/ 213 h 239"/>
                <a:gd name="T20" fmla="*/ 30 w 238"/>
                <a:gd name="T21" fmla="*/ 172 h 239"/>
                <a:gd name="T22" fmla="*/ 0 w 238"/>
                <a:gd name="T23" fmla="*/ 147 h 239"/>
                <a:gd name="T24" fmla="*/ 9 w 238"/>
                <a:gd name="T25" fmla="*/ 91 h 239"/>
                <a:gd name="T26" fmla="*/ 46 w 238"/>
                <a:gd name="T27" fmla="*/ 65 h 239"/>
                <a:gd name="T28" fmla="*/ 81 w 238"/>
                <a:gd name="T29" fmla="*/ 70 h 239"/>
                <a:gd name="T30" fmla="*/ 157 w 238"/>
                <a:gd name="T3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239">
                  <a:moveTo>
                    <a:pt x="157" y="0"/>
                  </a:moveTo>
                  <a:lnTo>
                    <a:pt x="166" y="4"/>
                  </a:lnTo>
                  <a:lnTo>
                    <a:pt x="192" y="70"/>
                  </a:lnTo>
                  <a:lnTo>
                    <a:pt x="238" y="85"/>
                  </a:lnTo>
                  <a:lnTo>
                    <a:pt x="227" y="172"/>
                  </a:lnTo>
                  <a:lnTo>
                    <a:pt x="177" y="198"/>
                  </a:lnTo>
                  <a:lnTo>
                    <a:pt x="166" y="223"/>
                  </a:lnTo>
                  <a:lnTo>
                    <a:pt x="105" y="239"/>
                  </a:lnTo>
                  <a:lnTo>
                    <a:pt x="81" y="219"/>
                  </a:lnTo>
                  <a:lnTo>
                    <a:pt x="50" y="213"/>
                  </a:lnTo>
                  <a:lnTo>
                    <a:pt x="30" y="172"/>
                  </a:lnTo>
                  <a:lnTo>
                    <a:pt x="0" y="147"/>
                  </a:lnTo>
                  <a:lnTo>
                    <a:pt x="9" y="91"/>
                  </a:lnTo>
                  <a:lnTo>
                    <a:pt x="46" y="65"/>
                  </a:lnTo>
                  <a:lnTo>
                    <a:pt x="81" y="70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5" name="Freeform 824">
              <a:extLst>
                <a:ext uri="{FF2B5EF4-FFF2-40B4-BE49-F238E27FC236}">
                  <a16:creationId xmlns:a16="http://schemas.microsoft.com/office/drawing/2014/main" id="{74297A9C-4E64-7392-47D0-8C141AEA2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146"/>
              <a:ext cx="127" cy="188"/>
            </a:xfrm>
            <a:custGeom>
              <a:avLst/>
              <a:gdLst>
                <a:gd name="T0" fmla="*/ 76 w 127"/>
                <a:gd name="T1" fmla="*/ 0 h 188"/>
                <a:gd name="T2" fmla="*/ 107 w 127"/>
                <a:gd name="T3" fmla="*/ 5 h 188"/>
                <a:gd name="T4" fmla="*/ 102 w 127"/>
                <a:gd name="T5" fmla="*/ 20 h 188"/>
                <a:gd name="T6" fmla="*/ 119 w 127"/>
                <a:gd name="T7" fmla="*/ 81 h 188"/>
                <a:gd name="T8" fmla="*/ 127 w 127"/>
                <a:gd name="T9" fmla="*/ 148 h 188"/>
                <a:gd name="T10" fmla="*/ 46 w 127"/>
                <a:gd name="T11" fmla="*/ 188 h 188"/>
                <a:gd name="T12" fmla="*/ 0 w 127"/>
                <a:gd name="T13" fmla="*/ 153 h 188"/>
                <a:gd name="T14" fmla="*/ 21 w 127"/>
                <a:gd name="T15" fmla="*/ 81 h 188"/>
                <a:gd name="T16" fmla="*/ 67 w 127"/>
                <a:gd name="T17" fmla="*/ 61 h 188"/>
                <a:gd name="T18" fmla="*/ 76 w 127"/>
                <a:gd name="T1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88">
                  <a:moveTo>
                    <a:pt x="76" y="0"/>
                  </a:moveTo>
                  <a:lnTo>
                    <a:pt x="107" y="5"/>
                  </a:lnTo>
                  <a:lnTo>
                    <a:pt x="102" y="20"/>
                  </a:lnTo>
                  <a:lnTo>
                    <a:pt x="119" y="81"/>
                  </a:lnTo>
                  <a:lnTo>
                    <a:pt x="127" y="148"/>
                  </a:lnTo>
                  <a:lnTo>
                    <a:pt x="46" y="188"/>
                  </a:lnTo>
                  <a:lnTo>
                    <a:pt x="0" y="153"/>
                  </a:lnTo>
                  <a:lnTo>
                    <a:pt x="21" y="81"/>
                  </a:lnTo>
                  <a:lnTo>
                    <a:pt x="67" y="61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6" name="Freeform 825">
              <a:extLst>
                <a:ext uri="{FF2B5EF4-FFF2-40B4-BE49-F238E27FC236}">
                  <a16:creationId xmlns:a16="http://schemas.microsoft.com/office/drawing/2014/main" id="{17960294-E614-67CB-1A8C-CDBF33F9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7" y="2153"/>
              <a:ext cx="167" cy="117"/>
            </a:xfrm>
            <a:custGeom>
              <a:avLst/>
              <a:gdLst>
                <a:gd name="T0" fmla="*/ 57 w 167"/>
                <a:gd name="T1" fmla="*/ 0 h 117"/>
                <a:gd name="T2" fmla="*/ 77 w 167"/>
                <a:gd name="T3" fmla="*/ 0 h 117"/>
                <a:gd name="T4" fmla="*/ 162 w 167"/>
                <a:gd name="T5" fmla="*/ 36 h 117"/>
                <a:gd name="T6" fmla="*/ 167 w 167"/>
                <a:gd name="T7" fmla="*/ 72 h 117"/>
                <a:gd name="T8" fmla="*/ 152 w 167"/>
                <a:gd name="T9" fmla="*/ 93 h 117"/>
                <a:gd name="T10" fmla="*/ 127 w 167"/>
                <a:gd name="T11" fmla="*/ 112 h 117"/>
                <a:gd name="T12" fmla="*/ 11 w 167"/>
                <a:gd name="T13" fmla="*/ 117 h 117"/>
                <a:gd name="T14" fmla="*/ 0 w 167"/>
                <a:gd name="T15" fmla="*/ 52 h 117"/>
                <a:gd name="T16" fmla="*/ 57 w 167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17">
                  <a:moveTo>
                    <a:pt x="57" y="0"/>
                  </a:moveTo>
                  <a:lnTo>
                    <a:pt x="77" y="0"/>
                  </a:lnTo>
                  <a:lnTo>
                    <a:pt x="162" y="36"/>
                  </a:lnTo>
                  <a:lnTo>
                    <a:pt x="167" y="72"/>
                  </a:lnTo>
                  <a:lnTo>
                    <a:pt x="152" y="93"/>
                  </a:lnTo>
                  <a:lnTo>
                    <a:pt x="127" y="112"/>
                  </a:lnTo>
                  <a:lnTo>
                    <a:pt x="11" y="117"/>
                  </a:lnTo>
                  <a:lnTo>
                    <a:pt x="0" y="52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7" name="Freeform 826">
              <a:extLst>
                <a:ext uri="{FF2B5EF4-FFF2-40B4-BE49-F238E27FC236}">
                  <a16:creationId xmlns:a16="http://schemas.microsoft.com/office/drawing/2014/main" id="{2946869F-9645-64C0-EB67-DF340EB13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1859"/>
              <a:ext cx="177" cy="148"/>
            </a:xfrm>
            <a:custGeom>
              <a:avLst/>
              <a:gdLst>
                <a:gd name="T0" fmla="*/ 156 w 177"/>
                <a:gd name="T1" fmla="*/ 0 h 148"/>
                <a:gd name="T2" fmla="*/ 177 w 177"/>
                <a:gd name="T3" fmla="*/ 20 h 148"/>
                <a:gd name="T4" fmla="*/ 147 w 177"/>
                <a:gd name="T5" fmla="*/ 35 h 148"/>
                <a:gd name="T6" fmla="*/ 121 w 177"/>
                <a:gd name="T7" fmla="*/ 87 h 148"/>
                <a:gd name="T8" fmla="*/ 151 w 177"/>
                <a:gd name="T9" fmla="*/ 137 h 148"/>
                <a:gd name="T10" fmla="*/ 116 w 177"/>
                <a:gd name="T11" fmla="*/ 148 h 148"/>
                <a:gd name="T12" fmla="*/ 90 w 177"/>
                <a:gd name="T13" fmla="*/ 127 h 148"/>
                <a:gd name="T14" fmla="*/ 60 w 177"/>
                <a:gd name="T15" fmla="*/ 137 h 148"/>
                <a:gd name="T16" fmla="*/ 25 w 177"/>
                <a:gd name="T17" fmla="*/ 131 h 148"/>
                <a:gd name="T18" fmla="*/ 20 w 177"/>
                <a:gd name="T19" fmla="*/ 111 h 148"/>
                <a:gd name="T20" fmla="*/ 0 w 177"/>
                <a:gd name="T21" fmla="*/ 87 h 148"/>
                <a:gd name="T22" fmla="*/ 10 w 177"/>
                <a:gd name="T23" fmla="*/ 40 h 148"/>
                <a:gd name="T24" fmla="*/ 90 w 177"/>
                <a:gd name="T25" fmla="*/ 40 h 148"/>
                <a:gd name="T26" fmla="*/ 116 w 177"/>
                <a:gd name="T27" fmla="*/ 0 h 148"/>
                <a:gd name="T28" fmla="*/ 156 w 177"/>
                <a:gd name="T2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48">
                  <a:moveTo>
                    <a:pt x="156" y="0"/>
                  </a:moveTo>
                  <a:lnTo>
                    <a:pt x="177" y="20"/>
                  </a:lnTo>
                  <a:lnTo>
                    <a:pt x="147" y="35"/>
                  </a:lnTo>
                  <a:lnTo>
                    <a:pt x="121" y="87"/>
                  </a:lnTo>
                  <a:lnTo>
                    <a:pt x="151" y="137"/>
                  </a:lnTo>
                  <a:lnTo>
                    <a:pt x="116" y="148"/>
                  </a:lnTo>
                  <a:lnTo>
                    <a:pt x="90" y="127"/>
                  </a:lnTo>
                  <a:lnTo>
                    <a:pt x="60" y="137"/>
                  </a:lnTo>
                  <a:lnTo>
                    <a:pt x="25" y="131"/>
                  </a:lnTo>
                  <a:lnTo>
                    <a:pt x="20" y="111"/>
                  </a:lnTo>
                  <a:lnTo>
                    <a:pt x="0" y="87"/>
                  </a:lnTo>
                  <a:lnTo>
                    <a:pt x="10" y="40"/>
                  </a:lnTo>
                  <a:lnTo>
                    <a:pt x="90" y="40"/>
                  </a:lnTo>
                  <a:lnTo>
                    <a:pt x="11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38" name="Freeform 827">
              <a:extLst>
                <a:ext uri="{FF2B5EF4-FFF2-40B4-BE49-F238E27FC236}">
                  <a16:creationId xmlns:a16="http://schemas.microsoft.com/office/drawing/2014/main" id="{F650C18B-6CF8-7FE2-40C4-52F13C439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2845"/>
              <a:ext cx="107" cy="57"/>
            </a:xfrm>
            <a:custGeom>
              <a:avLst/>
              <a:gdLst>
                <a:gd name="T0" fmla="*/ 0 w 107"/>
                <a:gd name="T1" fmla="*/ 16 h 57"/>
                <a:gd name="T2" fmla="*/ 46 w 107"/>
                <a:gd name="T3" fmla="*/ 0 h 57"/>
                <a:gd name="T4" fmla="*/ 107 w 107"/>
                <a:gd name="T5" fmla="*/ 26 h 57"/>
                <a:gd name="T6" fmla="*/ 66 w 107"/>
                <a:gd name="T7" fmla="*/ 57 h 57"/>
                <a:gd name="T8" fmla="*/ 40 w 107"/>
                <a:gd name="T9" fmla="*/ 57 h 57"/>
                <a:gd name="T10" fmla="*/ 0 w 107"/>
                <a:gd name="T11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7">
                  <a:moveTo>
                    <a:pt x="0" y="16"/>
                  </a:moveTo>
                  <a:lnTo>
                    <a:pt x="46" y="0"/>
                  </a:lnTo>
                  <a:lnTo>
                    <a:pt x="107" y="26"/>
                  </a:lnTo>
                  <a:lnTo>
                    <a:pt x="66" y="57"/>
                  </a:lnTo>
                  <a:lnTo>
                    <a:pt x="40" y="57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039" name="Group 830">
            <a:extLst>
              <a:ext uri="{FF2B5EF4-FFF2-40B4-BE49-F238E27FC236}">
                <a16:creationId xmlns:a16="http://schemas.microsoft.com/office/drawing/2014/main" id="{E97635C6-FCE5-2E02-D191-88867B1169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42256" y="210636"/>
            <a:ext cx="4260850" cy="3052763"/>
            <a:chOff x="3604" y="163"/>
            <a:chExt cx="2684" cy="1923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040" name="Group 1031">
              <a:extLst>
                <a:ext uri="{FF2B5EF4-FFF2-40B4-BE49-F238E27FC236}">
                  <a16:creationId xmlns:a16="http://schemas.microsoft.com/office/drawing/2014/main" id="{EDA9EA18-7897-4658-4D62-1B8ECF468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" y="163"/>
              <a:ext cx="2684" cy="1923"/>
              <a:chOff x="3604" y="163"/>
              <a:chExt cx="2684" cy="1923"/>
            </a:xfrm>
            <a:grpFill/>
          </p:grpSpPr>
          <p:sp>
            <p:nvSpPr>
              <p:cNvPr id="1069" name="Freeform 831">
                <a:extLst>
                  <a:ext uri="{FF2B5EF4-FFF2-40B4-BE49-F238E27FC236}">
                    <a16:creationId xmlns:a16="http://schemas.microsoft.com/office/drawing/2014/main" id="{01596F97-9470-08D6-DC1A-EC65D25F8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4" y="1398"/>
                <a:ext cx="177" cy="116"/>
              </a:xfrm>
              <a:custGeom>
                <a:avLst/>
                <a:gdLst>
                  <a:gd name="T0" fmla="*/ 55 w 177"/>
                  <a:gd name="T1" fmla="*/ 0 h 116"/>
                  <a:gd name="T2" fmla="*/ 121 w 177"/>
                  <a:gd name="T3" fmla="*/ 31 h 116"/>
                  <a:gd name="T4" fmla="*/ 177 w 177"/>
                  <a:gd name="T5" fmla="*/ 92 h 116"/>
                  <a:gd name="T6" fmla="*/ 90 w 177"/>
                  <a:gd name="T7" fmla="*/ 116 h 116"/>
                  <a:gd name="T8" fmla="*/ 9 w 177"/>
                  <a:gd name="T9" fmla="*/ 81 h 116"/>
                  <a:gd name="T10" fmla="*/ 0 w 177"/>
                  <a:gd name="T11" fmla="*/ 5 h 116"/>
                  <a:gd name="T12" fmla="*/ 55 w 177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16">
                    <a:moveTo>
                      <a:pt x="55" y="0"/>
                    </a:moveTo>
                    <a:lnTo>
                      <a:pt x="121" y="31"/>
                    </a:lnTo>
                    <a:lnTo>
                      <a:pt x="177" y="92"/>
                    </a:lnTo>
                    <a:lnTo>
                      <a:pt x="90" y="116"/>
                    </a:lnTo>
                    <a:lnTo>
                      <a:pt x="9" y="81"/>
                    </a:lnTo>
                    <a:lnTo>
                      <a:pt x="0" y="5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0" name="Freeform 832">
                <a:extLst>
                  <a:ext uri="{FF2B5EF4-FFF2-40B4-BE49-F238E27FC236}">
                    <a16:creationId xmlns:a16="http://schemas.microsoft.com/office/drawing/2014/main" id="{F90A88BE-4A4A-7E63-B595-8C27C2F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7" y="1409"/>
                <a:ext cx="71" cy="76"/>
              </a:xfrm>
              <a:custGeom>
                <a:avLst/>
                <a:gdLst>
                  <a:gd name="T0" fmla="*/ 0 w 71"/>
                  <a:gd name="T1" fmla="*/ 70 h 76"/>
                  <a:gd name="T2" fmla="*/ 0 w 71"/>
                  <a:gd name="T3" fmla="*/ 70 h 76"/>
                  <a:gd name="T4" fmla="*/ 0 w 71"/>
                  <a:gd name="T5" fmla="*/ 50 h 76"/>
                  <a:gd name="T6" fmla="*/ 14 w 71"/>
                  <a:gd name="T7" fmla="*/ 40 h 76"/>
                  <a:gd name="T8" fmla="*/ 40 w 71"/>
                  <a:gd name="T9" fmla="*/ 0 h 76"/>
                  <a:gd name="T10" fmla="*/ 71 w 71"/>
                  <a:gd name="T11" fmla="*/ 15 h 76"/>
                  <a:gd name="T12" fmla="*/ 40 w 71"/>
                  <a:gd name="T13" fmla="*/ 76 h 76"/>
                  <a:gd name="T14" fmla="*/ 0 w 71"/>
                  <a:gd name="T15" fmla="*/ 7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6">
                    <a:moveTo>
                      <a:pt x="0" y="70"/>
                    </a:moveTo>
                    <a:lnTo>
                      <a:pt x="0" y="70"/>
                    </a:lnTo>
                    <a:lnTo>
                      <a:pt x="0" y="50"/>
                    </a:lnTo>
                    <a:lnTo>
                      <a:pt x="14" y="40"/>
                    </a:lnTo>
                    <a:lnTo>
                      <a:pt x="40" y="0"/>
                    </a:lnTo>
                    <a:lnTo>
                      <a:pt x="71" y="15"/>
                    </a:lnTo>
                    <a:lnTo>
                      <a:pt x="40" y="76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1" name="Freeform 833">
                <a:extLst>
                  <a:ext uri="{FF2B5EF4-FFF2-40B4-BE49-F238E27FC236}">
                    <a16:creationId xmlns:a16="http://schemas.microsoft.com/office/drawing/2014/main" id="{986ED29E-3899-D3D8-1787-366BFA1EF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750"/>
                <a:ext cx="122" cy="91"/>
              </a:xfrm>
              <a:custGeom>
                <a:avLst/>
                <a:gdLst>
                  <a:gd name="T0" fmla="*/ 0 w 122"/>
                  <a:gd name="T1" fmla="*/ 50 h 91"/>
                  <a:gd name="T2" fmla="*/ 6 w 122"/>
                  <a:gd name="T3" fmla="*/ 61 h 91"/>
                  <a:gd name="T4" fmla="*/ 76 w 122"/>
                  <a:gd name="T5" fmla="*/ 91 h 91"/>
                  <a:gd name="T6" fmla="*/ 122 w 122"/>
                  <a:gd name="T7" fmla="*/ 46 h 91"/>
                  <a:gd name="T8" fmla="*/ 70 w 122"/>
                  <a:gd name="T9" fmla="*/ 0 h 91"/>
                  <a:gd name="T10" fmla="*/ 0 w 122"/>
                  <a:gd name="T11" fmla="*/ 5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91">
                    <a:moveTo>
                      <a:pt x="0" y="50"/>
                    </a:moveTo>
                    <a:lnTo>
                      <a:pt x="6" y="61"/>
                    </a:lnTo>
                    <a:lnTo>
                      <a:pt x="76" y="91"/>
                    </a:lnTo>
                    <a:lnTo>
                      <a:pt x="122" y="46"/>
                    </a:lnTo>
                    <a:lnTo>
                      <a:pt x="70" y="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2" name="Freeform 834">
                <a:extLst>
                  <a:ext uri="{FF2B5EF4-FFF2-40B4-BE49-F238E27FC236}">
                    <a16:creationId xmlns:a16="http://schemas.microsoft.com/office/drawing/2014/main" id="{5694CE70-297F-672F-FFE4-5654933CE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" y="1490"/>
                <a:ext cx="127" cy="105"/>
              </a:xfrm>
              <a:custGeom>
                <a:avLst/>
                <a:gdLst>
                  <a:gd name="T0" fmla="*/ 87 w 127"/>
                  <a:gd name="T1" fmla="*/ 0 h 105"/>
                  <a:gd name="T2" fmla="*/ 127 w 127"/>
                  <a:gd name="T3" fmla="*/ 30 h 105"/>
                  <a:gd name="T4" fmla="*/ 106 w 127"/>
                  <a:gd name="T5" fmla="*/ 78 h 105"/>
                  <a:gd name="T6" fmla="*/ 81 w 127"/>
                  <a:gd name="T7" fmla="*/ 105 h 105"/>
                  <a:gd name="T8" fmla="*/ 17 w 127"/>
                  <a:gd name="T9" fmla="*/ 96 h 105"/>
                  <a:gd name="T10" fmla="*/ 0 w 127"/>
                  <a:gd name="T11" fmla="*/ 24 h 105"/>
                  <a:gd name="T12" fmla="*/ 87 w 127"/>
                  <a:gd name="T1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105">
                    <a:moveTo>
                      <a:pt x="87" y="0"/>
                    </a:moveTo>
                    <a:lnTo>
                      <a:pt x="127" y="30"/>
                    </a:lnTo>
                    <a:lnTo>
                      <a:pt x="106" y="78"/>
                    </a:lnTo>
                    <a:lnTo>
                      <a:pt x="81" y="105"/>
                    </a:lnTo>
                    <a:lnTo>
                      <a:pt x="17" y="96"/>
                    </a:lnTo>
                    <a:lnTo>
                      <a:pt x="0" y="24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3" name="Freeform 835">
                <a:extLst>
                  <a:ext uri="{FF2B5EF4-FFF2-40B4-BE49-F238E27FC236}">
                    <a16:creationId xmlns:a16="http://schemas.microsoft.com/office/drawing/2014/main" id="{0B2AA643-A620-4A02-55F1-027A954F5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" y="1608"/>
                <a:ext cx="126" cy="79"/>
              </a:xfrm>
              <a:custGeom>
                <a:avLst/>
                <a:gdLst>
                  <a:gd name="T0" fmla="*/ 0 w 126"/>
                  <a:gd name="T1" fmla="*/ 39 h 79"/>
                  <a:gd name="T2" fmla="*/ 20 w 126"/>
                  <a:gd name="T3" fmla="*/ 79 h 79"/>
                  <a:gd name="T4" fmla="*/ 111 w 126"/>
                  <a:gd name="T5" fmla="*/ 79 h 79"/>
                  <a:gd name="T6" fmla="*/ 126 w 126"/>
                  <a:gd name="T7" fmla="*/ 15 h 79"/>
                  <a:gd name="T8" fmla="*/ 108 w 126"/>
                  <a:gd name="T9" fmla="*/ 0 h 79"/>
                  <a:gd name="T10" fmla="*/ 0 w 126"/>
                  <a:gd name="T11" fmla="*/ 3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79">
                    <a:moveTo>
                      <a:pt x="0" y="39"/>
                    </a:moveTo>
                    <a:lnTo>
                      <a:pt x="20" y="79"/>
                    </a:lnTo>
                    <a:lnTo>
                      <a:pt x="111" y="79"/>
                    </a:lnTo>
                    <a:lnTo>
                      <a:pt x="126" y="15"/>
                    </a:lnTo>
                    <a:lnTo>
                      <a:pt x="108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4" name="Freeform 836">
                <a:extLst>
                  <a:ext uri="{FF2B5EF4-FFF2-40B4-BE49-F238E27FC236}">
                    <a16:creationId xmlns:a16="http://schemas.microsoft.com/office/drawing/2014/main" id="{440F66F2-1302-BCDF-8085-C8819A034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" y="1732"/>
                <a:ext cx="87" cy="72"/>
              </a:xfrm>
              <a:custGeom>
                <a:avLst/>
                <a:gdLst>
                  <a:gd name="T0" fmla="*/ 76 w 87"/>
                  <a:gd name="T1" fmla="*/ 72 h 72"/>
                  <a:gd name="T2" fmla="*/ 0 w 87"/>
                  <a:gd name="T3" fmla="*/ 16 h 72"/>
                  <a:gd name="T4" fmla="*/ 41 w 87"/>
                  <a:gd name="T5" fmla="*/ 0 h 72"/>
                  <a:gd name="T6" fmla="*/ 87 w 87"/>
                  <a:gd name="T7" fmla="*/ 16 h 72"/>
                  <a:gd name="T8" fmla="*/ 76 w 87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2">
                    <a:moveTo>
                      <a:pt x="76" y="72"/>
                    </a:moveTo>
                    <a:lnTo>
                      <a:pt x="0" y="16"/>
                    </a:lnTo>
                    <a:lnTo>
                      <a:pt x="41" y="0"/>
                    </a:lnTo>
                    <a:lnTo>
                      <a:pt x="87" y="16"/>
                    </a:lnTo>
                    <a:lnTo>
                      <a:pt x="76" y="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5" name="Freeform 837">
                <a:extLst>
                  <a:ext uri="{FF2B5EF4-FFF2-40B4-BE49-F238E27FC236}">
                    <a16:creationId xmlns:a16="http://schemas.microsoft.com/office/drawing/2014/main" id="{A0EC59F1-3B62-1877-C6E1-BA7B55ED4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049"/>
                <a:ext cx="107" cy="91"/>
              </a:xfrm>
              <a:custGeom>
                <a:avLst/>
                <a:gdLst>
                  <a:gd name="T0" fmla="*/ 46 w 107"/>
                  <a:gd name="T1" fmla="*/ 0 h 91"/>
                  <a:gd name="T2" fmla="*/ 101 w 107"/>
                  <a:gd name="T3" fmla="*/ 10 h 91"/>
                  <a:gd name="T4" fmla="*/ 107 w 107"/>
                  <a:gd name="T5" fmla="*/ 30 h 91"/>
                  <a:gd name="T6" fmla="*/ 51 w 107"/>
                  <a:gd name="T7" fmla="*/ 56 h 91"/>
                  <a:gd name="T8" fmla="*/ 51 w 107"/>
                  <a:gd name="T9" fmla="*/ 85 h 91"/>
                  <a:gd name="T10" fmla="*/ 16 w 107"/>
                  <a:gd name="T11" fmla="*/ 91 h 91"/>
                  <a:gd name="T12" fmla="*/ 0 w 107"/>
                  <a:gd name="T13" fmla="*/ 15 h 91"/>
                  <a:gd name="T14" fmla="*/ 5 w 107"/>
                  <a:gd name="T15" fmla="*/ 6 h 91"/>
                  <a:gd name="T16" fmla="*/ 46 w 107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91">
                    <a:moveTo>
                      <a:pt x="46" y="0"/>
                    </a:moveTo>
                    <a:lnTo>
                      <a:pt x="101" y="10"/>
                    </a:lnTo>
                    <a:lnTo>
                      <a:pt x="107" y="30"/>
                    </a:lnTo>
                    <a:lnTo>
                      <a:pt x="51" y="56"/>
                    </a:lnTo>
                    <a:lnTo>
                      <a:pt x="51" y="85"/>
                    </a:lnTo>
                    <a:lnTo>
                      <a:pt x="16" y="91"/>
                    </a:lnTo>
                    <a:lnTo>
                      <a:pt x="0" y="15"/>
                    </a:lnTo>
                    <a:lnTo>
                      <a:pt x="5" y="6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6" name="Freeform 838">
                <a:extLst>
                  <a:ext uri="{FF2B5EF4-FFF2-40B4-BE49-F238E27FC236}">
                    <a16:creationId xmlns:a16="http://schemas.microsoft.com/office/drawing/2014/main" id="{8F5ED5F1-6BAB-8CA9-B6FF-D5204B2D7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" y="776"/>
                <a:ext cx="61" cy="61"/>
              </a:xfrm>
              <a:custGeom>
                <a:avLst/>
                <a:gdLst>
                  <a:gd name="T0" fmla="*/ 15 w 61"/>
                  <a:gd name="T1" fmla="*/ 0 h 61"/>
                  <a:gd name="T2" fmla="*/ 61 w 61"/>
                  <a:gd name="T3" fmla="*/ 9 h 61"/>
                  <a:gd name="T4" fmla="*/ 61 w 61"/>
                  <a:gd name="T5" fmla="*/ 45 h 61"/>
                  <a:gd name="T6" fmla="*/ 0 w 61"/>
                  <a:gd name="T7" fmla="*/ 61 h 61"/>
                  <a:gd name="T8" fmla="*/ 10 w 61"/>
                  <a:gd name="T9" fmla="*/ 4 h 61"/>
                  <a:gd name="T10" fmla="*/ 15 w 61"/>
                  <a:gd name="T1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61">
                    <a:moveTo>
                      <a:pt x="15" y="0"/>
                    </a:moveTo>
                    <a:lnTo>
                      <a:pt x="61" y="9"/>
                    </a:lnTo>
                    <a:lnTo>
                      <a:pt x="61" y="45"/>
                    </a:lnTo>
                    <a:lnTo>
                      <a:pt x="0" y="61"/>
                    </a:lnTo>
                    <a:lnTo>
                      <a:pt x="10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7" name="Freeform 839">
                <a:extLst>
                  <a:ext uri="{FF2B5EF4-FFF2-40B4-BE49-F238E27FC236}">
                    <a16:creationId xmlns:a16="http://schemas.microsoft.com/office/drawing/2014/main" id="{5CED2314-E216-5049-C239-20FC904E6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1514"/>
                <a:ext cx="178" cy="137"/>
              </a:xfrm>
              <a:custGeom>
                <a:avLst/>
                <a:gdLst>
                  <a:gd name="T0" fmla="*/ 46 w 178"/>
                  <a:gd name="T1" fmla="*/ 6 h 137"/>
                  <a:gd name="T2" fmla="*/ 67 w 178"/>
                  <a:gd name="T3" fmla="*/ 0 h 137"/>
                  <a:gd name="T4" fmla="*/ 148 w 178"/>
                  <a:gd name="T5" fmla="*/ 21 h 137"/>
                  <a:gd name="T6" fmla="*/ 148 w 178"/>
                  <a:gd name="T7" fmla="*/ 56 h 137"/>
                  <a:gd name="T8" fmla="*/ 178 w 178"/>
                  <a:gd name="T9" fmla="*/ 87 h 137"/>
                  <a:gd name="T10" fmla="*/ 178 w 178"/>
                  <a:gd name="T11" fmla="*/ 102 h 137"/>
                  <a:gd name="T12" fmla="*/ 178 w 178"/>
                  <a:gd name="T13" fmla="*/ 109 h 137"/>
                  <a:gd name="T14" fmla="*/ 160 w 178"/>
                  <a:gd name="T15" fmla="*/ 94 h 137"/>
                  <a:gd name="T16" fmla="*/ 48 w 178"/>
                  <a:gd name="T17" fmla="*/ 134 h 137"/>
                  <a:gd name="T18" fmla="*/ 32 w 178"/>
                  <a:gd name="T19" fmla="*/ 137 h 137"/>
                  <a:gd name="T20" fmla="*/ 0 w 178"/>
                  <a:gd name="T21" fmla="*/ 81 h 137"/>
                  <a:gd name="T22" fmla="*/ 25 w 178"/>
                  <a:gd name="T23" fmla="*/ 54 h 137"/>
                  <a:gd name="T24" fmla="*/ 46 w 178"/>
                  <a:gd name="T25" fmla="*/ 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" h="137">
                    <a:moveTo>
                      <a:pt x="46" y="6"/>
                    </a:moveTo>
                    <a:lnTo>
                      <a:pt x="67" y="0"/>
                    </a:lnTo>
                    <a:lnTo>
                      <a:pt x="148" y="21"/>
                    </a:lnTo>
                    <a:lnTo>
                      <a:pt x="148" y="56"/>
                    </a:lnTo>
                    <a:lnTo>
                      <a:pt x="178" y="87"/>
                    </a:lnTo>
                    <a:lnTo>
                      <a:pt x="178" y="102"/>
                    </a:lnTo>
                    <a:lnTo>
                      <a:pt x="178" y="109"/>
                    </a:lnTo>
                    <a:lnTo>
                      <a:pt x="160" y="94"/>
                    </a:lnTo>
                    <a:lnTo>
                      <a:pt x="48" y="134"/>
                    </a:lnTo>
                    <a:lnTo>
                      <a:pt x="32" y="137"/>
                    </a:lnTo>
                    <a:lnTo>
                      <a:pt x="0" y="81"/>
                    </a:lnTo>
                    <a:lnTo>
                      <a:pt x="25" y="54"/>
                    </a:lnTo>
                    <a:lnTo>
                      <a:pt x="46" y="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8" name="Freeform 840">
                <a:extLst>
                  <a:ext uri="{FF2B5EF4-FFF2-40B4-BE49-F238E27FC236}">
                    <a16:creationId xmlns:a16="http://schemas.microsoft.com/office/drawing/2014/main" id="{424BCFAD-0E91-063F-7FCB-D30CE5D38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1110"/>
                <a:ext cx="116" cy="105"/>
              </a:xfrm>
              <a:custGeom>
                <a:avLst/>
                <a:gdLst>
                  <a:gd name="T0" fmla="*/ 0 w 116"/>
                  <a:gd name="T1" fmla="*/ 105 h 105"/>
                  <a:gd name="T2" fmla="*/ 107 w 116"/>
                  <a:gd name="T3" fmla="*/ 101 h 105"/>
                  <a:gd name="T4" fmla="*/ 116 w 116"/>
                  <a:gd name="T5" fmla="*/ 65 h 105"/>
                  <a:gd name="T6" fmla="*/ 81 w 116"/>
                  <a:gd name="T7" fmla="*/ 50 h 105"/>
                  <a:gd name="T8" fmla="*/ 86 w 116"/>
                  <a:gd name="T9" fmla="*/ 5 h 105"/>
                  <a:gd name="T10" fmla="*/ 72 w 116"/>
                  <a:gd name="T11" fmla="*/ 0 h 105"/>
                  <a:gd name="T12" fmla="*/ 11 w 116"/>
                  <a:gd name="T13" fmla="*/ 9 h 105"/>
                  <a:gd name="T14" fmla="*/ 0 w 11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05">
                    <a:moveTo>
                      <a:pt x="0" y="105"/>
                    </a:moveTo>
                    <a:lnTo>
                      <a:pt x="107" y="101"/>
                    </a:lnTo>
                    <a:lnTo>
                      <a:pt x="116" y="65"/>
                    </a:lnTo>
                    <a:lnTo>
                      <a:pt x="81" y="50"/>
                    </a:lnTo>
                    <a:lnTo>
                      <a:pt x="86" y="5"/>
                    </a:lnTo>
                    <a:lnTo>
                      <a:pt x="72" y="0"/>
                    </a:lnTo>
                    <a:lnTo>
                      <a:pt x="11" y="9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9" name="Freeform 841">
                <a:extLst>
                  <a:ext uri="{FF2B5EF4-FFF2-40B4-BE49-F238E27FC236}">
                    <a16:creationId xmlns:a16="http://schemas.microsoft.com/office/drawing/2014/main" id="{18ABE50E-AB05-27AE-15FB-6555BCA0B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948"/>
                <a:ext cx="111" cy="96"/>
              </a:xfrm>
              <a:custGeom>
                <a:avLst/>
                <a:gdLst>
                  <a:gd name="T0" fmla="*/ 81 w 111"/>
                  <a:gd name="T1" fmla="*/ 70 h 96"/>
                  <a:gd name="T2" fmla="*/ 111 w 111"/>
                  <a:gd name="T3" fmla="*/ 15 h 96"/>
                  <a:gd name="T4" fmla="*/ 65 w 111"/>
                  <a:gd name="T5" fmla="*/ 0 h 96"/>
                  <a:gd name="T6" fmla="*/ 21 w 111"/>
                  <a:gd name="T7" fmla="*/ 15 h 96"/>
                  <a:gd name="T8" fmla="*/ 0 w 111"/>
                  <a:gd name="T9" fmla="*/ 81 h 96"/>
                  <a:gd name="T10" fmla="*/ 15 w 111"/>
                  <a:gd name="T11" fmla="*/ 96 h 96"/>
                  <a:gd name="T12" fmla="*/ 35 w 111"/>
                  <a:gd name="T13" fmla="*/ 70 h 96"/>
                  <a:gd name="T14" fmla="*/ 81 w 111"/>
                  <a:gd name="T15" fmla="*/ 7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96">
                    <a:moveTo>
                      <a:pt x="81" y="70"/>
                    </a:moveTo>
                    <a:lnTo>
                      <a:pt x="111" y="15"/>
                    </a:lnTo>
                    <a:lnTo>
                      <a:pt x="65" y="0"/>
                    </a:lnTo>
                    <a:lnTo>
                      <a:pt x="21" y="15"/>
                    </a:lnTo>
                    <a:lnTo>
                      <a:pt x="0" y="81"/>
                    </a:lnTo>
                    <a:lnTo>
                      <a:pt x="15" y="96"/>
                    </a:lnTo>
                    <a:lnTo>
                      <a:pt x="35" y="70"/>
                    </a:lnTo>
                    <a:lnTo>
                      <a:pt x="81" y="7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0" name="Freeform 842">
                <a:extLst>
                  <a:ext uri="{FF2B5EF4-FFF2-40B4-BE49-F238E27FC236}">
                    <a16:creationId xmlns:a16="http://schemas.microsoft.com/office/drawing/2014/main" id="{522B2B9B-7E51-C41C-2919-C4A620C59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1145"/>
                <a:ext cx="177" cy="183"/>
              </a:xfrm>
              <a:custGeom>
                <a:avLst/>
                <a:gdLst>
                  <a:gd name="T0" fmla="*/ 0 w 177"/>
                  <a:gd name="T1" fmla="*/ 35 h 183"/>
                  <a:gd name="T2" fmla="*/ 9 w 177"/>
                  <a:gd name="T3" fmla="*/ 66 h 183"/>
                  <a:gd name="T4" fmla="*/ 70 w 177"/>
                  <a:gd name="T5" fmla="*/ 61 h 183"/>
                  <a:gd name="T6" fmla="*/ 110 w 177"/>
                  <a:gd name="T7" fmla="*/ 96 h 183"/>
                  <a:gd name="T8" fmla="*/ 105 w 177"/>
                  <a:gd name="T9" fmla="*/ 148 h 183"/>
                  <a:gd name="T10" fmla="*/ 85 w 177"/>
                  <a:gd name="T11" fmla="*/ 152 h 183"/>
                  <a:gd name="T12" fmla="*/ 110 w 177"/>
                  <a:gd name="T13" fmla="*/ 183 h 183"/>
                  <a:gd name="T14" fmla="*/ 177 w 177"/>
                  <a:gd name="T15" fmla="*/ 157 h 183"/>
                  <a:gd name="T16" fmla="*/ 146 w 177"/>
                  <a:gd name="T17" fmla="*/ 6 h 183"/>
                  <a:gd name="T18" fmla="*/ 131 w 177"/>
                  <a:gd name="T19" fmla="*/ 0 h 183"/>
                  <a:gd name="T20" fmla="*/ 110 w 177"/>
                  <a:gd name="T21" fmla="*/ 6 h 183"/>
                  <a:gd name="T22" fmla="*/ 29 w 177"/>
                  <a:gd name="T23" fmla="*/ 6 h 183"/>
                  <a:gd name="T24" fmla="*/ 0 w 177"/>
                  <a:gd name="T25" fmla="*/ 3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7" h="183">
                    <a:moveTo>
                      <a:pt x="0" y="35"/>
                    </a:moveTo>
                    <a:lnTo>
                      <a:pt x="9" y="66"/>
                    </a:lnTo>
                    <a:lnTo>
                      <a:pt x="70" y="61"/>
                    </a:lnTo>
                    <a:lnTo>
                      <a:pt x="110" y="96"/>
                    </a:lnTo>
                    <a:lnTo>
                      <a:pt x="105" y="148"/>
                    </a:lnTo>
                    <a:lnTo>
                      <a:pt x="85" y="152"/>
                    </a:lnTo>
                    <a:lnTo>
                      <a:pt x="110" y="183"/>
                    </a:lnTo>
                    <a:lnTo>
                      <a:pt x="177" y="157"/>
                    </a:lnTo>
                    <a:lnTo>
                      <a:pt x="146" y="6"/>
                    </a:lnTo>
                    <a:lnTo>
                      <a:pt x="131" y="0"/>
                    </a:lnTo>
                    <a:lnTo>
                      <a:pt x="110" y="6"/>
                    </a:lnTo>
                    <a:lnTo>
                      <a:pt x="29" y="6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1" name="Freeform 843">
                <a:extLst>
                  <a:ext uri="{FF2B5EF4-FFF2-40B4-BE49-F238E27FC236}">
                    <a16:creationId xmlns:a16="http://schemas.microsoft.com/office/drawing/2014/main" id="{B2372B6E-9A90-A945-E089-E1AA3AB43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1134"/>
                <a:ext cx="105" cy="52"/>
              </a:xfrm>
              <a:custGeom>
                <a:avLst/>
                <a:gdLst>
                  <a:gd name="T0" fmla="*/ 76 w 105"/>
                  <a:gd name="T1" fmla="*/ 46 h 52"/>
                  <a:gd name="T2" fmla="*/ 105 w 105"/>
                  <a:gd name="T3" fmla="*/ 17 h 52"/>
                  <a:gd name="T4" fmla="*/ 91 w 105"/>
                  <a:gd name="T5" fmla="*/ 0 h 52"/>
                  <a:gd name="T6" fmla="*/ 35 w 105"/>
                  <a:gd name="T7" fmla="*/ 0 h 52"/>
                  <a:gd name="T8" fmla="*/ 0 w 105"/>
                  <a:gd name="T9" fmla="*/ 6 h 52"/>
                  <a:gd name="T10" fmla="*/ 4 w 105"/>
                  <a:gd name="T11" fmla="*/ 52 h 52"/>
                  <a:gd name="T12" fmla="*/ 76 w 105"/>
                  <a:gd name="T13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52">
                    <a:moveTo>
                      <a:pt x="76" y="46"/>
                    </a:moveTo>
                    <a:lnTo>
                      <a:pt x="105" y="17"/>
                    </a:lnTo>
                    <a:lnTo>
                      <a:pt x="91" y="0"/>
                    </a:lnTo>
                    <a:lnTo>
                      <a:pt x="35" y="0"/>
                    </a:lnTo>
                    <a:lnTo>
                      <a:pt x="0" y="6"/>
                    </a:lnTo>
                    <a:lnTo>
                      <a:pt x="4" y="52"/>
                    </a:lnTo>
                    <a:lnTo>
                      <a:pt x="76" y="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2" name="Freeform 844">
                <a:extLst>
                  <a:ext uri="{FF2B5EF4-FFF2-40B4-BE49-F238E27FC236}">
                    <a16:creationId xmlns:a16="http://schemas.microsoft.com/office/drawing/2014/main" id="{0BB0CBF1-F30C-F86B-943D-C4691F6FB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933"/>
                <a:ext cx="72" cy="81"/>
              </a:xfrm>
              <a:custGeom>
                <a:avLst/>
                <a:gdLst>
                  <a:gd name="T0" fmla="*/ 5 w 72"/>
                  <a:gd name="T1" fmla="*/ 65 h 81"/>
                  <a:gd name="T2" fmla="*/ 41 w 72"/>
                  <a:gd name="T3" fmla="*/ 81 h 81"/>
                  <a:gd name="T4" fmla="*/ 72 w 72"/>
                  <a:gd name="T5" fmla="*/ 55 h 81"/>
                  <a:gd name="T6" fmla="*/ 51 w 72"/>
                  <a:gd name="T7" fmla="*/ 15 h 81"/>
                  <a:gd name="T8" fmla="*/ 31 w 72"/>
                  <a:gd name="T9" fmla="*/ 0 h 81"/>
                  <a:gd name="T10" fmla="*/ 0 w 72"/>
                  <a:gd name="T11" fmla="*/ 15 h 81"/>
                  <a:gd name="T12" fmla="*/ 5 w 72"/>
                  <a:gd name="T13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1">
                    <a:moveTo>
                      <a:pt x="5" y="65"/>
                    </a:moveTo>
                    <a:lnTo>
                      <a:pt x="41" y="81"/>
                    </a:lnTo>
                    <a:lnTo>
                      <a:pt x="72" y="55"/>
                    </a:lnTo>
                    <a:lnTo>
                      <a:pt x="51" y="15"/>
                    </a:lnTo>
                    <a:lnTo>
                      <a:pt x="31" y="0"/>
                    </a:lnTo>
                    <a:lnTo>
                      <a:pt x="0" y="15"/>
                    </a:lnTo>
                    <a:lnTo>
                      <a:pt x="5" y="6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3" name="Freeform 845">
                <a:extLst>
                  <a:ext uri="{FF2B5EF4-FFF2-40B4-BE49-F238E27FC236}">
                    <a16:creationId xmlns:a16="http://schemas.microsoft.com/office/drawing/2014/main" id="{B6726C06-E247-F49A-870F-DCE8900EA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1084"/>
                <a:ext cx="92" cy="131"/>
              </a:xfrm>
              <a:custGeom>
                <a:avLst/>
                <a:gdLst>
                  <a:gd name="T0" fmla="*/ 27 w 92"/>
                  <a:gd name="T1" fmla="*/ 131 h 131"/>
                  <a:gd name="T2" fmla="*/ 77 w 92"/>
                  <a:gd name="T3" fmla="*/ 117 h 131"/>
                  <a:gd name="T4" fmla="*/ 86 w 92"/>
                  <a:gd name="T5" fmla="*/ 67 h 131"/>
                  <a:gd name="T6" fmla="*/ 92 w 92"/>
                  <a:gd name="T7" fmla="*/ 15 h 131"/>
                  <a:gd name="T8" fmla="*/ 86 w 92"/>
                  <a:gd name="T9" fmla="*/ 11 h 131"/>
                  <a:gd name="T10" fmla="*/ 60 w 92"/>
                  <a:gd name="T11" fmla="*/ 0 h 131"/>
                  <a:gd name="T12" fmla="*/ 36 w 92"/>
                  <a:gd name="T13" fmla="*/ 17 h 131"/>
                  <a:gd name="T14" fmla="*/ 0 w 92"/>
                  <a:gd name="T15" fmla="*/ 53 h 131"/>
                  <a:gd name="T16" fmla="*/ 27 w 92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31">
                    <a:moveTo>
                      <a:pt x="27" y="131"/>
                    </a:moveTo>
                    <a:lnTo>
                      <a:pt x="77" y="117"/>
                    </a:lnTo>
                    <a:lnTo>
                      <a:pt x="86" y="67"/>
                    </a:lnTo>
                    <a:lnTo>
                      <a:pt x="92" y="15"/>
                    </a:lnTo>
                    <a:lnTo>
                      <a:pt x="86" y="11"/>
                    </a:lnTo>
                    <a:lnTo>
                      <a:pt x="60" y="0"/>
                    </a:lnTo>
                    <a:lnTo>
                      <a:pt x="36" y="17"/>
                    </a:lnTo>
                    <a:lnTo>
                      <a:pt x="0" y="53"/>
                    </a:lnTo>
                    <a:lnTo>
                      <a:pt x="27" y="13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4" name="Freeform 846">
                <a:extLst>
                  <a:ext uri="{FF2B5EF4-FFF2-40B4-BE49-F238E27FC236}">
                    <a16:creationId xmlns:a16="http://schemas.microsoft.com/office/drawing/2014/main" id="{FFA36C5E-7246-87FD-1692-47190DE05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1079"/>
                <a:ext cx="92" cy="72"/>
              </a:xfrm>
              <a:custGeom>
                <a:avLst/>
                <a:gdLst>
                  <a:gd name="T0" fmla="*/ 20 w 92"/>
                  <a:gd name="T1" fmla="*/ 72 h 72"/>
                  <a:gd name="T2" fmla="*/ 41 w 92"/>
                  <a:gd name="T3" fmla="*/ 66 h 72"/>
                  <a:gd name="T4" fmla="*/ 56 w 92"/>
                  <a:gd name="T5" fmla="*/ 72 h 72"/>
                  <a:gd name="T6" fmla="*/ 92 w 92"/>
                  <a:gd name="T7" fmla="*/ 55 h 72"/>
                  <a:gd name="T8" fmla="*/ 87 w 92"/>
                  <a:gd name="T9" fmla="*/ 20 h 72"/>
                  <a:gd name="T10" fmla="*/ 20 w 92"/>
                  <a:gd name="T11" fmla="*/ 0 h 72"/>
                  <a:gd name="T12" fmla="*/ 0 w 92"/>
                  <a:gd name="T13" fmla="*/ 16 h 72"/>
                  <a:gd name="T14" fmla="*/ 11 w 92"/>
                  <a:gd name="T15" fmla="*/ 51 h 72"/>
                  <a:gd name="T16" fmla="*/ 20 w 92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72">
                    <a:moveTo>
                      <a:pt x="20" y="72"/>
                    </a:moveTo>
                    <a:lnTo>
                      <a:pt x="41" y="66"/>
                    </a:lnTo>
                    <a:lnTo>
                      <a:pt x="56" y="72"/>
                    </a:lnTo>
                    <a:lnTo>
                      <a:pt x="92" y="55"/>
                    </a:lnTo>
                    <a:lnTo>
                      <a:pt x="87" y="20"/>
                    </a:lnTo>
                    <a:lnTo>
                      <a:pt x="20" y="0"/>
                    </a:lnTo>
                    <a:lnTo>
                      <a:pt x="0" y="16"/>
                    </a:lnTo>
                    <a:lnTo>
                      <a:pt x="11" y="51"/>
                    </a:lnTo>
                    <a:lnTo>
                      <a:pt x="20" y="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5" name="Freeform 847">
                <a:extLst>
                  <a:ext uri="{FF2B5EF4-FFF2-40B4-BE49-F238E27FC236}">
                    <a16:creationId xmlns:a16="http://schemas.microsoft.com/office/drawing/2014/main" id="{8CECED7D-70C2-99B8-0C34-26B6F40E0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490"/>
                <a:ext cx="127" cy="91"/>
              </a:xfrm>
              <a:custGeom>
                <a:avLst/>
                <a:gdLst>
                  <a:gd name="T0" fmla="*/ 11 w 127"/>
                  <a:gd name="T1" fmla="*/ 80 h 91"/>
                  <a:gd name="T2" fmla="*/ 96 w 127"/>
                  <a:gd name="T3" fmla="*/ 91 h 91"/>
                  <a:gd name="T4" fmla="*/ 127 w 127"/>
                  <a:gd name="T5" fmla="*/ 80 h 91"/>
                  <a:gd name="T6" fmla="*/ 87 w 127"/>
                  <a:gd name="T7" fmla="*/ 4 h 91"/>
                  <a:gd name="T8" fmla="*/ 51 w 127"/>
                  <a:gd name="T9" fmla="*/ 0 h 91"/>
                  <a:gd name="T10" fmla="*/ 41 w 127"/>
                  <a:gd name="T11" fmla="*/ 15 h 91"/>
                  <a:gd name="T12" fmla="*/ 0 w 127"/>
                  <a:gd name="T13" fmla="*/ 35 h 91"/>
                  <a:gd name="T14" fmla="*/ 11 w 127"/>
                  <a:gd name="T15" fmla="*/ 8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91">
                    <a:moveTo>
                      <a:pt x="11" y="80"/>
                    </a:moveTo>
                    <a:lnTo>
                      <a:pt x="96" y="91"/>
                    </a:lnTo>
                    <a:lnTo>
                      <a:pt x="127" y="80"/>
                    </a:lnTo>
                    <a:lnTo>
                      <a:pt x="87" y="4"/>
                    </a:lnTo>
                    <a:lnTo>
                      <a:pt x="51" y="0"/>
                    </a:lnTo>
                    <a:lnTo>
                      <a:pt x="41" y="15"/>
                    </a:lnTo>
                    <a:lnTo>
                      <a:pt x="0" y="35"/>
                    </a:lnTo>
                    <a:lnTo>
                      <a:pt x="11" y="8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6" name="Freeform 848">
                <a:extLst>
                  <a:ext uri="{FF2B5EF4-FFF2-40B4-BE49-F238E27FC236}">
                    <a16:creationId xmlns:a16="http://schemas.microsoft.com/office/drawing/2014/main" id="{9B0A11D5-61DF-B38B-B352-92BF3F372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" y="930"/>
                <a:ext cx="175" cy="171"/>
              </a:xfrm>
              <a:custGeom>
                <a:avLst/>
                <a:gdLst>
                  <a:gd name="T0" fmla="*/ 169 w 175"/>
                  <a:gd name="T1" fmla="*/ 114 h 171"/>
                  <a:gd name="T2" fmla="*/ 154 w 175"/>
                  <a:gd name="T3" fmla="*/ 99 h 171"/>
                  <a:gd name="T4" fmla="*/ 175 w 175"/>
                  <a:gd name="T5" fmla="*/ 33 h 171"/>
                  <a:gd name="T6" fmla="*/ 129 w 175"/>
                  <a:gd name="T7" fmla="*/ 3 h 171"/>
                  <a:gd name="T8" fmla="*/ 84 w 175"/>
                  <a:gd name="T9" fmla="*/ 0 h 171"/>
                  <a:gd name="T10" fmla="*/ 79 w 175"/>
                  <a:gd name="T11" fmla="*/ 23 h 171"/>
                  <a:gd name="T12" fmla="*/ 46 w 175"/>
                  <a:gd name="T13" fmla="*/ 43 h 171"/>
                  <a:gd name="T14" fmla="*/ 0 w 175"/>
                  <a:gd name="T15" fmla="*/ 88 h 171"/>
                  <a:gd name="T16" fmla="*/ 31 w 175"/>
                  <a:gd name="T17" fmla="*/ 114 h 171"/>
                  <a:gd name="T18" fmla="*/ 20 w 175"/>
                  <a:gd name="T19" fmla="*/ 150 h 171"/>
                  <a:gd name="T20" fmla="*/ 37 w 175"/>
                  <a:gd name="T21" fmla="*/ 161 h 171"/>
                  <a:gd name="T22" fmla="*/ 73 w 175"/>
                  <a:gd name="T23" fmla="*/ 171 h 171"/>
                  <a:gd name="T24" fmla="*/ 97 w 175"/>
                  <a:gd name="T25" fmla="*/ 154 h 171"/>
                  <a:gd name="T26" fmla="*/ 123 w 175"/>
                  <a:gd name="T27" fmla="*/ 165 h 171"/>
                  <a:gd name="T28" fmla="*/ 134 w 175"/>
                  <a:gd name="T29" fmla="*/ 145 h 171"/>
                  <a:gd name="T30" fmla="*/ 169 w 175"/>
                  <a:gd name="T31" fmla="*/ 11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" h="171">
                    <a:moveTo>
                      <a:pt x="169" y="114"/>
                    </a:moveTo>
                    <a:lnTo>
                      <a:pt x="154" y="99"/>
                    </a:lnTo>
                    <a:lnTo>
                      <a:pt x="175" y="33"/>
                    </a:lnTo>
                    <a:lnTo>
                      <a:pt x="129" y="3"/>
                    </a:lnTo>
                    <a:lnTo>
                      <a:pt x="84" y="0"/>
                    </a:lnTo>
                    <a:lnTo>
                      <a:pt x="79" y="23"/>
                    </a:lnTo>
                    <a:lnTo>
                      <a:pt x="46" y="43"/>
                    </a:lnTo>
                    <a:lnTo>
                      <a:pt x="0" y="88"/>
                    </a:lnTo>
                    <a:lnTo>
                      <a:pt x="31" y="114"/>
                    </a:lnTo>
                    <a:lnTo>
                      <a:pt x="20" y="150"/>
                    </a:lnTo>
                    <a:lnTo>
                      <a:pt x="37" y="161"/>
                    </a:lnTo>
                    <a:lnTo>
                      <a:pt x="73" y="171"/>
                    </a:lnTo>
                    <a:lnTo>
                      <a:pt x="97" y="154"/>
                    </a:lnTo>
                    <a:lnTo>
                      <a:pt x="123" y="165"/>
                    </a:lnTo>
                    <a:lnTo>
                      <a:pt x="134" y="145"/>
                    </a:lnTo>
                    <a:lnTo>
                      <a:pt x="169" y="11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7" name="Freeform 849">
                <a:extLst>
                  <a:ext uri="{FF2B5EF4-FFF2-40B4-BE49-F238E27FC236}">
                    <a16:creationId xmlns:a16="http://schemas.microsoft.com/office/drawing/2014/main" id="{4BF16426-9D2E-C449-5BE8-0806E95B0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" y="998"/>
                <a:ext cx="126" cy="117"/>
              </a:xfrm>
              <a:custGeom>
                <a:avLst/>
                <a:gdLst>
                  <a:gd name="T0" fmla="*/ 50 w 126"/>
                  <a:gd name="T1" fmla="*/ 0 h 117"/>
                  <a:gd name="T2" fmla="*/ 86 w 126"/>
                  <a:gd name="T3" fmla="*/ 16 h 117"/>
                  <a:gd name="T4" fmla="*/ 102 w 126"/>
                  <a:gd name="T5" fmla="*/ 51 h 117"/>
                  <a:gd name="T6" fmla="*/ 126 w 126"/>
                  <a:gd name="T7" fmla="*/ 66 h 117"/>
                  <a:gd name="T8" fmla="*/ 122 w 126"/>
                  <a:gd name="T9" fmla="*/ 101 h 117"/>
                  <a:gd name="T10" fmla="*/ 76 w 126"/>
                  <a:gd name="T11" fmla="*/ 117 h 117"/>
                  <a:gd name="T12" fmla="*/ 0 w 126"/>
                  <a:gd name="T13" fmla="*/ 25 h 117"/>
                  <a:gd name="T14" fmla="*/ 50 w 126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117">
                    <a:moveTo>
                      <a:pt x="50" y="0"/>
                    </a:moveTo>
                    <a:lnTo>
                      <a:pt x="86" y="16"/>
                    </a:lnTo>
                    <a:lnTo>
                      <a:pt x="102" y="51"/>
                    </a:lnTo>
                    <a:lnTo>
                      <a:pt x="126" y="66"/>
                    </a:lnTo>
                    <a:lnTo>
                      <a:pt x="122" y="101"/>
                    </a:lnTo>
                    <a:lnTo>
                      <a:pt x="76" y="117"/>
                    </a:lnTo>
                    <a:lnTo>
                      <a:pt x="0" y="25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8" name="Freeform 850">
                <a:extLst>
                  <a:ext uri="{FF2B5EF4-FFF2-40B4-BE49-F238E27FC236}">
                    <a16:creationId xmlns:a16="http://schemas.microsoft.com/office/drawing/2014/main" id="{B9F4E89F-AF32-3EDF-F8D9-862B595AF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180"/>
                <a:ext cx="96" cy="96"/>
              </a:xfrm>
              <a:custGeom>
                <a:avLst/>
                <a:gdLst>
                  <a:gd name="T0" fmla="*/ 87 w 96"/>
                  <a:gd name="T1" fmla="*/ 0 h 96"/>
                  <a:gd name="T2" fmla="*/ 96 w 96"/>
                  <a:gd name="T3" fmla="*/ 31 h 96"/>
                  <a:gd name="T4" fmla="*/ 76 w 96"/>
                  <a:gd name="T5" fmla="*/ 35 h 96"/>
                  <a:gd name="T6" fmla="*/ 91 w 96"/>
                  <a:gd name="T7" fmla="*/ 87 h 96"/>
                  <a:gd name="T8" fmla="*/ 61 w 96"/>
                  <a:gd name="T9" fmla="*/ 96 h 96"/>
                  <a:gd name="T10" fmla="*/ 0 w 96"/>
                  <a:gd name="T11" fmla="*/ 6 h 96"/>
                  <a:gd name="T12" fmla="*/ 11 w 96"/>
                  <a:gd name="T13" fmla="*/ 6 h 96"/>
                  <a:gd name="T14" fmla="*/ 87 w 96"/>
                  <a:gd name="T1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96">
                    <a:moveTo>
                      <a:pt x="87" y="0"/>
                    </a:moveTo>
                    <a:lnTo>
                      <a:pt x="96" y="31"/>
                    </a:lnTo>
                    <a:lnTo>
                      <a:pt x="76" y="35"/>
                    </a:lnTo>
                    <a:lnTo>
                      <a:pt x="91" y="87"/>
                    </a:lnTo>
                    <a:lnTo>
                      <a:pt x="61" y="96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9" name="Freeform 851">
                <a:extLst>
                  <a:ext uri="{FF2B5EF4-FFF2-40B4-BE49-F238E27FC236}">
                    <a16:creationId xmlns:a16="http://schemas.microsoft.com/office/drawing/2014/main" id="{E8C05052-A3CA-FFA2-1486-C9022F945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558"/>
                <a:ext cx="157" cy="117"/>
              </a:xfrm>
              <a:custGeom>
                <a:avLst/>
                <a:gdLst>
                  <a:gd name="T0" fmla="*/ 107 w 157"/>
                  <a:gd name="T1" fmla="*/ 117 h 117"/>
                  <a:gd name="T2" fmla="*/ 142 w 157"/>
                  <a:gd name="T3" fmla="*/ 117 h 117"/>
                  <a:gd name="T4" fmla="*/ 157 w 157"/>
                  <a:gd name="T5" fmla="*/ 106 h 117"/>
                  <a:gd name="T6" fmla="*/ 153 w 157"/>
                  <a:gd name="T7" fmla="*/ 85 h 117"/>
                  <a:gd name="T8" fmla="*/ 133 w 157"/>
                  <a:gd name="T9" fmla="*/ 35 h 117"/>
                  <a:gd name="T10" fmla="*/ 72 w 157"/>
                  <a:gd name="T11" fmla="*/ 25 h 117"/>
                  <a:gd name="T12" fmla="*/ 21 w 157"/>
                  <a:gd name="T13" fmla="*/ 0 h 117"/>
                  <a:gd name="T14" fmla="*/ 0 w 157"/>
                  <a:gd name="T15" fmla="*/ 10 h 117"/>
                  <a:gd name="T16" fmla="*/ 107 w 157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17">
                    <a:moveTo>
                      <a:pt x="107" y="117"/>
                    </a:moveTo>
                    <a:lnTo>
                      <a:pt x="142" y="117"/>
                    </a:lnTo>
                    <a:lnTo>
                      <a:pt x="157" y="106"/>
                    </a:lnTo>
                    <a:lnTo>
                      <a:pt x="153" y="85"/>
                    </a:lnTo>
                    <a:lnTo>
                      <a:pt x="133" y="35"/>
                    </a:lnTo>
                    <a:lnTo>
                      <a:pt x="72" y="25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107" y="11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0" name="Freeform 852">
                <a:extLst>
                  <a:ext uri="{FF2B5EF4-FFF2-40B4-BE49-F238E27FC236}">
                    <a16:creationId xmlns:a16="http://schemas.microsoft.com/office/drawing/2014/main" id="{BCA3BB64-CFEF-E787-CEEB-256A87F9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933"/>
                <a:ext cx="81" cy="61"/>
              </a:xfrm>
              <a:custGeom>
                <a:avLst/>
                <a:gdLst>
                  <a:gd name="T0" fmla="*/ 45 w 81"/>
                  <a:gd name="T1" fmla="*/ 61 h 61"/>
                  <a:gd name="T2" fmla="*/ 81 w 81"/>
                  <a:gd name="T3" fmla="*/ 40 h 61"/>
                  <a:gd name="T4" fmla="*/ 70 w 81"/>
                  <a:gd name="T5" fmla="*/ 4 h 61"/>
                  <a:gd name="T6" fmla="*/ 65 w 81"/>
                  <a:gd name="T7" fmla="*/ 0 h 61"/>
                  <a:gd name="T8" fmla="*/ 41 w 81"/>
                  <a:gd name="T9" fmla="*/ 9 h 61"/>
                  <a:gd name="T10" fmla="*/ 20 w 81"/>
                  <a:gd name="T11" fmla="*/ 4 h 61"/>
                  <a:gd name="T12" fmla="*/ 0 w 81"/>
                  <a:gd name="T13" fmla="*/ 9 h 61"/>
                  <a:gd name="T14" fmla="*/ 0 w 81"/>
                  <a:gd name="T15" fmla="*/ 40 h 61"/>
                  <a:gd name="T16" fmla="*/ 45 w 81"/>
                  <a:gd name="T1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61">
                    <a:moveTo>
                      <a:pt x="45" y="61"/>
                    </a:moveTo>
                    <a:lnTo>
                      <a:pt x="81" y="40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41" y="9"/>
                    </a:lnTo>
                    <a:lnTo>
                      <a:pt x="20" y="4"/>
                    </a:lnTo>
                    <a:lnTo>
                      <a:pt x="0" y="9"/>
                    </a:lnTo>
                    <a:lnTo>
                      <a:pt x="0" y="40"/>
                    </a:lnTo>
                    <a:lnTo>
                      <a:pt x="45" y="6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1" name="Freeform 853">
                <a:extLst>
                  <a:ext uri="{FF2B5EF4-FFF2-40B4-BE49-F238E27FC236}">
                    <a16:creationId xmlns:a16="http://schemas.microsoft.com/office/drawing/2014/main" id="{C5DAE07C-8CA6-9308-B8C0-C43E6D5AC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" y="973"/>
                <a:ext cx="138" cy="111"/>
              </a:xfrm>
              <a:custGeom>
                <a:avLst/>
                <a:gdLst>
                  <a:gd name="T0" fmla="*/ 0 w 138"/>
                  <a:gd name="T1" fmla="*/ 21 h 111"/>
                  <a:gd name="T2" fmla="*/ 36 w 138"/>
                  <a:gd name="T3" fmla="*/ 0 h 111"/>
                  <a:gd name="T4" fmla="*/ 127 w 138"/>
                  <a:gd name="T5" fmla="*/ 50 h 111"/>
                  <a:gd name="T6" fmla="*/ 138 w 138"/>
                  <a:gd name="T7" fmla="*/ 91 h 111"/>
                  <a:gd name="T8" fmla="*/ 107 w 138"/>
                  <a:gd name="T9" fmla="*/ 111 h 111"/>
                  <a:gd name="T10" fmla="*/ 81 w 138"/>
                  <a:gd name="T11" fmla="*/ 102 h 111"/>
                  <a:gd name="T12" fmla="*/ 57 w 138"/>
                  <a:gd name="T13" fmla="*/ 86 h 111"/>
                  <a:gd name="T14" fmla="*/ 57 w 138"/>
                  <a:gd name="T15" fmla="*/ 76 h 111"/>
                  <a:gd name="T16" fmla="*/ 0 w 138"/>
                  <a:gd name="T17" fmla="*/ 30 h 111"/>
                  <a:gd name="T18" fmla="*/ 0 w 138"/>
                  <a:gd name="T19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111">
                    <a:moveTo>
                      <a:pt x="0" y="21"/>
                    </a:moveTo>
                    <a:lnTo>
                      <a:pt x="36" y="0"/>
                    </a:lnTo>
                    <a:lnTo>
                      <a:pt x="127" y="50"/>
                    </a:lnTo>
                    <a:lnTo>
                      <a:pt x="138" y="91"/>
                    </a:lnTo>
                    <a:lnTo>
                      <a:pt x="107" y="111"/>
                    </a:lnTo>
                    <a:lnTo>
                      <a:pt x="81" y="102"/>
                    </a:lnTo>
                    <a:lnTo>
                      <a:pt x="57" y="86"/>
                    </a:lnTo>
                    <a:lnTo>
                      <a:pt x="57" y="76"/>
                    </a:lnTo>
                    <a:lnTo>
                      <a:pt x="0" y="30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2" name="Freeform 854">
                <a:extLst>
                  <a:ext uri="{FF2B5EF4-FFF2-40B4-BE49-F238E27FC236}">
                    <a16:creationId xmlns:a16="http://schemas.microsoft.com/office/drawing/2014/main" id="{E6AE6FA7-BEE0-31B8-9758-C751C1CCD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" y="933"/>
                <a:ext cx="97" cy="166"/>
              </a:xfrm>
              <a:custGeom>
                <a:avLst/>
                <a:gdLst>
                  <a:gd name="T0" fmla="*/ 0 w 97"/>
                  <a:gd name="T1" fmla="*/ 81 h 166"/>
                  <a:gd name="T2" fmla="*/ 31 w 97"/>
                  <a:gd name="T3" fmla="*/ 55 h 166"/>
                  <a:gd name="T4" fmla="*/ 10 w 97"/>
                  <a:gd name="T5" fmla="*/ 15 h 166"/>
                  <a:gd name="T6" fmla="*/ 56 w 97"/>
                  <a:gd name="T7" fmla="*/ 0 h 166"/>
                  <a:gd name="T8" fmla="*/ 97 w 97"/>
                  <a:gd name="T9" fmla="*/ 65 h 166"/>
                  <a:gd name="T10" fmla="*/ 92 w 97"/>
                  <a:gd name="T11" fmla="*/ 101 h 166"/>
                  <a:gd name="T12" fmla="*/ 51 w 97"/>
                  <a:gd name="T13" fmla="*/ 166 h 166"/>
                  <a:gd name="T14" fmla="*/ 36 w 97"/>
                  <a:gd name="T15" fmla="*/ 166 h 166"/>
                  <a:gd name="T16" fmla="*/ 40 w 97"/>
                  <a:gd name="T17" fmla="*/ 131 h 166"/>
                  <a:gd name="T18" fmla="*/ 16 w 97"/>
                  <a:gd name="T19" fmla="*/ 116 h 166"/>
                  <a:gd name="T20" fmla="*/ 0 w 97"/>
                  <a:gd name="T21" fmla="*/ 8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66">
                    <a:moveTo>
                      <a:pt x="0" y="81"/>
                    </a:moveTo>
                    <a:lnTo>
                      <a:pt x="31" y="55"/>
                    </a:lnTo>
                    <a:lnTo>
                      <a:pt x="10" y="15"/>
                    </a:lnTo>
                    <a:lnTo>
                      <a:pt x="56" y="0"/>
                    </a:lnTo>
                    <a:lnTo>
                      <a:pt x="97" y="65"/>
                    </a:lnTo>
                    <a:lnTo>
                      <a:pt x="92" y="101"/>
                    </a:lnTo>
                    <a:lnTo>
                      <a:pt x="51" y="166"/>
                    </a:lnTo>
                    <a:lnTo>
                      <a:pt x="36" y="166"/>
                    </a:lnTo>
                    <a:lnTo>
                      <a:pt x="40" y="131"/>
                    </a:lnTo>
                    <a:lnTo>
                      <a:pt x="16" y="116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3" name="Freeform 855">
                <a:extLst>
                  <a:ext uri="{FF2B5EF4-FFF2-40B4-BE49-F238E27FC236}">
                    <a16:creationId xmlns:a16="http://schemas.microsoft.com/office/drawing/2014/main" id="{F0A6B73E-E27A-1978-6646-6A9CCDEBA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841"/>
                <a:ext cx="54" cy="92"/>
              </a:xfrm>
              <a:custGeom>
                <a:avLst/>
                <a:gdLst>
                  <a:gd name="T0" fmla="*/ 0 w 54"/>
                  <a:gd name="T1" fmla="*/ 89 h 92"/>
                  <a:gd name="T2" fmla="*/ 45 w 54"/>
                  <a:gd name="T3" fmla="*/ 92 h 92"/>
                  <a:gd name="T4" fmla="*/ 54 w 54"/>
                  <a:gd name="T5" fmla="*/ 46 h 92"/>
                  <a:gd name="T6" fmla="*/ 54 w 54"/>
                  <a:gd name="T7" fmla="*/ 11 h 92"/>
                  <a:gd name="T8" fmla="*/ 24 w 54"/>
                  <a:gd name="T9" fmla="*/ 0 h 92"/>
                  <a:gd name="T10" fmla="*/ 5 w 54"/>
                  <a:gd name="T11" fmla="*/ 20 h 92"/>
                  <a:gd name="T12" fmla="*/ 0 w 54"/>
                  <a:gd name="T13" fmla="*/ 89 h 92"/>
                  <a:gd name="T14" fmla="*/ 0 w 54"/>
                  <a:gd name="T15" fmla="*/ 8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92">
                    <a:moveTo>
                      <a:pt x="0" y="89"/>
                    </a:moveTo>
                    <a:lnTo>
                      <a:pt x="45" y="92"/>
                    </a:lnTo>
                    <a:lnTo>
                      <a:pt x="54" y="46"/>
                    </a:lnTo>
                    <a:lnTo>
                      <a:pt x="54" y="11"/>
                    </a:lnTo>
                    <a:lnTo>
                      <a:pt x="24" y="0"/>
                    </a:lnTo>
                    <a:lnTo>
                      <a:pt x="5" y="20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4" name="Freeform 856">
                <a:extLst>
                  <a:ext uri="{FF2B5EF4-FFF2-40B4-BE49-F238E27FC236}">
                    <a16:creationId xmlns:a16="http://schemas.microsoft.com/office/drawing/2014/main" id="{46D5BA71-B590-C5E3-2BFD-C852AD619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1059"/>
                <a:ext cx="111" cy="156"/>
              </a:xfrm>
              <a:custGeom>
                <a:avLst/>
                <a:gdLst>
                  <a:gd name="T0" fmla="*/ 87 w 111"/>
                  <a:gd name="T1" fmla="*/ 0 h 156"/>
                  <a:gd name="T2" fmla="*/ 111 w 111"/>
                  <a:gd name="T3" fmla="*/ 16 h 156"/>
                  <a:gd name="T4" fmla="*/ 91 w 111"/>
                  <a:gd name="T5" fmla="*/ 96 h 156"/>
                  <a:gd name="T6" fmla="*/ 70 w 111"/>
                  <a:gd name="T7" fmla="*/ 121 h 156"/>
                  <a:gd name="T8" fmla="*/ 61 w 111"/>
                  <a:gd name="T9" fmla="*/ 156 h 156"/>
                  <a:gd name="T10" fmla="*/ 26 w 111"/>
                  <a:gd name="T11" fmla="*/ 152 h 156"/>
                  <a:gd name="T12" fmla="*/ 35 w 111"/>
                  <a:gd name="T13" fmla="*/ 116 h 156"/>
                  <a:gd name="T14" fmla="*/ 0 w 111"/>
                  <a:gd name="T15" fmla="*/ 101 h 156"/>
                  <a:gd name="T16" fmla="*/ 5 w 111"/>
                  <a:gd name="T17" fmla="*/ 56 h 156"/>
                  <a:gd name="T18" fmla="*/ 87 w 111"/>
                  <a:gd name="T1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1" h="156">
                    <a:moveTo>
                      <a:pt x="87" y="0"/>
                    </a:moveTo>
                    <a:lnTo>
                      <a:pt x="111" y="16"/>
                    </a:lnTo>
                    <a:lnTo>
                      <a:pt x="91" y="96"/>
                    </a:lnTo>
                    <a:lnTo>
                      <a:pt x="70" y="121"/>
                    </a:lnTo>
                    <a:lnTo>
                      <a:pt x="61" y="156"/>
                    </a:lnTo>
                    <a:lnTo>
                      <a:pt x="26" y="152"/>
                    </a:lnTo>
                    <a:lnTo>
                      <a:pt x="35" y="116"/>
                    </a:lnTo>
                    <a:lnTo>
                      <a:pt x="0" y="101"/>
                    </a:lnTo>
                    <a:lnTo>
                      <a:pt x="5" y="56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5" name="Freeform 857">
                <a:extLst>
                  <a:ext uri="{FF2B5EF4-FFF2-40B4-BE49-F238E27FC236}">
                    <a16:creationId xmlns:a16="http://schemas.microsoft.com/office/drawing/2014/main" id="{E0CBB86C-C4AD-0715-6431-D4192AC4C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1429"/>
                <a:ext cx="140" cy="126"/>
              </a:xfrm>
              <a:custGeom>
                <a:avLst/>
                <a:gdLst>
                  <a:gd name="T0" fmla="*/ 55 w 140"/>
                  <a:gd name="T1" fmla="*/ 126 h 126"/>
                  <a:gd name="T2" fmla="*/ 140 w 140"/>
                  <a:gd name="T3" fmla="*/ 76 h 126"/>
                  <a:gd name="T4" fmla="*/ 125 w 140"/>
                  <a:gd name="T5" fmla="*/ 61 h 126"/>
                  <a:gd name="T6" fmla="*/ 75 w 140"/>
                  <a:gd name="T7" fmla="*/ 20 h 126"/>
                  <a:gd name="T8" fmla="*/ 20 w 140"/>
                  <a:gd name="T9" fmla="*/ 0 h 126"/>
                  <a:gd name="T10" fmla="*/ 0 w 140"/>
                  <a:gd name="T11" fmla="*/ 20 h 126"/>
                  <a:gd name="T12" fmla="*/ 4 w 140"/>
                  <a:gd name="T13" fmla="*/ 122 h 126"/>
                  <a:gd name="T14" fmla="*/ 55 w 140"/>
                  <a:gd name="T1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126">
                    <a:moveTo>
                      <a:pt x="55" y="126"/>
                    </a:moveTo>
                    <a:lnTo>
                      <a:pt x="140" y="76"/>
                    </a:lnTo>
                    <a:lnTo>
                      <a:pt x="125" y="61"/>
                    </a:lnTo>
                    <a:lnTo>
                      <a:pt x="75" y="20"/>
                    </a:lnTo>
                    <a:lnTo>
                      <a:pt x="20" y="0"/>
                    </a:lnTo>
                    <a:lnTo>
                      <a:pt x="0" y="20"/>
                    </a:lnTo>
                    <a:lnTo>
                      <a:pt x="4" y="122"/>
                    </a:lnTo>
                    <a:lnTo>
                      <a:pt x="55" y="12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6" name="Freeform 858">
                <a:extLst>
                  <a:ext uri="{FF2B5EF4-FFF2-40B4-BE49-F238E27FC236}">
                    <a16:creationId xmlns:a16="http://schemas.microsoft.com/office/drawing/2014/main" id="{93227761-3A78-D3C5-40C4-F6767AF01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1186"/>
                <a:ext cx="157" cy="136"/>
              </a:xfrm>
              <a:custGeom>
                <a:avLst/>
                <a:gdLst>
                  <a:gd name="T0" fmla="*/ 96 w 157"/>
                  <a:gd name="T1" fmla="*/ 0 h 136"/>
                  <a:gd name="T2" fmla="*/ 157 w 157"/>
                  <a:gd name="T3" fmla="*/ 90 h 136"/>
                  <a:gd name="T4" fmla="*/ 157 w 157"/>
                  <a:gd name="T5" fmla="*/ 127 h 136"/>
                  <a:gd name="T6" fmla="*/ 143 w 157"/>
                  <a:gd name="T7" fmla="*/ 136 h 136"/>
                  <a:gd name="T8" fmla="*/ 116 w 157"/>
                  <a:gd name="T9" fmla="*/ 121 h 136"/>
                  <a:gd name="T10" fmla="*/ 10 w 157"/>
                  <a:gd name="T11" fmla="*/ 116 h 136"/>
                  <a:gd name="T12" fmla="*/ 0 w 157"/>
                  <a:gd name="T13" fmla="*/ 111 h 136"/>
                  <a:gd name="T14" fmla="*/ 0 w 157"/>
                  <a:gd name="T15" fmla="*/ 61 h 136"/>
                  <a:gd name="T16" fmla="*/ 66 w 157"/>
                  <a:gd name="T17" fmla="*/ 0 h 136"/>
                  <a:gd name="T18" fmla="*/ 96 w 157"/>
                  <a:gd name="T19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36">
                    <a:moveTo>
                      <a:pt x="96" y="0"/>
                    </a:moveTo>
                    <a:lnTo>
                      <a:pt x="157" y="90"/>
                    </a:lnTo>
                    <a:lnTo>
                      <a:pt x="157" y="127"/>
                    </a:lnTo>
                    <a:lnTo>
                      <a:pt x="143" y="136"/>
                    </a:lnTo>
                    <a:lnTo>
                      <a:pt x="116" y="121"/>
                    </a:lnTo>
                    <a:lnTo>
                      <a:pt x="10" y="116"/>
                    </a:lnTo>
                    <a:lnTo>
                      <a:pt x="0" y="111"/>
                    </a:lnTo>
                    <a:lnTo>
                      <a:pt x="0" y="61"/>
                    </a:lnTo>
                    <a:lnTo>
                      <a:pt x="6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7" name="Freeform 859">
                <a:extLst>
                  <a:ext uri="{FF2B5EF4-FFF2-40B4-BE49-F238E27FC236}">
                    <a16:creationId xmlns:a16="http://schemas.microsoft.com/office/drawing/2014/main" id="{27B3A765-B8DD-00FE-BCA4-12BFD657B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320"/>
                <a:ext cx="182" cy="146"/>
              </a:xfrm>
              <a:custGeom>
                <a:avLst/>
                <a:gdLst>
                  <a:gd name="T0" fmla="*/ 126 w 182"/>
                  <a:gd name="T1" fmla="*/ 10 h 146"/>
                  <a:gd name="T2" fmla="*/ 161 w 182"/>
                  <a:gd name="T3" fmla="*/ 20 h 146"/>
                  <a:gd name="T4" fmla="*/ 182 w 182"/>
                  <a:gd name="T5" fmla="*/ 71 h 146"/>
                  <a:gd name="T6" fmla="*/ 61 w 182"/>
                  <a:gd name="T7" fmla="*/ 146 h 146"/>
                  <a:gd name="T8" fmla="*/ 41 w 182"/>
                  <a:gd name="T9" fmla="*/ 146 h 146"/>
                  <a:gd name="T10" fmla="*/ 30 w 182"/>
                  <a:gd name="T11" fmla="*/ 121 h 146"/>
                  <a:gd name="T12" fmla="*/ 61 w 182"/>
                  <a:gd name="T13" fmla="*/ 96 h 146"/>
                  <a:gd name="T14" fmla="*/ 61 w 182"/>
                  <a:gd name="T15" fmla="*/ 50 h 146"/>
                  <a:gd name="T16" fmla="*/ 0 w 182"/>
                  <a:gd name="T17" fmla="*/ 30 h 146"/>
                  <a:gd name="T18" fmla="*/ 21 w 182"/>
                  <a:gd name="T19" fmla="*/ 0 h 146"/>
                  <a:gd name="T20" fmla="*/ 126 w 182"/>
                  <a:gd name="T21" fmla="*/ 1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46">
                    <a:moveTo>
                      <a:pt x="126" y="10"/>
                    </a:moveTo>
                    <a:lnTo>
                      <a:pt x="161" y="20"/>
                    </a:lnTo>
                    <a:lnTo>
                      <a:pt x="182" y="71"/>
                    </a:lnTo>
                    <a:lnTo>
                      <a:pt x="61" y="146"/>
                    </a:lnTo>
                    <a:lnTo>
                      <a:pt x="41" y="146"/>
                    </a:lnTo>
                    <a:lnTo>
                      <a:pt x="30" y="121"/>
                    </a:lnTo>
                    <a:lnTo>
                      <a:pt x="61" y="96"/>
                    </a:lnTo>
                    <a:lnTo>
                      <a:pt x="61" y="50"/>
                    </a:lnTo>
                    <a:lnTo>
                      <a:pt x="0" y="30"/>
                    </a:lnTo>
                    <a:lnTo>
                      <a:pt x="21" y="0"/>
                    </a:lnTo>
                    <a:lnTo>
                      <a:pt x="126" y="1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8" name="Freeform 860">
                <a:extLst>
                  <a:ext uri="{FF2B5EF4-FFF2-40B4-BE49-F238E27FC236}">
                    <a16:creationId xmlns:a16="http://schemas.microsoft.com/office/drawing/2014/main" id="{619840E0-B79F-5734-F2E0-78BC216A6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241"/>
                <a:ext cx="166" cy="107"/>
              </a:xfrm>
              <a:custGeom>
                <a:avLst/>
                <a:gdLst>
                  <a:gd name="T0" fmla="*/ 0 w 166"/>
                  <a:gd name="T1" fmla="*/ 107 h 107"/>
                  <a:gd name="T2" fmla="*/ 157 w 166"/>
                  <a:gd name="T3" fmla="*/ 87 h 107"/>
                  <a:gd name="T4" fmla="*/ 166 w 166"/>
                  <a:gd name="T5" fmla="*/ 15 h 107"/>
                  <a:gd name="T6" fmla="*/ 122 w 166"/>
                  <a:gd name="T7" fmla="*/ 0 h 107"/>
                  <a:gd name="T8" fmla="*/ 61 w 166"/>
                  <a:gd name="T9" fmla="*/ 56 h 107"/>
                  <a:gd name="T10" fmla="*/ 4 w 166"/>
                  <a:gd name="T11" fmla="*/ 41 h 107"/>
                  <a:gd name="T12" fmla="*/ 0 w 166"/>
                  <a:gd name="T1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07">
                    <a:moveTo>
                      <a:pt x="0" y="107"/>
                    </a:moveTo>
                    <a:lnTo>
                      <a:pt x="157" y="87"/>
                    </a:lnTo>
                    <a:lnTo>
                      <a:pt x="166" y="15"/>
                    </a:lnTo>
                    <a:lnTo>
                      <a:pt x="122" y="0"/>
                    </a:lnTo>
                    <a:lnTo>
                      <a:pt x="61" y="56"/>
                    </a:lnTo>
                    <a:lnTo>
                      <a:pt x="4" y="41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9" name="Freeform 861">
                <a:extLst>
                  <a:ext uri="{FF2B5EF4-FFF2-40B4-BE49-F238E27FC236}">
                    <a16:creationId xmlns:a16="http://schemas.microsoft.com/office/drawing/2014/main" id="{F38F0D9B-1611-3589-3F15-6E5719698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937"/>
                <a:ext cx="101" cy="86"/>
              </a:xfrm>
              <a:custGeom>
                <a:avLst/>
                <a:gdLst>
                  <a:gd name="T0" fmla="*/ 96 w 101"/>
                  <a:gd name="T1" fmla="*/ 11 h 86"/>
                  <a:gd name="T2" fmla="*/ 101 w 101"/>
                  <a:gd name="T3" fmla="*/ 61 h 86"/>
                  <a:gd name="T4" fmla="*/ 51 w 101"/>
                  <a:gd name="T5" fmla="*/ 86 h 86"/>
                  <a:gd name="T6" fmla="*/ 5 w 101"/>
                  <a:gd name="T7" fmla="*/ 86 h 86"/>
                  <a:gd name="T8" fmla="*/ 0 w 101"/>
                  <a:gd name="T9" fmla="*/ 11 h 86"/>
                  <a:gd name="T10" fmla="*/ 66 w 101"/>
                  <a:gd name="T11" fmla="*/ 0 h 86"/>
                  <a:gd name="T12" fmla="*/ 96 w 101"/>
                  <a:gd name="T13" fmla="*/ 1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86">
                    <a:moveTo>
                      <a:pt x="96" y="11"/>
                    </a:moveTo>
                    <a:lnTo>
                      <a:pt x="101" y="61"/>
                    </a:lnTo>
                    <a:lnTo>
                      <a:pt x="51" y="86"/>
                    </a:lnTo>
                    <a:lnTo>
                      <a:pt x="5" y="86"/>
                    </a:lnTo>
                    <a:lnTo>
                      <a:pt x="0" y="11"/>
                    </a:lnTo>
                    <a:lnTo>
                      <a:pt x="66" y="0"/>
                    </a:lnTo>
                    <a:lnTo>
                      <a:pt x="96" y="1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00" name="Freeform 862">
                <a:extLst>
                  <a:ext uri="{FF2B5EF4-FFF2-40B4-BE49-F238E27FC236}">
                    <a16:creationId xmlns:a16="http://schemas.microsoft.com/office/drawing/2014/main" id="{478BFD0B-4E42-4832-DEFB-AA72DABB4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202"/>
                <a:ext cx="105" cy="96"/>
              </a:xfrm>
              <a:custGeom>
                <a:avLst/>
                <a:gdLst>
                  <a:gd name="T0" fmla="*/ 0 w 105"/>
                  <a:gd name="T1" fmla="*/ 15 h 96"/>
                  <a:gd name="T2" fmla="*/ 50 w 105"/>
                  <a:gd name="T3" fmla="*/ 0 h 96"/>
                  <a:gd name="T4" fmla="*/ 74 w 105"/>
                  <a:gd name="T5" fmla="*/ 31 h 96"/>
                  <a:gd name="T6" fmla="*/ 105 w 105"/>
                  <a:gd name="T7" fmla="*/ 46 h 96"/>
                  <a:gd name="T8" fmla="*/ 105 w 105"/>
                  <a:gd name="T9" fmla="*/ 96 h 96"/>
                  <a:gd name="T10" fmla="*/ 29 w 105"/>
                  <a:gd name="T11" fmla="*/ 76 h 96"/>
                  <a:gd name="T12" fmla="*/ 0 w 105"/>
                  <a:gd name="T13" fmla="*/ 1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96">
                    <a:moveTo>
                      <a:pt x="0" y="15"/>
                    </a:moveTo>
                    <a:lnTo>
                      <a:pt x="50" y="0"/>
                    </a:lnTo>
                    <a:lnTo>
                      <a:pt x="74" y="31"/>
                    </a:lnTo>
                    <a:lnTo>
                      <a:pt x="105" y="46"/>
                    </a:lnTo>
                    <a:lnTo>
                      <a:pt x="105" y="96"/>
                    </a:lnTo>
                    <a:lnTo>
                      <a:pt x="29" y="76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01" name="Freeform 863">
                <a:extLst>
                  <a:ext uri="{FF2B5EF4-FFF2-40B4-BE49-F238E27FC236}">
                    <a16:creationId xmlns:a16="http://schemas.microsoft.com/office/drawing/2014/main" id="{054F1C2E-5774-9195-FA0F-10AFF6094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902"/>
                <a:ext cx="76" cy="96"/>
              </a:xfrm>
              <a:custGeom>
                <a:avLst/>
                <a:gdLst>
                  <a:gd name="T0" fmla="*/ 76 w 76"/>
                  <a:gd name="T1" fmla="*/ 71 h 96"/>
                  <a:gd name="T2" fmla="*/ 76 w 76"/>
                  <a:gd name="T3" fmla="*/ 40 h 96"/>
                  <a:gd name="T4" fmla="*/ 30 w 76"/>
                  <a:gd name="T5" fmla="*/ 0 h 96"/>
                  <a:gd name="T6" fmla="*/ 0 w 76"/>
                  <a:gd name="T7" fmla="*/ 31 h 96"/>
                  <a:gd name="T8" fmla="*/ 41 w 76"/>
                  <a:gd name="T9" fmla="*/ 96 h 96"/>
                  <a:gd name="T10" fmla="*/ 76 w 76"/>
                  <a:gd name="T11" fmla="*/ 7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96">
                    <a:moveTo>
                      <a:pt x="76" y="71"/>
                    </a:moveTo>
                    <a:lnTo>
                      <a:pt x="76" y="40"/>
                    </a:lnTo>
                    <a:lnTo>
                      <a:pt x="30" y="0"/>
                    </a:lnTo>
                    <a:lnTo>
                      <a:pt x="0" y="31"/>
                    </a:lnTo>
                    <a:lnTo>
                      <a:pt x="41" y="96"/>
                    </a:lnTo>
                    <a:lnTo>
                      <a:pt x="76" y="7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02" name="Freeform 864">
                <a:extLst>
                  <a:ext uri="{FF2B5EF4-FFF2-40B4-BE49-F238E27FC236}">
                    <a16:creationId xmlns:a16="http://schemas.microsoft.com/office/drawing/2014/main" id="{9B4D4754-5609-CC20-3DB8-19D80BC7B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1206"/>
                <a:ext cx="121" cy="91"/>
              </a:xfrm>
              <a:custGeom>
                <a:avLst/>
                <a:gdLst>
                  <a:gd name="T0" fmla="*/ 20 w 121"/>
                  <a:gd name="T1" fmla="*/ 5 h 91"/>
                  <a:gd name="T2" fmla="*/ 81 w 121"/>
                  <a:gd name="T3" fmla="*/ 0 h 91"/>
                  <a:gd name="T4" fmla="*/ 121 w 121"/>
                  <a:gd name="T5" fmla="*/ 35 h 91"/>
                  <a:gd name="T6" fmla="*/ 116 w 121"/>
                  <a:gd name="T7" fmla="*/ 87 h 91"/>
                  <a:gd name="T8" fmla="*/ 96 w 121"/>
                  <a:gd name="T9" fmla="*/ 91 h 91"/>
                  <a:gd name="T10" fmla="*/ 15 w 121"/>
                  <a:gd name="T11" fmla="*/ 61 h 91"/>
                  <a:gd name="T12" fmla="*/ 0 w 121"/>
                  <a:gd name="T13" fmla="*/ 9 h 91"/>
                  <a:gd name="T14" fmla="*/ 20 w 121"/>
                  <a:gd name="T15" fmla="*/ 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91">
                    <a:moveTo>
                      <a:pt x="20" y="5"/>
                    </a:moveTo>
                    <a:lnTo>
                      <a:pt x="81" y="0"/>
                    </a:lnTo>
                    <a:lnTo>
                      <a:pt x="121" y="35"/>
                    </a:lnTo>
                    <a:lnTo>
                      <a:pt x="116" y="87"/>
                    </a:lnTo>
                    <a:lnTo>
                      <a:pt x="96" y="91"/>
                    </a:lnTo>
                    <a:lnTo>
                      <a:pt x="15" y="61"/>
                    </a:lnTo>
                    <a:lnTo>
                      <a:pt x="0" y="9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03" name="Freeform 865">
                <a:extLst>
                  <a:ext uri="{FF2B5EF4-FFF2-40B4-BE49-F238E27FC236}">
                    <a16:creationId xmlns:a16="http://schemas.microsoft.com/office/drawing/2014/main" id="{42942402-94DD-B617-CC93-B96D49D2D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" y="1606"/>
                <a:ext cx="289" cy="183"/>
              </a:xfrm>
              <a:custGeom>
                <a:avLst/>
                <a:gdLst>
                  <a:gd name="T0" fmla="*/ 0 w 289"/>
                  <a:gd name="T1" fmla="*/ 157 h 183"/>
                  <a:gd name="T2" fmla="*/ 101 w 289"/>
                  <a:gd name="T3" fmla="*/ 0 h 183"/>
                  <a:gd name="T4" fmla="*/ 147 w 289"/>
                  <a:gd name="T5" fmla="*/ 21 h 183"/>
                  <a:gd name="T6" fmla="*/ 153 w 289"/>
                  <a:gd name="T7" fmla="*/ 50 h 183"/>
                  <a:gd name="T8" fmla="*/ 258 w 289"/>
                  <a:gd name="T9" fmla="*/ 61 h 183"/>
                  <a:gd name="T10" fmla="*/ 289 w 289"/>
                  <a:gd name="T11" fmla="*/ 91 h 183"/>
                  <a:gd name="T12" fmla="*/ 289 w 289"/>
                  <a:gd name="T13" fmla="*/ 102 h 183"/>
                  <a:gd name="T14" fmla="*/ 243 w 289"/>
                  <a:gd name="T15" fmla="*/ 117 h 183"/>
                  <a:gd name="T16" fmla="*/ 223 w 289"/>
                  <a:gd name="T17" fmla="*/ 157 h 183"/>
                  <a:gd name="T18" fmla="*/ 107 w 289"/>
                  <a:gd name="T19" fmla="*/ 152 h 183"/>
                  <a:gd name="T20" fmla="*/ 72 w 289"/>
                  <a:gd name="T21" fmla="*/ 183 h 183"/>
                  <a:gd name="T22" fmla="*/ 0 w 289"/>
                  <a:gd name="T23" fmla="*/ 1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183">
                    <a:moveTo>
                      <a:pt x="0" y="157"/>
                    </a:moveTo>
                    <a:lnTo>
                      <a:pt x="101" y="0"/>
                    </a:lnTo>
                    <a:lnTo>
                      <a:pt x="147" y="21"/>
                    </a:lnTo>
                    <a:lnTo>
                      <a:pt x="153" y="50"/>
                    </a:lnTo>
                    <a:lnTo>
                      <a:pt x="258" y="61"/>
                    </a:lnTo>
                    <a:lnTo>
                      <a:pt x="289" y="91"/>
                    </a:lnTo>
                    <a:lnTo>
                      <a:pt x="289" y="102"/>
                    </a:lnTo>
                    <a:lnTo>
                      <a:pt x="243" y="117"/>
                    </a:lnTo>
                    <a:lnTo>
                      <a:pt x="223" y="157"/>
                    </a:lnTo>
                    <a:lnTo>
                      <a:pt x="107" y="152"/>
                    </a:lnTo>
                    <a:lnTo>
                      <a:pt x="72" y="183"/>
                    </a:lnTo>
                    <a:lnTo>
                      <a:pt x="0" y="15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04" name="Freeform 866">
                <a:extLst>
                  <a:ext uri="{FF2B5EF4-FFF2-40B4-BE49-F238E27FC236}">
                    <a16:creationId xmlns:a16="http://schemas.microsoft.com/office/drawing/2014/main" id="{613922C8-042F-DF80-B2AB-6FEE8AF29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675"/>
                <a:ext cx="61" cy="70"/>
              </a:xfrm>
              <a:custGeom>
                <a:avLst/>
                <a:gdLst>
                  <a:gd name="T0" fmla="*/ 20 w 61"/>
                  <a:gd name="T1" fmla="*/ 0 h 70"/>
                  <a:gd name="T2" fmla="*/ 55 w 61"/>
                  <a:gd name="T3" fmla="*/ 0 h 70"/>
                  <a:gd name="T4" fmla="*/ 61 w 61"/>
                  <a:gd name="T5" fmla="*/ 60 h 70"/>
                  <a:gd name="T6" fmla="*/ 55 w 61"/>
                  <a:gd name="T7" fmla="*/ 70 h 70"/>
                  <a:gd name="T8" fmla="*/ 0 w 61"/>
                  <a:gd name="T9" fmla="*/ 70 h 70"/>
                  <a:gd name="T10" fmla="*/ 20 w 61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70">
                    <a:moveTo>
                      <a:pt x="20" y="0"/>
                    </a:moveTo>
                    <a:lnTo>
                      <a:pt x="55" y="0"/>
                    </a:lnTo>
                    <a:lnTo>
                      <a:pt x="61" y="60"/>
                    </a:lnTo>
                    <a:lnTo>
                      <a:pt x="55" y="70"/>
                    </a:lnTo>
                    <a:lnTo>
                      <a:pt x="0" y="7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05" name="Freeform 867">
                <a:extLst>
                  <a:ext uri="{FF2B5EF4-FFF2-40B4-BE49-F238E27FC236}">
                    <a16:creationId xmlns:a16="http://schemas.microsoft.com/office/drawing/2014/main" id="{B81464CD-502D-BCC6-FB3C-E810A2F6AD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1398"/>
                <a:ext cx="131" cy="172"/>
              </a:xfrm>
              <a:custGeom>
                <a:avLst/>
                <a:gdLst>
                  <a:gd name="T0" fmla="*/ 0 w 131"/>
                  <a:gd name="T1" fmla="*/ 96 h 172"/>
                  <a:gd name="T2" fmla="*/ 40 w 131"/>
                  <a:gd name="T3" fmla="*/ 172 h 172"/>
                  <a:gd name="T4" fmla="*/ 110 w 131"/>
                  <a:gd name="T5" fmla="*/ 168 h 172"/>
                  <a:gd name="T6" fmla="*/ 131 w 131"/>
                  <a:gd name="T7" fmla="*/ 153 h 172"/>
                  <a:gd name="T8" fmla="*/ 127 w 131"/>
                  <a:gd name="T9" fmla="*/ 51 h 172"/>
                  <a:gd name="T10" fmla="*/ 86 w 131"/>
                  <a:gd name="T11" fmla="*/ 41 h 172"/>
                  <a:gd name="T12" fmla="*/ 40 w 131"/>
                  <a:gd name="T13" fmla="*/ 0 h 172"/>
                  <a:gd name="T14" fmla="*/ 14 w 131"/>
                  <a:gd name="T15" fmla="*/ 15 h 172"/>
                  <a:gd name="T16" fmla="*/ 0 w 131"/>
                  <a:gd name="T17" fmla="*/ 9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72">
                    <a:moveTo>
                      <a:pt x="0" y="96"/>
                    </a:moveTo>
                    <a:lnTo>
                      <a:pt x="40" y="172"/>
                    </a:lnTo>
                    <a:lnTo>
                      <a:pt x="110" y="168"/>
                    </a:lnTo>
                    <a:lnTo>
                      <a:pt x="131" y="153"/>
                    </a:lnTo>
                    <a:lnTo>
                      <a:pt x="127" y="51"/>
                    </a:lnTo>
                    <a:lnTo>
                      <a:pt x="86" y="41"/>
                    </a:lnTo>
                    <a:lnTo>
                      <a:pt x="40" y="0"/>
                    </a:lnTo>
                    <a:lnTo>
                      <a:pt x="14" y="15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06" name="Freeform 868">
                <a:extLst>
                  <a:ext uri="{FF2B5EF4-FFF2-40B4-BE49-F238E27FC236}">
                    <a16:creationId xmlns:a16="http://schemas.microsoft.com/office/drawing/2014/main" id="{F33415D4-06CF-4728-8882-640E542D1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846"/>
                <a:ext cx="177" cy="102"/>
              </a:xfrm>
              <a:custGeom>
                <a:avLst/>
                <a:gdLst>
                  <a:gd name="T0" fmla="*/ 0 w 177"/>
                  <a:gd name="T1" fmla="*/ 102 h 102"/>
                  <a:gd name="T2" fmla="*/ 26 w 177"/>
                  <a:gd name="T3" fmla="*/ 21 h 102"/>
                  <a:gd name="T4" fmla="*/ 61 w 177"/>
                  <a:gd name="T5" fmla="*/ 21 h 102"/>
                  <a:gd name="T6" fmla="*/ 127 w 177"/>
                  <a:gd name="T7" fmla="*/ 26 h 102"/>
                  <a:gd name="T8" fmla="*/ 168 w 177"/>
                  <a:gd name="T9" fmla="*/ 0 h 102"/>
                  <a:gd name="T10" fmla="*/ 173 w 177"/>
                  <a:gd name="T11" fmla="*/ 0 h 102"/>
                  <a:gd name="T12" fmla="*/ 177 w 177"/>
                  <a:gd name="T13" fmla="*/ 26 h 102"/>
                  <a:gd name="T14" fmla="*/ 127 w 177"/>
                  <a:gd name="T15" fmla="*/ 87 h 102"/>
                  <a:gd name="T16" fmla="*/ 96 w 177"/>
                  <a:gd name="T17" fmla="*/ 102 h 102"/>
                  <a:gd name="T18" fmla="*/ 66 w 177"/>
                  <a:gd name="T19" fmla="*/ 91 h 102"/>
                  <a:gd name="T20" fmla="*/ 0 w 177"/>
                  <a:gd name="T2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" h="102">
                    <a:moveTo>
                      <a:pt x="0" y="102"/>
                    </a:moveTo>
                    <a:lnTo>
                      <a:pt x="26" y="21"/>
                    </a:lnTo>
                    <a:lnTo>
                      <a:pt x="61" y="21"/>
                    </a:lnTo>
                    <a:lnTo>
                      <a:pt x="127" y="26"/>
                    </a:lnTo>
                    <a:lnTo>
                      <a:pt x="168" y="0"/>
                    </a:lnTo>
                    <a:lnTo>
                      <a:pt x="173" y="0"/>
                    </a:lnTo>
                    <a:lnTo>
                      <a:pt x="177" y="26"/>
                    </a:lnTo>
                    <a:lnTo>
                      <a:pt x="127" y="87"/>
                    </a:lnTo>
                    <a:lnTo>
                      <a:pt x="96" y="102"/>
                    </a:lnTo>
                    <a:lnTo>
                      <a:pt x="66" y="91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07" name="Freeform 869">
                <a:extLst>
                  <a:ext uri="{FF2B5EF4-FFF2-40B4-BE49-F238E27FC236}">
                    <a16:creationId xmlns:a16="http://schemas.microsoft.com/office/drawing/2014/main" id="{F635146E-D7B0-00FD-C98C-35B7B36F20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0" y="1023"/>
                <a:ext cx="156" cy="72"/>
              </a:xfrm>
              <a:custGeom>
                <a:avLst/>
                <a:gdLst>
                  <a:gd name="T0" fmla="*/ 156 w 156"/>
                  <a:gd name="T1" fmla="*/ 6 h 72"/>
                  <a:gd name="T2" fmla="*/ 156 w 156"/>
                  <a:gd name="T3" fmla="*/ 6 h 72"/>
                  <a:gd name="T4" fmla="*/ 150 w 156"/>
                  <a:gd name="T5" fmla="*/ 6 h 72"/>
                  <a:gd name="T6" fmla="*/ 150 w 156"/>
                  <a:gd name="T7" fmla="*/ 6 h 72"/>
                  <a:gd name="T8" fmla="*/ 156 w 156"/>
                  <a:gd name="T9" fmla="*/ 56 h 72"/>
                  <a:gd name="T10" fmla="*/ 136 w 156"/>
                  <a:gd name="T11" fmla="*/ 72 h 72"/>
                  <a:gd name="T12" fmla="*/ 131 w 156"/>
                  <a:gd name="T13" fmla="*/ 59 h 72"/>
                  <a:gd name="T14" fmla="*/ 101 w 156"/>
                  <a:gd name="T15" fmla="*/ 64 h 72"/>
                  <a:gd name="T16" fmla="*/ 61 w 156"/>
                  <a:gd name="T17" fmla="*/ 56 h 72"/>
                  <a:gd name="T18" fmla="*/ 55 w 156"/>
                  <a:gd name="T19" fmla="*/ 36 h 72"/>
                  <a:gd name="T20" fmla="*/ 0 w 156"/>
                  <a:gd name="T21" fmla="*/ 26 h 72"/>
                  <a:gd name="T22" fmla="*/ 0 w 156"/>
                  <a:gd name="T23" fmla="*/ 15 h 72"/>
                  <a:gd name="T24" fmla="*/ 75 w 156"/>
                  <a:gd name="T25" fmla="*/ 0 h 72"/>
                  <a:gd name="T26" fmla="*/ 156 w 156"/>
                  <a:gd name="T27" fmla="*/ 0 h 72"/>
                  <a:gd name="T28" fmla="*/ 156 w 156"/>
                  <a:gd name="T29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6" h="72">
                    <a:moveTo>
                      <a:pt x="156" y="6"/>
                    </a:moveTo>
                    <a:lnTo>
                      <a:pt x="156" y="6"/>
                    </a:lnTo>
                    <a:close/>
                    <a:moveTo>
                      <a:pt x="150" y="6"/>
                    </a:moveTo>
                    <a:lnTo>
                      <a:pt x="150" y="6"/>
                    </a:lnTo>
                    <a:close/>
                    <a:moveTo>
                      <a:pt x="156" y="56"/>
                    </a:moveTo>
                    <a:lnTo>
                      <a:pt x="136" y="72"/>
                    </a:lnTo>
                    <a:lnTo>
                      <a:pt x="131" y="59"/>
                    </a:lnTo>
                    <a:lnTo>
                      <a:pt x="101" y="64"/>
                    </a:lnTo>
                    <a:lnTo>
                      <a:pt x="61" y="56"/>
                    </a:lnTo>
                    <a:lnTo>
                      <a:pt x="55" y="36"/>
                    </a:lnTo>
                    <a:lnTo>
                      <a:pt x="0" y="26"/>
                    </a:lnTo>
                    <a:lnTo>
                      <a:pt x="0" y="15"/>
                    </a:lnTo>
                    <a:lnTo>
                      <a:pt x="75" y="0"/>
                    </a:lnTo>
                    <a:lnTo>
                      <a:pt x="156" y="0"/>
                    </a:lnTo>
                    <a:lnTo>
                      <a:pt x="15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08" name="Freeform 870">
                <a:extLst>
                  <a:ext uri="{FF2B5EF4-FFF2-40B4-BE49-F238E27FC236}">
                    <a16:creationId xmlns:a16="http://schemas.microsoft.com/office/drawing/2014/main" id="{5558EF5E-ADE8-A881-48B7-FE959298C3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0" y="1023"/>
                <a:ext cx="156" cy="72"/>
              </a:xfrm>
              <a:custGeom>
                <a:avLst/>
                <a:gdLst>
                  <a:gd name="T0" fmla="*/ 156 w 156"/>
                  <a:gd name="T1" fmla="*/ 6 h 72"/>
                  <a:gd name="T2" fmla="*/ 156 w 156"/>
                  <a:gd name="T3" fmla="*/ 6 h 72"/>
                  <a:gd name="T4" fmla="*/ 150 w 156"/>
                  <a:gd name="T5" fmla="*/ 6 h 72"/>
                  <a:gd name="T6" fmla="*/ 150 w 156"/>
                  <a:gd name="T7" fmla="*/ 6 h 72"/>
                  <a:gd name="T8" fmla="*/ 156 w 156"/>
                  <a:gd name="T9" fmla="*/ 56 h 72"/>
                  <a:gd name="T10" fmla="*/ 136 w 156"/>
                  <a:gd name="T11" fmla="*/ 72 h 72"/>
                  <a:gd name="T12" fmla="*/ 131 w 156"/>
                  <a:gd name="T13" fmla="*/ 59 h 72"/>
                  <a:gd name="T14" fmla="*/ 101 w 156"/>
                  <a:gd name="T15" fmla="*/ 64 h 72"/>
                  <a:gd name="T16" fmla="*/ 61 w 156"/>
                  <a:gd name="T17" fmla="*/ 56 h 72"/>
                  <a:gd name="T18" fmla="*/ 55 w 156"/>
                  <a:gd name="T19" fmla="*/ 36 h 72"/>
                  <a:gd name="T20" fmla="*/ 0 w 156"/>
                  <a:gd name="T21" fmla="*/ 26 h 72"/>
                  <a:gd name="T22" fmla="*/ 0 w 156"/>
                  <a:gd name="T23" fmla="*/ 15 h 72"/>
                  <a:gd name="T24" fmla="*/ 75 w 156"/>
                  <a:gd name="T25" fmla="*/ 0 h 72"/>
                  <a:gd name="T26" fmla="*/ 156 w 156"/>
                  <a:gd name="T27" fmla="*/ 0 h 72"/>
                  <a:gd name="T28" fmla="*/ 156 w 156"/>
                  <a:gd name="T29" fmla="*/ 5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6" h="72">
                    <a:moveTo>
                      <a:pt x="156" y="6"/>
                    </a:moveTo>
                    <a:lnTo>
                      <a:pt x="156" y="6"/>
                    </a:lnTo>
                    <a:moveTo>
                      <a:pt x="150" y="6"/>
                    </a:moveTo>
                    <a:lnTo>
                      <a:pt x="150" y="6"/>
                    </a:lnTo>
                    <a:moveTo>
                      <a:pt x="156" y="56"/>
                    </a:moveTo>
                    <a:lnTo>
                      <a:pt x="136" y="72"/>
                    </a:lnTo>
                    <a:lnTo>
                      <a:pt x="131" y="59"/>
                    </a:lnTo>
                    <a:lnTo>
                      <a:pt x="101" y="64"/>
                    </a:lnTo>
                    <a:lnTo>
                      <a:pt x="61" y="56"/>
                    </a:lnTo>
                    <a:lnTo>
                      <a:pt x="55" y="36"/>
                    </a:lnTo>
                    <a:lnTo>
                      <a:pt x="0" y="26"/>
                    </a:lnTo>
                    <a:lnTo>
                      <a:pt x="0" y="15"/>
                    </a:lnTo>
                    <a:lnTo>
                      <a:pt x="75" y="0"/>
                    </a:lnTo>
                    <a:lnTo>
                      <a:pt x="156" y="0"/>
                    </a:lnTo>
                    <a:lnTo>
                      <a:pt x="156" y="56"/>
                    </a:ln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09" name="Freeform 871">
                <a:extLst>
                  <a:ext uri="{FF2B5EF4-FFF2-40B4-BE49-F238E27FC236}">
                    <a16:creationId xmlns:a16="http://schemas.microsoft.com/office/drawing/2014/main" id="{8BF0500C-1069-3EE1-A7EA-314F7CA3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1155"/>
                <a:ext cx="97" cy="92"/>
              </a:xfrm>
              <a:custGeom>
                <a:avLst/>
                <a:gdLst>
                  <a:gd name="T0" fmla="*/ 31 w 97"/>
                  <a:gd name="T1" fmla="*/ 92 h 92"/>
                  <a:gd name="T2" fmla="*/ 97 w 97"/>
                  <a:gd name="T3" fmla="*/ 31 h 92"/>
                  <a:gd name="T4" fmla="*/ 57 w 97"/>
                  <a:gd name="T5" fmla="*/ 0 h 92"/>
                  <a:gd name="T6" fmla="*/ 20 w 97"/>
                  <a:gd name="T7" fmla="*/ 16 h 92"/>
                  <a:gd name="T8" fmla="*/ 16 w 97"/>
                  <a:gd name="T9" fmla="*/ 46 h 92"/>
                  <a:gd name="T10" fmla="*/ 0 w 97"/>
                  <a:gd name="T11" fmla="*/ 77 h 92"/>
                  <a:gd name="T12" fmla="*/ 31 w 97"/>
                  <a:gd name="T1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92">
                    <a:moveTo>
                      <a:pt x="31" y="92"/>
                    </a:moveTo>
                    <a:lnTo>
                      <a:pt x="97" y="31"/>
                    </a:lnTo>
                    <a:lnTo>
                      <a:pt x="57" y="0"/>
                    </a:lnTo>
                    <a:lnTo>
                      <a:pt x="20" y="16"/>
                    </a:lnTo>
                    <a:lnTo>
                      <a:pt x="16" y="46"/>
                    </a:lnTo>
                    <a:lnTo>
                      <a:pt x="0" y="77"/>
                    </a:lnTo>
                    <a:lnTo>
                      <a:pt x="31" y="9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0" name="Freeform 872">
                <a:extLst>
                  <a:ext uri="{FF2B5EF4-FFF2-40B4-BE49-F238E27FC236}">
                    <a16:creationId xmlns:a16="http://schemas.microsoft.com/office/drawing/2014/main" id="{FF2E677F-87DC-1D50-551C-8A5FC4F60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50"/>
                <a:ext cx="77" cy="91"/>
              </a:xfrm>
              <a:custGeom>
                <a:avLst/>
                <a:gdLst>
                  <a:gd name="T0" fmla="*/ 16 w 77"/>
                  <a:gd name="T1" fmla="*/ 0 h 91"/>
                  <a:gd name="T2" fmla="*/ 77 w 77"/>
                  <a:gd name="T3" fmla="*/ 20 h 91"/>
                  <a:gd name="T4" fmla="*/ 77 w 77"/>
                  <a:gd name="T5" fmla="*/ 66 h 91"/>
                  <a:gd name="T6" fmla="*/ 46 w 77"/>
                  <a:gd name="T7" fmla="*/ 91 h 91"/>
                  <a:gd name="T8" fmla="*/ 0 w 77"/>
                  <a:gd name="T9" fmla="*/ 72 h 91"/>
                  <a:gd name="T10" fmla="*/ 11 w 77"/>
                  <a:gd name="T11" fmla="*/ 0 h 91"/>
                  <a:gd name="T12" fmla="*/ 16 w 77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91">
                    <a:moveTo>
                      <a:pt x="16" y="0"/>
                    </a:moveTo>
                    <a:lnTo>
                      <a:pt x="77" y="20"/>
                    </a:lnTo>
                    <a:lnTo>
                      <a:pt x="77" y="66"/>
                    </a:lnTo>
                    <a:lnTo>
                      <a:pt x="46" y="91"/>
                    </a:lnTo>
                    <a:lnTo>
                      <a:pt x="0" y="7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1" name="Freeform 873">
                <a:extLst>
                  <a:ext uri="{FF2B5EF4-FFF2-40B4-BE49-F238E27FC236}">
                    <a16:creationId xmlns:a16="http://schemas.microsoft.com/office/drawing/2014/main" id="{AC72432D-2C97-1B80-86E3-177E5C061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034"/>
                <a:ext cx="87" cy="85"/>
              </a:xfrm>
              <a:custGeom>
                <a:avLst/>
                <a:gdLst>
                  <a:gd name="T0" fmla="*/ 0 w 87"/>
                  <a:gd name="T1" fmla="*/ 65 h 85"/>
                  <a:gd name="T2" fmla="*/ 41 w 87"/>
                  <a:gd name="T3" fmla="*/ 0 h 85"/>
                  <a:gd name="T4" fmla="*/ 87 w 87"/>
                  <a:gd name="T5" fmla="*/ 4 h 85"/>
                  <a:gd name="T6" fmla="*/ 87 w 87"/>
                  <a:gd name="T7" fmla="*/ 76 h 85"/>
                  <a:gd name="T8" fmla="*/ 26 w 87"/>
                  <a:gd name="T9" fmla="*/ 85 h 85"/>
                  <a:gd name="T10" fmla="*/ 0 w 87"/>
                  <a:gd name="T11" fmla="*/ 6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85">
                    <a:moveTo>
                      <a:pt x="0" y="65"/>
                    </a:moveTo>
                    <a:lnTo>
                      <a:pt x="41" y="0"/>
                    </a:lnTo>
                    <a:lnTo>
                      <a:pt x="87" y="4"/>
                    </a:lnTo>
                    <a:lnTo>
                      <a:pt x="87" y="76"/>
                    </a:lnTo>
                    <a:lnTo>
                      <a:pt x="26" y="85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2" name="Freeform 874">
                <a:extLst>
                  <a:ext uri="{FF2B5EF4-FFF2-40B4-BE49-F238E27FC236}">
                    <a16:creationId xmlns:a16="http://schemas.microsoft.com/office/drawing/2014/main" id="{3E0800F6-EB1F-85F6-7E22-0678004AA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1551"/>
                <a:ext cx="193" cy="116"/>
              </a:xfrm>
              <a:custGeom>
                <a:avLst/>
                <a:gdLst>
                  <a:gd name="T0" fmla="*/ 0 w 193"/>
                  <a:gd name="T1" fmla="*/ 30 h 116"/>
                  <a:gd name="T2" fmla="*/ 31 w 193"/>
                  <a:gd name="T3" fmla="*/ 19 h 116"/>
                  <a:gd name="T4" fmla="*/ 101 w 193"/>
                  <a:gd name="T5" fmla="*/ 15 h 116"/>
                  <a:gd name="T6" fmla="*/ 122 w 193"/>
                  <a:gd name="T7" fmla="*/ 0 h 116"/>
                  <a:gd name="T8" fmla="*/ 173 w 193"/>
                  <a:gd name="T9" fmla="*/ 4 h 116"/>
                  <a:gd name="T10" fmla="*/ 188 w 193"/>
                  <a:gd name="T11" fmla="*/ 30 h 116"/>
                  <a:gd name="T12" fmla="*/ 193 w 193"/>
                  <a:gd name="T13" fmla="*/ 80 h 116"/>
                  <a:gd name="T14" fmla="*/ 162 w 193"/>
                  <a:gd name="T15" fmla="*/ 116 h 116"/>
                  <a:gd name="T16" fmla="*/ 57 w 193"/>
                  <a:gd name="T17" fmla="*/ 105 h 116"/>
                  <a:gd name="T18" fmla="*/ 51 w 193"/>
                  <a:gd name="T19" fmla="*/ 76 h 116"/>
                  <a:gd name="T20" fmla="*/ 5 w 193"/>
                  <a:gd name="T21" fmla="*/ 55 h 116"/>
                  <a:gd name="T22" fmla="*/ 0 w 193"/>
                  <a:gd name="T23" fmla="*/ 3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116">
                    <a:moveTo>
                      <a:pt x="0" y="30"/>
                    </a:moveTo>
                    <a:lnTo>
                      <a:pt x="31" y="19"/>
                    </a:lnTo>
                    <a:lnTo>
                      <a:pt x="101" y="15"/>
                    </a:lnTo>
                    <a:lnTo>
                      <a:pt x="122" y="0"/>
                    </a:lnTo>
                    <a:lnTo>
                      <a:pt x="173" y="4"/>
                    </a:lnTo>
                    <a:lnTo>
                      <a:pt x="188" y="30"/>
                    </a:lnTo>
                    <a:lnTo>
                      <a:pt x="193" y="80"/>
                    </a:lnTo>
                    <a:lnTo>
                      <a:pt x="162" y="116"/>
                    </a:lnTo>
                    <a:lnTo>
                      <a:pt x="57" y="105"/>
                    </a:lnTo>
                    <a:lnTo>
                      <a:pt x="51" y="76"/>
                    </a:lnTo>
                    <a:lnTo>
                      <a:pt x="5" y="55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3" name="Freeform 875">
                <a:extLst>
                  <a:ext uri="{FF2B5EF4-FFF2-40B4-BE49-F238E27FC236}">
                    <a16:creationId xmlns:a16="http://schemas.microsoft.com/office/drawing/2014/main" id="{BFCD1FE1-B4CB-CC83-F273-420E4F47E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411"/>
                <a:ext cx="190" cy="128"/>
              </a:xfrm>
              <a:custGeom>
                <a:avLst/>
                <a:gdLst>
                  <a:gd name="T0" fmla="*/ 88 w 190"/>
                  <a:gd name="T1" fmla="*/ 128 h 128"/>
                  <a:gd name="T2" fmla="*/ 190 w 190"/>
                  <a:gd name="T3" fmla="*/ 46 h 128"/>
                  <a:gd name="T4" fmla="*/ 168 w 190"/>
                  <a:gd name="T5" fmla="*/ 0 h 128"/>
                  <a:gd name="T6" fmla="*/ 102 w 190"/>
                  <a:gd name="T7" fmla="*/ 15 h 128"/>
                  <a:gd name="T8" fmla="*/ 87 w 190"/>
                  <a:gd name="T9" fmla="*/ 30 h 128"/>
                  <a:gd name="T10" fmla="*/ 87 w 190"/>
                  <a:gd name="T11" fmla="*/ 61 h 128"/>
                  <a:gd name="T12" fmla="*/ 0 w 190"/>
                  <a:gd name="T13" fmla="*/ 86 h 128"/>
                  <a:gd name="T14" fmla="*/ 15 w 190"/>
                  <a:gd name="T15" fmla="*/ 126 h 128"/>
                  <a:gd name="T16" fmla="*/ 57 w 190"/>
                  <a:gd name="T17" fmla="*/ 128 h 128"/>
                  <a:gd name="T18" fmla="*/ 88 w 190"/>
                  <a:gd name="T19" fmla="*/ 123 h 128"/>
                  <a:gd name="T20" fmla="*/ 88 w 190"/>
                  <a:gd name="T21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128">
                    <a:moveTo>
                      <a:pt x="88" y="128"/>
                    </a:moveTo>
                    <a:lnTo>
                      <a:pt x="190" y="46"/>
                    </a:lnTo>
                    <a:lnTo>
                      <a:pt x="168" y="0"/>
                    </a:lnTo>
                    <a:lnTo>
                      <a:pt x="102" y="15"/>
                    </a:lnTo>
                    <a:lnTo>
                      <a:pt x="87" y="30"/>
                    </a:lnTo>
                    <a:lnTo>
                      <a:pt x="87" y="61"/>
                    </a:lnTo>
                    <a:lnTo>
                      <a:pt x="0" y="86"/>
                    </a:lnTo>
                    <a:lnTo>
                      <a:pt x="15" y="126"/>
                    </a:lnTo>
                    <a:lnTo>
                      <a:pt x="57" y="128"/>
                    </a:lnTo>
                    <a:lnTo>
                      <a:pt x="88" y="123"/>
                    </a:lnTo>
                    <a:lnTo>
                      <a:pt x="88" y="12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4" name="Freeform 876">
                <a:extLst>
                  <a:ext uri="{FF2B5EF4-FFF2-40B4-BE49-F238E27FC236}">
                    <a16:creationId xmlns:a16="http://schemas.microsoft.com/office/drawing/2014/main" id="{6BC7714E-EB68-7128-1469-3A7B0D6AB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457"/>
                <a:ext cx="176" cy="126"/>
              </a:xfrm>
              <a:custGeom>
                <a:avLst/>
                <a:gdLst>
                  <a:gd name="T0" fmla="*/ 0 w 176"/>
                  <a:gd name="T1" fmla="*/ 82 h 126"/>
                  <a:gd name="T2" fmla="*/ 102 w 176"/>
                  <a:gd name="T3" fmla="*/ 0 h 126"/>
                  <a:gd name="T4" fmla="*/ 121 w 176"/>
                  <a:gd name="T5" fmla="*/ 4 h 126"/>
                  <a:gd name="T6" fmla="*/ 176 w 176"/>
                  <a:gd name="T7" fmla="*/ 70 h 126"/>
                  <a:gd name="T8" fmla="*/ 171 w 176"/>
                  <a:gd name="T9" fmla="*/ 101 h 126"/>
                  <a:gd name="T10" fmla="*/ 150 w 176"/>
                  <a:gd name="T11" fmla="*/ 111 h 126"/>
                  <a:gd name="T12" fmla="*/ 146 w 176"/>
                  <a:gd name="T13" fmla="*/ 105 h 126"/>
                  <a:gd name="T14" fmla="*/ 30 w 176"/>
                  <a:gd name="T15" fmla="*/ 126 h 126"/>
                  <a:gd name="T16" fmla="*/ 0 w 176"/>
                  <a:gd name="T17" fmla="*/ 8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126">
                    <a:moveTo>
                      <a:pt x="0" y="82"/>
                    </a:moveTo>
                    <a:lnTo>
                      <a:pt x="102" y="0"/>
                    </a:lnTo>
                    <a:lnTo>
                      <a:pt x="121" y="4"/>
                    </a:lnTo>
                    <a:lnTo>
                      <a:pt x="176" y="70"/>
                    </a:lnTo>
                    <a:lnTo>
                      <a:pt x="171" y="101"/>
                    </a:lnTo>
                    <a:lnTo>
                      <a:pt x="150" y="111"/>
                    </a:lnTo>
                    <a:lnTo>
                      <a:pt x="146" y="105"/>
                    </a:lnTo>
                    <a:lnTo>
                      <a:pt x="30" y="126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5" name="Freeform 877">
                <a:extLst>
                  <a:ext uri="{FF2B5EF4-FFF2-40B4-BE49-F238E27FC236}">
                    <a16:creationId xmlns:a16="http://schemas.microsoft.com/office/drawing/2014/main" id="{3A300F5F-FF4C-83E3-AFFC-DB43AC282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562"/>
                <a:ext cx="247" cy="198"/>
              </a:xfrm>
              <a:custGeom>
                <a:avLst/>
                <a:gdLst>
                  <a:gd name="T0" fmla="*/ 140 w 247"/>
                  <a:gd name="T1" fmla="*/ 6 h 198"/>
                  <a:gd name="T2" fmla="*/ 247 w 247"/>
                  <a:gd name="T3" fmla="*/ 113 h 198"/>
                  <a:gd name="T4" fmla="*/ 227 w 247"/>
                  <a:gd name="T5" fmla="*/ 183 h 198"/>
                  <a:gd name="T6" fmla="*/ 197 w 247"/>
                  <a:gd name="T7" fmla="*/ 198 h 198"/>
                  <a:gd name="T8" fmla="*/ 111 w 247"/>
                  <a:gd name="T9" fmla="*/ 188 h 198"/>
                  <a:gd name="T10" fmla="*/ 65 w 247"/>
                  <a:gd name="T11" fmla="*/ 198 h 198"/>
                  <a:gd name="T12" fmla="*/ 0 w 247"/>
                  <a:gd name="T13" fmla="*/ 96 h 198"/>
                  <a:gd name="T14" fmla="*/ 24 w 247"/>
                  <a:gd name="T15" fmla="*/ 77 h 198"/>
                  <a:gd name="T16" fmla="*/ 20 w 247"/>
                  <a:gd name="T17" fmla="*/ 21 h 198"/>
                  <a:gd name="T18" fmla="*/ 136 w 247"/>
                  <a:gd name="T19" fmla="*/ 0 h 198"/>
                  <a:gd name="T20" fmla="*/ 140 w 247"/>
                  <a:gd name="T21" fmla="*/ 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7" h="198">
                    <a:moveTo>
                      <a:pt x="140" y="6"/>
                    </a:moveTo>
                    <a:lnTo>
                      <a:pt x="247" y="113"/>
                    </a:lnTo>
                    <a:lnTo>
                      <a:pt x="227" y="183"/>
                    </a:lnTo>
                    <a:lnTo>
                      <a:pt x="197" y="198"/>
                    </a:lnTo>
                    <a:lnTo>
                      <a:pt x="111" y="188"/>
                    </a:lnTo>
                    <a:lnTo>
                      <a:pt x="65" y="198"/>
                    </a:lnTo>
                    <a:lnTo>
                      <a:pt x="0" y="96"/>
                    </a:lnTo>
                    <a:lnTo>
                      <a:pt x="24" y="77"/>
                    </a:lnTo>
                    <a:lnTo>
                      <a:pt x="20" y="21"/>
                    </a:lnTo>
                    <a:lnTo>
                      <a:pt x="136" y="0"/>
                    </a:lnTo>
                    <a:lnTo>
                      <a:pt x="140" y="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6" name="Freeform 878">
                <a:extLst>
                  <a:ext uri="{FF2B5EF4-FFF2-40B4-BE49-F238E27FC236}">
                    <a16:creationId xmlns:a16="http://schemas.microsoft.com/office/drawing/2014/main" id="{53C9F697-B06B-255C-9F7E-E4A45B553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" y="1023"/>
                <a:ext cx="122" cy="117"/>
              </a:xfrm>
              <a:custGeom>
                <a:avLst/>
                <a:gdLst>
                  <a:gd name="T0" fmla="*/ 46 w 122"/>
                  <a:gd name="T1" fmla="*/ 0 h 117"/>
                  <a:gd name="T2" fmla="*/ 122 w 122"/>
                  <a:gd name="T3" fmla="*/ 92 h 117"/>
                  <a:gd name="T4" fmla="*/ 111 w 122"/>
                  <a:gd name="T5" fmla="*/ 117 h 117"/>
                  <a:gd name="T6" fmla="*/ 72 w 122"/>
                  <a:gd name="T7" fmla="*/ 111 h 117"/>
                  <a:gd name="T8" fmla="*/ 67 w 122"/>
                  <a:gd name="T9" fmla="*/ 76 h 117"/>
                  <a:gd name="T10" fmla="*/ 0 w 122"/>
                  <a:gd name="T11" fmla="*/ 56 h 117"/>
                  <a:gd name="T12" fmla="*/ 0 w 122"/>
                  <a:gd name="T13" fmla="*/ 0 h 117"/>
                  <a:gd name="T14" fmla="*/ 46 w 122"/>
                  <a:gd name="T1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2" h="117">
                    <a:moveTo>
                      <a:pt x="46" y="0"/>
                    </a:moveTo>
                    <a:lnTo>
                      <a:pt x="122" y="92"/>
                    </a:lnTo>
                    <a:lnTo>
                      <a:pt x="111" y="117"/>
                    </a:lnTo>
                    <a:lnTo>
                      <a:pt x="72" y="111"/>
                    </a:lnTo>
                    <a:lnTo>
                      <a:pt x="67" y="7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7" name="Freeform 879">
                <a:extLst>
                  <a:ext uri="{FF2B5EF4-FFF2-40B4-BE49-F238E27FC236}">
                    <a16:creationId xmlns:a16="http://schemas.microsoft.com/office/drawing/2014/main" id="{746F8900-C1AE-4D23-F5B2-DDB5D0E52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0" y="973"/>
                <a:ext cx="85" cy="65"/>
              </a:xfrm>
              <a:custGeom>
                <a:avLst/>
                <a:gdLst>
                  <a:gd name="T0" fmla="*/ 40 w 85"/>
                  <a:gd name="T1" fmla="*/ 0 h 65"/>
                  <a:gd name="T2" fmla="*/ 85 w 85"/>
                  <a:gd name="T3" fmla="*/ 21 h 65"/>
                  <a:gd name="T4" fmla="*/ 85 w 85"/>
                  <a:gd name="T5" fmla="*/ 30 h 65"/>
                  <a:gd name="T6" fmla="*/ 46 w 85"/>
                  <a:gd name="T7" fmla="*/ 65 h 65"/>
                  <a:gd name="T8" fmla="*/ 0 w 85"/>
                  <a:gd name="T9" fmla="*/ 61 h 65"/>
                  <a:gd name="T10" fmla="*/ 5 w 85"/>
                  <a:gd name="T11" fmla="*/ 25 h 65"/>
                  <a:gd name="T12" fmla="*/ 40 w 85"/>
                  <a:gd name="T1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65">
                    <a:moveTo>
                      <a:pt x="40" y="0"/>
                    </a:moveTo>
                    <a:lnTo>
                      <a:pt x="85" y="21"/>
                    </a:lnTo>
                    <a:lnTo>
                      <a:pt x="85" y="30"/>
                    </a:lnTo>
                    <a:lnTo>
                      <a:pt x="46" y="65"/>
                    </a:lnTo>
                    <a:lnTo>
                      <a:pt x="0" y="61"/>
                    </a:lnTo>
                    <a:lnTo>
                      <a:pt x="5" y="25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8" name="Freeform 880">
                <a:extLst>
                  <a:ext uri="{FF2B5EF4-FFF2-40B4-BE49-F238E27FC236}">
                    <a16:creationId xmlns:a16="http://schemas.microsoft.com/office/drawing/2014/main" id="{B3C5568C-3C0F-74B0-D7C1-DFD807F1B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1328"/>
                <a:ext cx="227" cy="162"/>
              </a:xfrm>
              <a:custGeom>
                <a:avLst/>
                <a:gdLst>
                  <a:gd name="T0" fmla="*/ 46 w 227"/>
                  <a:gd name="T1" fmla="*/ 20 h 162"/>
                  <a:gd name="T2" fmla="*/ 203 w 227"/>
                  <a:gd name="T3" fmla="*/ 0 h 162"/>
                  <a:gd name="T4" fmla="*/ 212 w 227"/>
                  <a:gd name="T5" fmla="*/ 24 h 162"/>
                  <a:gd name="T6" fmla="*/ 218 w 227"/>
                  <a:gd name="T7" fmla="*/ 75 h 162"/>
                  <a:gd name="T8" fmla="*/ 227 w 227"/>
                  <a:gd name="T9" fmla="*/ 151 h 162"/>
                  <a:gd name="T10" fmla="*/ 212 w 227"/>
                  <a:gd name="T11" fmla="*/ 162 h 162"/>
                  <a:gd name="T12" fmla="*/ 162 w 227"/>
                  <a:gd name="T13" fmla="*/ 121 h 162"/>
                  <a:gd name="T14" fmla="*/ 107 w 227"/>
                  <a:gd name="T15" fmla="*/ 101 h 162"/>
                  <a:gd name="T16" fmla="*/ 87 w 227"/>
                  <a:gd name="T17" fmla="*/ 121 h 162"/>
                  <a:gd name="T18" fmla="*/ 46 w 227"/>
                  <a:gd name="T19" fmla="*/ 111 h 162"/>
                  <a:gd name="T20" fmla="*/ 0 w 227"/>
                  <a:gd name="T21" fmla="*/ 70 h 162"/>
                  <a:gd name="T22" fmla="*/ 6 w 227"/>
                  <a:gd name="T23" fmla="*/ 35 h 162"/>
                  <a:gd name="T24" fmla="*/ 46 w 227"/>
                  <a:gd name="T25" fmla="*/ 2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2">
                    <a:moveTo>
                      <a:pt x="46" y="20"/>
                    </a:moveTo>
                    <a:lnTo>
                      <a:pt x="203" y="0"/>
                    </a:lnTo>
                    <a:lnTo>
                      <a:pt x="212" y="24"/>
                    </a:lnTo>
                    <a:lnTo>
                      <a:pt x="218" y="75"/>
                    </a:lnTo>
                    <a:lnTo>
                      <a:pt x="227" y="151"/>
                    </a:lnTo>
                    <a:lnTo>
                      <a:pt x="212" y="162"/>
                    </a:lnTo>
                    <a:lnTo>
                      <a:pt x="162" y="121"/>
                    </a:lnTo>
                    <a:lnTo>
                      <a:pt x="107" y="101"/>
                    </a:lnTo>
                    <a:lnTo>
                      <a:pt x="87" y="121"/>
                    </a:lnTo>
                    <a:lnTo>
                      <a:pt x="46" y="111"/>
                    </a:lnTo>
                    <a:lnTo>
                      <a:pt x="0" y="70"/>
                    </a:lnTo>
                    <a:lnTo>
                      <a:pt x="6" y="35"/>
                    </a:lnTo>
                    <a:lnTo>
                      <a:pt x="46" y="2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9" name="Freeform 881">
                <a:extLst>
                  <a:ext uri="{FF2B5EF4-FFF2-40B4-BE49-F238E27FC236}">
                    <a16:creationId xmlns:a16="http://schemas.microsoft.com/office/drawing/2014/main" id="{9C595478-36FF-A8D9-009B-43F87437A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8" y="234"/>
                <a:ext cx="170" cy="177"/>
              </a:xfrm>
              <a:custGeom>
                <a:avLst/>
                <a:gdLst>
                  <a:gd name="T0" fmla="*/ 109 w 170"/>
                  <a:gd name="T1" fmla="*/ 5 h 177"/>
                  <a:gd name="T2" fmla="*/ 124 w 170"/>
                  <a:gd name="T3" fmla="*/ 0 h 177"/>
                  <a:gd name="T4" fmla="*/ 170 w 170"/>
                  <a:gd name="T5" fmla="*/ 15 h 177"/>
                  <a:gd name="T6" fmla="*/ 170 w 170"/>
                  <a:gd name="T7" fmla="*/ 111 h 177"/>
                  <a:gd name="T8" fmla="*/ 54 w 170"/>
                  <a:gd name="T9" fmla="*/ 177 h 177"/>
                  <a:gd name="T10" fmla="*/ 42 w 170"/>
                  <a:gd name="T11" fmla="*/ 116 h 177"/>
                  <a:gd name="T12" fmla="*/ 16 w 170"/>
                  <a:gd name="T13" fmla="*/ 115 h 177"/>
                  <a:gd name="T14" fmla="*/ 0 w 170"/>
                  <a:gd name="T15" fmla="*/ 96 h 177"/>
                  <a:gd name="T16" fmla="*/ 31 w 170"/>
                  <a:gd name="T17" fmla="*/ 65 h 177"/>
                  <a:gd name="T18" fmla="*/ 45 w 170"/>
                  <a:gd name="T19" fmla="*/ 55 h 177"/>
                  <a:gd name="T20" fmla="*/ 109 w 170"/>
                  <a:gd name="T21" fmla="*/ 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77">
                    <a:moveTo>
                      <a:pt x="109" y="5"/>
                    </a:moveTo>
                    <a:lnTo>
                      <a:pt x="124" y="0"/>
                    </a:lnTo>
                    <a:lnTo>
                      <a:pt x="170" y="15"/>
                    </a:lnTo>
                    <a:lnTo>
                      <a:pt x="170" y="111"/>
                    </a:lnTo>
                    <a:lnTo>
                      <a:pt x="54" y="177"/>
                    </a:lnTo>
                    <a:lnTo>
                      <a:pt x="42" y="116"/>
                    </a:lnTo>
                    <a:lnTo>
                      <a:pt x="16" y="115"/>
                    </a:lnTo>
                    <a:lnTo>
                      <a:pt x="0" y="96"/>
                    </a:lnTo>
                    <a:lnTo>
                      <a:pt x="31" y="65"/>
                    </a:lnTo>
                    <a:lnTo>
                      <a:pt x="45" y="55"/>
                    </a:lnTo>
                    <a:lnTo>
                      <a:pt x="109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0" name="Freeform 882">
                <a:extLst>
                  <a:ext uri="{FF2B5EF4-FFF2-40B4-BE49-F238E27FC236}">
                    <a16:creationId xmlns:a16="http://schemas.microsoft.com/office/drawing/2014/main" id="{C2CD606D-8B3D-2FDA-D242-A8599E355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345"/>
                <a:ext cx="142" cy="116"/>
              </a:xfrm>
              <a:custGeom>
                <a:avLst/>
                <a:gdLst>
                  <a:gd name="T0" fmla="*/ 0 w 142"/>
                  <a:gd name="T1" fmla="*/ 66 h 116"/>
                  <a:gd name="T2" fmla="*/ 116 w 142"/>
                  <a:gd name="T3" fmla="*/ 0 h 116"/>
                  <a:gd name="T4" fmla="*/ 142 w 142"/>
                  <a:gd name="T5" fmla="*/ 5 h 116"/>
                  <a:gd name="T6" fmla="*/ 131 w 142"/>
                  <a:gd name="T7" fmla="*/ 77 h 116"/>
                  <a:gd name="T8" fmla="*/ 42 w 142"/>
                  <a:gd name="T9" fmla="*/ 116 h 116"/>
                  <a:gd name="T10" fmla="*/ 22 w 142"/>
                  <a:gd name="T11" fmla="*/ 112 h 116"/>
                  <a:gd name="T12" fmla="*/ 0 w 142"/>
                  <a:gd name="T13" fmla="*/ 6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116">
                    <a:moveTo>
                      <a:pt x="0" y="66"/>
                    </a:moveTo>
                    <a:lnTo>
                      <a:pt x="116" y="0"/>
                    </a:lnTo>
                    <a:lnTo>
                      <a:pt x="142" y="5"/>
                    </a:lnTo>
                    <a:lnTo>
                      <a:pt x="131" y="77"/>
                    </a:lnTo>
                    <a:lnTo>
                      <a:pt x="42" y="116"/>
                    </a:lnTo>
                    <a:lnTo>
                      <a:pt x="22" y="11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1" name="Freeform 883">
                <a:extLst>
                  <a:ext uri="{FF2B5EF4-FFF2-40B4-BE49-F238E27FC236}">
                    <a16:creationId xmlns:a16="http://schemas.microsoft.com/office/drawing/2014/main" id="{61C49125-13B2-731F-7133-5D2F82ECB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099"/>
                <a:ext cx="81" cy="133"/>
              </a:xfrm>
              <a:custGeom>
                <a:avLst/>
                <a:gdLst>
                  <a:gd name="T0" fmla="*/ 0 w 81"/>
                  <a:gd name="T1" fmla="*/ 102 h 133"/>
                  <a:gd name="T2" fmla="*/ 9 w 81"/>
                  <a:gd name="T3" fmla="*/ 52 h 133"/>
                  <a:gd name="T4" fmla="*/ 15 w 81"/>
                  <a:gd name="T5" fmla="*/ 0 h 133"/>
                  <a:gd name="T6" fmla="*/ 70 w 81"/>
                  <a:gd name="T7" fmla="*/ 11 h 133"/>
                  <a:gd name="T8" fmla="*/ 81 w 81"/>
                  <a:gd name="T9" fmla="*/ 56 h 133"/>
                  <a:gd name="T10" fmla="*/ 44 w 81"/>
                  <a:gd name="T11" fmla="*/ 72 h 133"/>
                  <a:gd name="T12" fmla="*/ 40 w 81"/>
                  <a:gd name="T13" fmla="*/ 102 h 133"/>
                  <a:gd name="T14" fmla="*/ 24 w 81"/>
                  <a:gd name="T15" fmla="*/ 133 h 133"/>
                  <a:gd name="T16" fmla="*/ 0 w 81"/>
                  <a:gd name="T17" fmla="*/ 10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33">
                    <a:moveTo>
                      <a:pt x="0" y="102"/>
                    </a:moveTo>
                    <a:lnTo>
                      <a:pt x="9" y="52"/>
                    </a:lnTo>
                    <a:lnTo>
                      <a:pt x="15" y="0"/>
                    </a:lnTo>
                    <a:lnTo>
                      <a:pt x="70" y="11"/>
                    </a:lnTo>
                    <a:lnTo>
                      <a:pt x="81" y="56"/>
                    </a:lnTo>
                    <a:lnTo>
                      <a:pt x="44" y="72"/>
                    </a:lnTo>
                    <a:lnTo>
                      <a:pt x="40" y="102"/>
                    </a:lnTo>
                    <a:lnTo>
                      <a:pt x="24" y="133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2" name="Freeform 884">
                <a:extLst>
                  <a:ext uri="{FF2B5EF4-FFF2-40B4-BE49-F238E27FC236}">
                    <a16:creationId xmlns:a16="http://schemas.microsoft.com/office/drawing/2014/main" id="{FC3119CF-1A5B-3598-EEE8-B0804C174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193"/>
                <a:ext cx="214" cy="157"/>
              </a:xfrm>
              <a:custGeom>
                <a:avLst/>
                <a:gdLst>
                  <a:gd name="T0" fmla="*/ 168 w 214"/>
                  <a:gd name="T1" fmla="*/ 61 h 157"/>
                  <a:gd name="T2" fmla="*/ 214 w 214"/>
                  <a:gd name="T3" fmla="*/ 116 h 157"/>
                  <a:gd name="T4" fmla="*/ 204 w 214"/>
                  <a:gd name="T5" fmla="*/ 137 h 157"/>
                  <a:gd name="T6" fmla="*/ 98 w 214"/>
                  <a:gd name="T7" fmla="*/ 127 h 157"/>
                  <a:gd name="T8" fmla="*/ 77 w 214"/>
                  <a:gd name="T9" fmla="*/ 157 h 157"/>
                  <a:gd name="T10" fmla="*/ 72 w 214"/>
                  <a:gd name="T11" fmla="*/ 157 h 157"/>
                  <a:gd name="T12" fmla="*/ 46 w 214"/>
                  <a:gd name="T13" fmla="*/ 152 h 157"/>
                  <a:gd name="T14" fmla="*/ 46 w 214"/>
                  <a:gd name="T15" fmla="*/ 56 h 157"/>
                  <a:gd name="T16" fmla="*/ 0 w 214"/>
                  <a:gd name="T17" fmla="*/ 41 h 157"/>
                  <a:gd name="T18" fmla="*/ 41 w 214"/>
                  <a:gd name="T19" fmla="*/ 0 h 157"/>
                  <a:gd name="T20" fmla="*/ 168 w 214"/>
                  <a:gd name="T21" fmla="*/ 6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4" h="157">
                    <a:moveTo>
                      <a:pt x="168" y="61"/>
                    </a:moveTo>
                    <a:lnTo>
                      <a:pt x="214" y="116"/>
                    </a:lnTo>
                    <a:lnTo>
                      <a:pt x="204" y="137"/>
                    </a:lnTo>
                    <a:lnTo>
                      <a:pt x="98" y="127"/>
                    </a:lnTo>
                    <a:lnTo>
                      <a:pt x="77" y="157"/>
                    </a:lnTo>
                    <a:lnTo>
                      <a:pt x="72" y="157"/>
                    </a:lnTo>
                    <a:lnTo>
                      <a:pt x="46" y="152"/>
                    </a:lnTo>
                    <a:lnTo>
                      <a:pt x="46" y="56"/>
                    </a:lnTo>
                    <a:lnTo>
                      <a:pt x="0" y="41"/>
                    </a:lnTo>
                    <a:lnTo>
                      <a:pt x="41" y="0"/>
                    </a:lnTo>
                    <a:lnTo>
                      <a:pt x="168" y="6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3" name="Freeform 885">
                <a:extLst>
                  <a:ext uri="{FF2B5EF4-FFF2-40B4-BE49-F238E27FC236}">
                    <a16:creationId xmlns:a16="http://schemas.microsoft.com/office/drawing/2014/main" id="{37EAFDE6-9BAF-C28C-4F83-F4CBBEB71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831"/>
                <a:ext cx="96" cy="132"/>
              </a:xfrm>
              <a:custGeom>
                <a:avLst/>
                <a:gdLst>
                  <a:gd name="T0" fmla="*/ 70 w 96"/>
                  <a:gd name="T1" fmla="*/ 0 h 132"/>
                  <a:gd name="T2" fmla="*/ 96 w 96"/>
                  <a:gd name="T3" fmla="*/ 15 h 132"/>
                  <a:gd name="T4" fmla="*/ 90 w 96"/>
                  <a:gd name="T5" fmla="*/ 117 h 132"/>
                  <a:gd name="T6" fmla="*/ 46 w 96"/>
                  <a:gd name="T7" fmla="*/ 132 h 132"/>
                  <a:gd name="T8" fmla="*/ 0 w 96"/>
                  <a:gd name="T9" fmla="*/ 102 h 132"/>
                  <a:gd name="T10" fmla="*/ 9 w 96"/>
                  <a:gd name="T11" fmla="*/ 56 h 132"/>
                  <a:gd name="T12" fmla="*/ 9 w 96"/>
                  <a:gd name="T13" fmla="*/ 21 h 132"/>
                  <a:gd name="T14" fmla="*/ 70 w 96"/>
                  <a:gd name="T1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132">
                    <a:moveTo>
                      <a:pt x="70" y="0"/>
                    </a:moveTo>
                    <a:lnTo>
                      <a:pt x="96" y="15"/>
                    </a:lnTo>
                    <a:lnTo>
                      <a:pt x="90" y="117"/>
                    </a:lnTo>
                    <a:lnTo>
                      <a:pt x="46" y="132"/>
                    </a:lnTo>
                    <a:lnTo>
                      <a:pt x="0" y="102"/>
                    </a:lnTo>
                    <a:lnTo>
                      <a:pt x="9" y="56"/>
                    </a:lnTo>
                    <a:lnTo>
                      <a:pt x="9" y="21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4" name="Freeform 886">
                <a:extLst>
                  <a:ext uri="{FF2B5EF4-FFF2-40B4-BE49-F238E27FC236}">
                    <a16:creationId xmlns:a16="http://schemas.microsoft.com/office/drawing/2014/main" id="{25A040FF-99FC-9B8F-EBC9-19A78A836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963"/>
                <a:ext cx="146" cy="92"/>
              </a:xfrm>
              <a:custGeom>
                <a:avLst/>
                <a:gdLst>
                  <a:gd name="T0" fmla="*/ 0 w 146"/>
                  <a:gd name="T1" fmla="*/ 55 h 92"/>
                  <a:gd name="T2" fmla="*/ 30 w 146"/>
                  <a:gd name="T3" fmla="*/ 0 h 92"/>
                  <a:gd name="T4" fmla="*/ 117 w 146"/>
                  <a:gd name="T5" fmla="*/ 0 h 92"/>
                  <a:gd name="T6" fmla="*/ 126 w 146"/>
                  <a:gd name="T7" fmla="*/ 0 h 92"/>
                  <a:gd name="T8" fmla="*/ 146 w 146"/>
                  <a:gd name="T9" fmla="*/ 60 h 92"/>
                  <a:gd name="T10" fmla="*/ 71 w 146"/>
                  <a:gd name="T11" fmla="*/ 75 h 92"/>
                  <a:gd name="T12" fmla="*/ 71 w 146"/>
                  <a:gd name="T13" fmla="*/ 86 h 92"/>
                  <a:gd name="T14" fmla="*/ 30 w 146"/>
                  <a:gd name="T15" fmla="*/ 92 h 92"/>
                  <a:gd name="T16" fmla="*/ 0 w 146"/>
                  <a:gd name="T17" fmla="*/ 5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92">
                    <a:moveTo>
                      <a:pt x="0" y="55"/>
                    </a:moveTo>
                    <a:lnTo>
                      <a:pt x="30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46" y="60"/>
                    </a:lnTo>
                    <a:lnTo>
                      <a:pt x="71" y="75"/>
                    </a:lnTo>
                    <a:lnTo>
                      <a:pt x="71" y="86"/>
                    </a:lnTo>
                    <a:lnTo>
                      <a:pt x="30" y="92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5" name="Freeform 887">
                <a:extLst>
                  <a:ext uri="{FF2B5EF4-FFF2-40B4-BE49-F238E27FC236}">
                    <a16:creationId xmlns:a16="http://schemas.microsoft.com/office/drawing/2014/main" id="{57C2EDE7-DA04-B19C-30B4-B03529C8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0"/>
                <a:ext cx="87" cy="96"/>
              </a:xfrm>
              <a:custGeom>
                <a:avLst/>
                <a:gdLst>
                  <a:gd name="T0" fmla="*/ 0 w 87"/>
                  <a:gd name="T1" fmla="*/ 40 h 96"/>
                  <a:gd name="T2" fmla="*/ 61 w 87"/>
                  <a:gd name="T3" fmla="*/ 0 h 96"/>
                  <a:gd name="T4" fmla="*/ 87 w 87"/>
                  <a:gd name="T5" fmla="*/ 55 h 96"/>
                  <a:gd name="T6" fmla="*/ 26 w 87"/>
                  <a:gd name="T7" fmla="*/ 96 h 96"/>
                  <a:gd name="T8" fmla="*/ 21 w 87"/>
                  <a:gd name="T9" fmla="*/ 91 h 96"/>
                  <a:gd name="T10" fmla="*/ 0 w 87"/>
                  <a:gd name="T11" fmla="*/ 4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96">
                    <a:moveTo>
                      <a:pt x="0" y="40"/>
                    </a:moveTo>
                    <a:lnTo>
                      <a:pt x="61" y="0"/>
                    </a:lnTo>
                    <a:lnTo>
                      <a:pt x="87" y="55"/>
                    </a:lnTo>
                    <a:lnTo>
                      <a:pt x="26" y="96"/>
                    </a:lnTo>
                    <a:lnTo>
                      <a:pt x="21" y="91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6" name="Freeform 888">
                <a:extLst>
                  <a:ext uri="{FF2B5EF4-FFF2-40B4-BE49-F238E27FC236}">
                    <a16:creationId xmlns:a16="http://schemas.microsoft.com/office/drawing/2014/main" id="{0B131F93-1814-95E5-4C35-4C466ECE5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1003"/>
                <a:ext cx="96" cy="112"/>
              </a:xfrm>
              <a:custGeom>
                <a:avLst/>
                <a:gdLst>
                  <a:gd name="T0" fmla="*/ 39 w 96"/>
                  <a:gd name="T1" fmla="*/ 0 h 112"/>
                  <a:gd name="T2" fmla="*/ 96 w 96"/>
                  <a:gd name="T3" fmla="*/ 46 h 112"/>
                  <a:gd name="T4" fmla="*/ 96 w 96"/>
                  <a:gd name="T5" fmla="*/ 56 h 112"/>
                  <a:gd name="T6" fmla="*/ 14 w 96"/>
                  <a:gd name="T7" fmla="*/ 112 h 112"/>
                  <a:gd name="T8" fmla="*/ 0 w 96"/>
                  <a:gd name="T9" fmla="*/ 107 h 112"/>
                  <a:gd name="T10" fmla="*/ 0 w 96"/>
                  <a:gd name="T11" fmla="*/ 35 h 112"/>
                  <a:gd name="T12" fmla="*/ 39 w 96"/>
                  <a:gd name="T1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12">
                    <a:moveTo>
                      <a:pt x="39" y="0"/>
                    </a:moveTo>
                    <a:lnTo>
                      <a:pt x="96" y="46"/>
                    </a:lnTo>
                    <a:lnTo>
                      <a:pt x="96" y="56"/>
                    </a:lnTo>
                    <a:lnTo>
                      <a:pt x="14" y="112"/>
                    </a:lnTo>
                    <a:lnTo>
                      <a:pt x="0" y="107"/>
                    </a:lnTo>
                    <a:lnTo>
                      <a:pt x="0" y="35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7" name="Freeform 889">
                <a:extLst>
                  <a:ext uri="{FF2B5EF4-FFF2-40B4-BE49-F238E27FC236}">
                    <a16:creationId xmlns:a16="http://schemas.microsoft.com/office/drawing/2014/main" id="{6E8B66A6-BDAC-95C2-FE9C-10D3A1A17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1099"/>
                <a:ext cx="98" cy="122"/>
              </a:xfrm>
              <a:custGeom>
                <a:avLst/>
                <a:gdLst>
                  <a:gd name="T0" fmla="*/ 11 w 98"/>
                  <a:gd name="T1" fmla="*/ 16 h 122"/>
                  <a:gd name="T2" fmla="*/ 57 w 98"/>
                  <a:gd name="T3" fmla="*/ 0 h 122"/>
                  <a:gd name="T4" fmla="*/ 72 w 98"/>
                  <a:gd name="T5" fmla="*/ 0 h 122"/>
                  <a:gd name="T6" fmla="*/ 98 w 98"/>
                  <a:gd name="T7" fmla="*/ 20 h 122"/>
                  <a:gd name="T8" fmla="*/ 87 w 98"/>
                  <a:gd name="T9" fmla="*/ 116 h 122"/>
                  <a:gd name="T10" fmla="*/ 87 w 98"/>
                  <a:gd name="T11" fmla="*/ 116 h 122"/>
                  <a:gd name="T12" fmla="*/ 46 w 98"/>
                  <a:gd name="T13" fmla="*/ 122 h 122"/>
                  <a:gd name="T14" fmla="*/ 0 w 98"/>
                  <a:gd name="T15" fmla="*/ 41 h 122"/>
                  <a:gd name="T16" fmla="*/ 11 w 98"/>
                  <a:gd name="T17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22">
                    <a:moveTo>
                      <a:pt x="11" y="16"/>
                    </a:moveTo>
                    <a:lnTo>
                      <a:pt x="57" y="0"/>
                    </a:lnTo>
                    <a:lnTo>
                      <a:pt x="72" y="0"/>
                    </a:lnTo>
                    <a:lnTo>
                      <a:pt x="98" y="20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46" y="122"/>
                    </a:lnTo>
                    <a:lnTo>
                      <a:pt x="0" y="41"/>
                    </a:lnTo>
                    <a:lnTo>
                      <a:pt x="11" y="1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8" name="Freeform 890">
                <a:extLst>
                  <a:ext uri="{FF2B5EF4-FFF2-40B4-BE49-F238E27FC236}">
                    <a16:creationId xmlns:a16="http://schemas.microsoft.com/office/drawing/2014/main" id="{67C890F4-0CD5-59FA-64A7-9396D022D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466"/>
                <a:ext cx="173" cy="177"/>
              </a:xfrm>
              <a:custGeom>
                <a:avLst/>
                <a:gdLst>
                  <a:gd name="T0" fmla="*/ 97 w 173"/>
                  <a:gd name="T1" fmla="*/ 0 h 177"/>
                  <a:gd name="T2" fmla="*/ 117 w 173"/>
                  <a:gd name="T3" fmla="*/ 0 h 177"/>
                  <a:gd name="T4" fmla="*/ 152 w 173"/>
                  <a:gd name="T5" fmla="*/ 26 h 177"/>
                  <a:gd name="T6" fmla="*/ 167 w 173"/>
                  <a:gd name="T7" fmla="*/ 81 h 177"/>
                  <a:gd name="T8" fmla="*/ 173 w 173"/>
                  <a:gd name="T9" fmla="*/ 163 h 177"/>
                  <a:gd name="T10" fmla="*/ 132 w 173"/>
                  <a:gd name="T11" fmla="*/ 177 h 177"/>
                  <a:gd name="T12" fmla="*/ 112 w 173"/>
                  <a:gd name="T13" fmla="*/ 127 h 177"/>
                  <a:gd name="T14" fmla="*/ 51 w 173"/>
                  <a:gd name="T15" fmla="*/ 117 h 177"/>
                  <a:gd name="T16" fmla="*/ 0 w 173"/>
                  <a:gd name="T17" fmla="*/ 92 h 177"/>
                  <a:gd name="T18" fmla="*/ 5 w 173"/>
                  <a:gd name="T19" fmla="*/ 61 h 177"/>
                  <a:gd name="T20" fmla="*/ 77 w 173"/>
                  <a:gd name="T21" fmla="*/ 35 h 177"/>
                  <a:gd name="T22" fmla="*/ 97 w 173"/>
                  <a:gd name="T2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3" h="177">
                    <a:moveTo>
                      <a:pt x="97" y="0"/>
                    </a:moveTo>
                    <a:lnTo>
                      <a:pt x="117" y="0"/>
                    </a:lnTo>
                    <a:lnTo>
                      <a:pt x="152" y="26"/>
                    </a:lnTo>
                    <a:lnTo>
                      <a:pt x="167" y="81"/>
                    </a:lnTo>
                    <a:lnTo>
                      <a:pt x="173" y="163"/>
                    </a:lnTo>
                    <a:lnTo>
                      <a:pt x="132" y="177"/>
                    </a:lnTo>
                    <a:lnTo>
                      <a:pt x="112" y="127"/>
                    </a:lnTo>
                    <a:lnTo>
                      <a:pt x="51" y="117"/>
                    </a:lnTo>
                    <a:lnTo>
                      <a:pt x="0" y="92"/>
                    </a:lnTo>
                    <a:lnTo>
                      <a:pt x="5" y="61"/>
                    </a:lnTo>
                    <a:lnTo>
                      <a:pt x="77" y="35"/>
                    </a:lnTo>
                    <a:lnTo>
                      <a:pt x="9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9" name="Freeform 891">
                <a:extLst>
                  <a:ext uri="{FF2B5EF4-FFF2-40B4-BE49-F238E27FC236}">
                    <a16:creationId xmlns:a16="http://schemas.microsoft.com/office/drawing/2014/main" id="{69A2FE7C-BF02-FC1D-C05A-AA7E4FDF0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942"/>
                <a:ext cx="101" cy="81"/>
              </a:xfrm>
              <a:custGeom>
                <a:avLst/>
                <a:gdLst>
                  <a:gd name="T0" fmla="*/ 46 w 101"/>
                  <a:gd name="T1" fmla="*/ 6 h 81"/>
                  <a:gd name="T2" fmla="*/ 66 w 101"/>
                  <a:gd name="T3" fmla="*/ 0 h 81"/>
                  <a:gd name="T4" fmla="*/ 96 w 101"/>
                  <a:gd name="T5" fmla="*/ 6 h 81"/>
                  <a:gd name="T6" fmla="*/ 101 w 101"/>
                  <a:gd name="T7" fmla="*/ 81 h 81"/>
                  <a:gd name="T8" fmla="*/ 20 w 101"/>
                  <a:gd name="T9" fmla="*/ 81 h 81"/>
                  <a:gd name="T10" fmla="*/ 0 w 101"/>
                  <a:gd name="T11" fmla="*/ 21 h 81"/>
                  <a:gd name="T12" fmla="*/ 46 w 101"/>
                  <a:gd name="T13" fmla="*/ 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81">
                    <a:moveTo>
                      <a:pt x="46" y="6"/>
                    </a:moveTo>
                    <a:lnTo>
                      <a:pt x="66" y="0"/>
                    </a:lnTo>
                    <a:lnTo>
                      <a:pt x="96" y="6"/>
                    </a:lnTo>
                    <a:lnTo>
                      <a:pt x="101" y="81"/>
                    </a:lnTo>
                    <a:lnTo>
                      <a:pt x="20" y="81"/>
                    </a:lnTo>
                    <a:lnTo>
                      <a:pt x="0" y="21"/>
                    </a:lnTo>
                    <a:lnTo>
                      <a:pt x="46" y="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0" name="Freeform 892">
                <a:extLst>
                  <a:ext uri="{FF2B5EF4-FFF2-40B4-BE49-F238E27FC236}">
                    <a16:creationId xmlns:a16="http://schemas.microsoft.com/office/drawing/2014/main" id="{BA52BDEC-56F6-5E20-EFBE-CA6FA1F89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" y="1191"/>
                <a:ext cx="126" cy="106"/>
              </a:xfrm>
              <a:custGeom>
                <a:avLst/>
                <a:gdLst>
                  <a:gd name="T0" fmla="*/ 101 w 126"/>
                  <a:gd name="T1" fmla="*/ 0 h 106"/>
                  <a:gd name="T2" fmla="*/ 126 w 126"/>
                  <a:gd name="T3" fmla="*/ 15 h 106"/>
                  <a:gd name="T4" fmla="*/ 122 w 126"/>
                  <a:gd name="T5" fmla="*/ 50 h 106"/>
                  <a:gd name="T6" fmla="*/ 61 w 126"/>
                  <a:gd name="T7" fmla="*/ 106 h 106"/>
                  <a:gd name="T8" fmla="*/ 4 w 126"/>
                  <a:gd name="T9" fmla="*/ 91 h 106"/>
                  <a:gd name="T10" fmla="*/ 0 w 126"/>
                  <a:gd name="T11" fmla="*/ 70 h 106"/>
                  <a:gd name="T12" fmla="*/ 50 w 126"/>
                  <a:gd name="T13" fmla="*/ 10 h 106"/>
                  <a:gd name="T14" fmla="*/ 101 w 126"/>
                  <a:gd name="T1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106">
                    <a:moveTo>
                      <a:pt x="101" y="0"/>
                    </a:moveTo>
                    <a:lnTo>
                      <a:pt x="126" y="15"/>
                    </a:lnTo>
                    <a:lnTo>
                      <a:pt x="122" y="50"/>
                    </a:lnTo>
                    <a:lnTo>
                      <a:pt x="61" y="106"/>
                    </a:lnTo>
                    <a:lnTo>
                      <a:pt x="4" y="91"/>
                    </a:lnTo>
                    <a:lnTo>
                      <a:pt x="0" y="70"/>
                    </a:lnTo>
                    <a:lnTo>
                      <a:pt x="50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1" name="Freeform 893">
                <a:extLst>
                  <a:ext uri="{FF2B5EF4-FFF2-40B4-BE49-F238E27FC236}">
                    <a16:creationId xmlns:a16="http://schemas.microsoft.com/office/drawing/2014/main" id="{5B89FA9E-A23C-590E-8B6F-9D0F9CEE4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059"/>
                <a:ext cx="96" cy="127"/>
              </a:xfrm>
              <a:custGeom>
                <a:avLst/>
                <a:gdLst>
                  <a:gd name="T0" fmla="*/ 76 w 96"/>
                  <a:gd name="T1" fmla="*/ 5 h 127"/>
                  <a:gd name="T2" fmla="*/ 92 w 96"/>
                  <a:gd name="T3" fmla="*/ 81 h 127"/>
                  <a:gd name="T4" fmla="*/ 96 w 96"/>
                  <a:gd name="T5" fmla="*/ 127 h 127"/>
                  <a:gd name="T6" fmla="*/ 87 w 96"/>
                  <a:gd name="T7" fmla="*/ 127 h 127"/>
                  <a:gd name="T8" fmla="*/ 51 w 96"/>
                  <a:gd name="T9" fmla="*/ 127 h 127"/>
                  <a:gd name="T10" fmla="*/ 11 w 96"/>
                  <a:gd name="T11" fmla="*/ 96 h 127"/>
                  <a:gd name="T12" fmla="*/ 0 w 96"/>
                  <a:gd name="T13" fmla="*/ 51 h 127"/>
                  <a:gd name="T14" fmla="*/ 72 w 96"/>
                  <a:gd name="T15" fmla="*/ 0 h 127"/>
                  <a:gd name="T16" fmla="*/ 76 w 96"/>
                  <a:gd name="T17" fmla="*/ 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27">
                    <a:moveTo>
                      <a:pt x="76" y="5"/>
                    </a:moveTo>
                    <a:lnTo>
                      <a:pt x="92" y="81"/>
                    </a:lnTo>
                    <a:lnTo>
                      <a:pt x="96" y="127"/>
                    </a:lnTo>
                    <a:lnTo>
                      <a:pt x="87" y="127"/>
                    </a:lnTo>
                    <a:lnTo>
                      <a:pt x="51" y="127"/>
                    </a:lnTo>
                    <a:lnTo>
                      <a:pt x="11" y="96"/>
                    </a:lnTo>
                    <a:lnTo>
                      <a:pt x="0" y="51"/>
                    </a:lnTo>
                    <a:lnTo>
                      <a:pt x="72" y="0"/>
                    </a:lnTo>
                    <a:lnTo>
                      <a:pt x="76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2" name="Freeform 894">
                <a:extLst>
                  <a:ext uri="{FF2B5EF4-FFF2-40B4-BE49-F238E27FC236}">
                    <a16:creationId xmlns:a16="http://schemas.microsoft.com/office/drawing/2014/main" id="{2FA9844D-BFD5-B816-B045-82D9169A7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018"/>
                <a:ext cx="142" cy="92"/>
              </a:xfrm>
              <a:custGeom>
                <a:avLst/>
                <a:gdLst>
                  <a:gd name="T0" fmla="*/ 46 w 142"/>
                  <a:gd name="T1" fmla="*/ 26 h 92"/>
                  <a:gd name="T2" fmla="*/ 66 w 142"/>
                  <a:gd name="T3" fmla="*/ 0 h 92"/>
                  <a:gd name="T4" fmla="*/ 112 w 142"/>
                  <a:gd name="T5" fmla="*/ 0 h 92"/>
                  <a:gd name="T6" fmla="*/ 142 w 142"/>
                  <a:gd name="T7" fmla="*/ 37 h 92"/>
                  <a:gd name="T8" fmla="*/ 137 w 142"/>
                  <a:gd name="T9" fmla="*/ 46 h 92"/>
                  <a:gd name="T10" fmla="*/ 133 w 142"/>
                  <a:gd name="T11" fmla="*/ 41 h 92"/>
                  <a:gd name="T12" fmla="*/ 61 w 142"/>
                  <a:gd name="T13" fmla="*/ 92 h 92"/>
                  <a:gd name="T14" fmla="*/ 6 w 142"/>
                  <a:gd name="T15" fmla="*/ 81 h 92"/>
                  <a:gd name="T16" fmla="*/ 0 w 142"/>
                  <a:gd name="T17" fmla="*/ 77 h 92"/>
                  <a:gd name="T18" fmla="*/ 11 w 142"/>
                  <a:gd name="T19" fmla="*/ 57 h 92"/>
                  <a:gd name="T20" fmla="*/ 46 w 142"/>
                  <a:gd name="T21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" h="92">
                    <a:moveTo>
                      <a:pt x="46" y="26"/>
                    </a:moveTo>
                    <a:lnTo>
                      <a:pt x="66" y="0"/>
                    </a:lnTo>
                    <a:lnTo>
                      <a:pt x="112" y="0"/>
                    </a:lnTo>
                    <a:lnTo>
                      <a:pt x="142" y="37"/>
                    </a:lnTo>
                    <a:lnTo>
                      <a:pt x="137" y="46"/>
                    </a:lnTo>
                    <a:lnTo>
                      <a:pt x="133" y="41"/>
                    </a:lnTo>
                    <a:lnTo>
                      <a:pt x="61" y="92"/>
                    </a:lnTo>
                    <a:lnTo>
                      <a:pt x="6" y="81"/>
                    </a:lnTo>
                    <a:lnTo>
                      <a:pt x="0" y="77"/>
                    </a:lnTo>
                    <a:lnTo>
                      <a:pt x="11" y="57"/>
                    </a:lnTo>
                    <a:lnTo>
                      <a:pt x="46" y="2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" name="Freeform 895">
                <a:extLst>
                  <a:ext uri="{FF2B5EF4-FFF2-40B4-BE49-F238E27FC236}">
                    <a16:creationId xmlns:a16="http://schemas.microsoft.com/office/drawing/2014/main" id="{0FF2D83D-09B8-F9F3-D59D-AC8D6D8BB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1211"/>
                <a:ext cx="212" cy="152"/>
              </a:xfrm>
              <a:custGeom>
                <a:avLst/>
                <a:gdLst>
                  <a:gd name="T0" fmla="*/ 5 w 212"/>
                  <a:gd name="T1" fmla="*/ 4 h 152"/>
                  <a:gd name="T2" fmla="*/ 107 w 212"/>
                  <a:gd name="T3" fmla="*/ 0 h 152"/>
                  <a:gd name="T4" fmla="*/ 142 w 212"/>
                  <a:gd name="T5" fmla="*/ 4 h 152"/>
                  <a:gd name="T6" fmla="*/ 162 w 212"/>
                  <a:gd name="T7" fmla="*/ 10 h 152"/>
                  <a:gd name="T8" fmla="*/ 208 w 212"/>
                  <a:gd name="T9" fmla="*/ 50 h 152"/>
                  <a:gd name="T10" fmla="*/ 212 w 212"/>
                  <a:gd name="T11" fmla="*/ 71 h 152"/>
                  <a:gd name="T12" fmla="*/ 208 w 212"/>
                  <a:gd name="T13" fmla="*/ 137 h 152"/>
                  <a:gd name="T14" fmla="*/ 168 w 212"/>
                  <a:gd name="T15" fmla="*/ 152 h 152"/>
                  <a:gd name="T16" fmla="*/ 151 w 212"/>
                  <a:gd name="T17" fmla="*/ 137 h 152"/>
                  <a:gd name="T18" fmla="*/ 122 w 212"/>
                  <a:gd name="T19" fmla="*/ 146 h 152"/>
                  <a:gd name="T20" fmla="*/ 76 w 212"/>
                  <a:gd name="T21" fmla="*/ 152 h 152"/>
                  <a:gd name="T22" fmla="*/ 35 w 212"/>
                  <a:gd name="T23" fmla="*/ 132 h 152"/>
                  <a:gd name="T24" fmla="*/ 15 w 212"/>
                  <a:gd name="T25" fmla="*/ 36 h 152"/>
                  <a:gd name="T26" fmla="*/ 0 w 212"/>
                  <a:gd name="T27" fmla="*/ 4 h 152"/>
                  <a:gd name="T28" fmla="*/ 5 w 212"/>
                  <a:gd name="T29" fmla="*/ 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2" h="152">
                    <a:moveTo>
                      <a:pt x="5" y="4"/>
                    </a:moveTo>
                    <a:lnTo>
                      <a:pt x="107" y="0"/>
                    </a:lnTo>
                    <a:lnTo>
                      <a:pt x="142" y="4"/>
                    </a:lnTo>
                    <a:lnTo>
                      <a:pt x="162" y="10"/>
                    </a:lnTo>
                    <a:lnTo>
                      <a:pt x="208" y="50"/>
                    </a:lnTo>
                    <a:lnTo>
                      <a:pt x="212" y="71"/>
                    </a:lnTo>
                    <a:lnTo>
                      <a:pt x="208" y="137"/>
                    </a:lnTo>
                    <a:lnTo>
                      <a:pt x="168" y="152"/>
                    </a:lnTo>
                    <a:lnTo>
                      <a:pt x="151" y="137"/>
                    </a:lnTo>
                    <a:lnTo>
                      <a:pt x="122" y="146"/>
                    </a:lnTo>
                    <a:lnTo>
                      <a:pt x="76" y="152"/>
                    </a:lnTo>
                    <a:lnTo>
                      <a:pt x="35" y="132"/>
                    </a:lnTo>
                    <a:lnTo>
                      <a:pt x="15" y="36"/>
                    </a:lnTo>
                    <a:lnTo>
                      <a:pt x="0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" name="Freeform 896">
                <a:extLst>
                  <a:ext uri="{FF2B5EF4-FFF2-40B4-BE49-F238E27FC236}">
                    <a16:creationId xmlns:a16="http://schemas.microsoft.com/office/drawing/2014/main" id="{FE25DFD9-5317-43F0-6A96-750591183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1215"/>
                <a:ext cx="111" cy="137"/>
              </a:xfrm>
              <a:custGeom>
                <a:avLst/>
                <a:gdLst>
                  <a:gd name="T0" fmla="*/ 0 w 111"/>
                  <a:gd name="T1" fmla="*/ 82 h 137"/>
                  <a:gd name="T2" fmla="*/ 0 w 111"/>
                  <a:gd name="T3" fmla="*/ 21 h 137"/>
                  <a:gd name="T4" fmla="*/ 35 w 111"/>
                  <a:gd name="T5" fmla="*/ 6 h 137"/>
                  <a:gd name="T6" fmla="*/ 76 w 111"/>
                  <a:gd name="T7" fmla="*/ 0 h 137"/>
                  <a:gd name="T8" fmla="*/ 91 w 111"/>
                  <a:gd name="T9" fmla="*/ 32 h 137"/>
                  <a:gd name="T10" fmla="*/ 111 w 111"/>
                  <a:gd name="T11" fmla="*/ 128 h 137"/>
                  <a:gd name="T12" fmla="*/ 70 w 111"/>
                  <a:gd name="T13" fmla="*/ 137 h 137"/>
                  <a:gd name="T14" fmla="*/ 0 w 111"/>
                  <a:gd name="T15" fmla="*/ 8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37">
                    <a:moveTo>
                      <a:pt x="0" y="82"/>
                    </a:moveTo>
                    <a:lnTo>
                      <a:pt x="0" y="21"/>
                    </a:lnTo>
                    <a:lnTo>
                      <a:pt x="35" y="6"/>
                    </a:lnTo>
                    <a:lnTo>
                      <a:pt x="76" y="0"/>
                    </a:lnTo>
                    <a:lnTo>
                      <a:pt x="91" y="32"/>
                    </a:lnTo>
                    <a:lnTo>
                      <a:pt x="111" y="128"/>
                    </a:lnTo>
                    <a:lnTo>
                      <a:pt x="70" y="137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5" name="Freeform 897">
                <a:extLst>
                  <a:ext uri="{FF2B5EF4-FFF2-40B4-BE49-F238E27FC236}">
                    <a16:creationId xmlns:a16="http://schemas.microsoft.com/office/drawing/2014/main" id="{D5200226-697D-CC84-CA9E-D826197A9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3" y="422"/>
                <a:ext cx="147" cy="105"/>
              </a:xfrm>
              <a:custGeom>
                <a:avLst/>
                <a:gdLst>
                  <a:gd name="T0" fmla="*/ 136 w 147"/>
                  <a:gd name="T1" fmla="*/ 19 h 105"/>
                  <a:gd name="T2" fmla="*/ 147 w 147"/>
                  <a:gd name="T3" fmla="*/ 44 h 105"/>
                  <a:gd name="T4" fmla="*/ 127 w 147"/>
                  <a:gd name="T5" fmla="*/ 79 h 105"/>
                  <a:gd name="T6" fmla="*/ 55 w 147"/>
                  <a:gd name="T7" fmla="*/ 105 h 105"/>
                  <a:gd name="T8" fmla="*/ 0 w 147"/>
                  <a:gd name="T9" fmla="*/ 39 h 105"/>
                  <a:gd name="T10" fmla="*/ 90 w 147"/>
                  <a:gd name="T11" fmla="*/ 0 h 105"/>
                  <a:gd name="T12" fmla="*/ 136 w 147"/>
                  <a:gd name="T13" fmla="*/ 1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" h="105">
                    <a:moveTo>
                      <a:pt x="136" y="19"/>
                    </a:moveTo>
                    <a:lnTo>
                      <a:pt x="147" y="44"/>
                    </a:lnTo>
                    <a:lnTo>
                      <a:pt x="127" y="79"/>
                    </a:lnTo>
                    <a:lnTo>
                      <a:pt x="55" y="105"/>
                    </a:lnTo>
                    <a:lnTo>
                      <a:pt x="0" y="39"/>
                    </a:lnTo>
                    <a:lnTo>
                      <a:pt x="90" y="0"/>
                    </a:lnTo>
                    <a:lnTo>
                      <a:pt x="136" y="1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6" name="Freeform 898">
                <a:extLst>
                  <a:ext uri="{FF2B5EF4-FFF2-40B4-BE49-F238E27FC236}">
                    <a16:creationId xmlns:a16="http://schemas.microsoft.com/office/drawing/2014/main" id="{3908E33C-0836-A7CA-610F-6425D6EF2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750"/>
                <a:ext cx="131" cy="102"/>
              </a:xfrm>
              <a:custGeom>
                <a:avLst/>
                <a:gdLst>
                  <a:gd name="T0" fmla="*/ 131 w 131"/>
                  <a:gd name="T1" fmla="*/ 10 h 102"/>
                  <a:gd name="T2" fmla="*/ 116 w 131"/>
                  <a:gd name="T3" fmla="*/ 81 h 102"/>
                  <a:gd name="T4" fmla="*/ 55 w 131"/>
                  <a:gd name="T5" fmla="*/ 102 h 102"/>
                  <a:gd name="T6" fmla="*/ 25 w 131"/>
                  <a:gd name="T7" fmla="*/ 91 h 102"/>
                  <a:gd name="T8" fmla="*/ 6 w 131"/>
                  <a:gd name="T9" fmla="*/ 60 h 102"/>
                  <a:gd name="T10" fmla="*/ 0 w 131"/>
                  <a:gd name="T11" fmla="*/ 10 h 102"/>
                  <a:gd name="T12" fmla="*/ 46 w 131"/>
                  <a:gd name="T13" fmla="*/ 0 h 102"/>
                  <a:gd name="T14" fmla="*/ 131 w 131"/>
                  <a:gd name="T15" fmla="*/ 1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" h="102">
                    <a:moveTo>
                      <a:pt x="131" y="10"/>
                    </a:moveTo>
                    <a:lnTo>
                      <a:pt x="116" y="81"/>
                    </a:lnTo>
                    <a:lnTo>
                      <a:pt x="55" y="102"/>
                    </a:lnTo>
                    <a:lnTo>
                      <a:pt x="25" y="91"/>
                    </a:lnTo>
                    <a:lnTo>
                      <a:pt x="6" y="60"/>
                    </a:lnTo>
                    <a:lnTo>
                      <a:pt x="0" y="10"/>
                    </a:lnTo>
                    <a:lnTo>
                      <a:pt x="46" y="0"/>
                    </a:lnTo>
                    <a:lnTo>
                      <a:pt x="131" y="1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7" name="Freeform 899">
                <a:extLst>
                  <a:ext uri="{FF2B5EF4-FFF2-40B4-BE49-F238E27FC236}">
                    <a16:creationId xmlns:a16="http://schemas.microsoft.com/office/drawing/2014/main" id="{800A3B9D-318D-9788-9E0E-37E13AF95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846"/>
                <a:ext cx="133" cy="117"/>
              </a:xfrm>
              <a:custGeom>
                <a:avLst/>
                <a:gdLst>
                  <a:gd name="T0" fmla="*/ 81 w 133"/>
                  <a:gd name="T1" fmla="*/ 15 h 117"/>
                  <a:gd name="T2" fmla="*/ 107 w 133"/>
                  <a:gd name="T3" fmla="*/ 50 h 117"/>
                  <a:gd name="T4" fmla="*/ 127 w 133"/>
                  <a:gd name="T5" fmla="*/ 71 h 117"/>
                  <a:gd name="T6" fmla="*/ 133 w 133"/>
                  <a:gd name="T7" fmla="*/ 117 h 117"/>
                  <a:gd name="T8" fmla="*/ 46 w 133"/>
                  <a:gd name="T9" fmla="*/ 117 h 117"/>
                  <a:gd name="T10" fmla="*/ 0 w 133"/>
                  <a:gd name="T11" fmla="*/ 102 h 117"/>
                  <a:gd name="T12" fmla="*/ 6 w 133"/>
                  <a:gd name="T13" fmla="*/ 0 h 117"/>
                  <a:gd name="T14" fmla="*/ 66 w 133"/>
                  <a:gd name="T15" fmla="*/ 0 h 117"/>
                  <a:gd name="T16" fmla="*/ 81 w 133"/>
                  <a:gd name="T17" fmla="*/ 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17">
                    <a:moveTo>
                      <a:pt x="81" y="15"/>
                    </a:moveTo>
                    <a:lnTo>
                      <a:pt x="107" y="50"/>
                    </a:lnTo>
                    <a:lnTo>
                      <a:pt x="127" y="71"/>
                    </a:lnTo>
                    <a:lnTo>
                      <a:pt x="133" y="117"/>
                    </a:lnTo>
                    <a:lnTo>
                      <a:pt x="46" y="117"/>
                    </a:lnTo>
                    <a:lnTo>
                      <a:pt x="0" y="102"/>
                    </a:lnTo>
                    <a:lnTo>
                      <a:pt x="6" y="0"/>
                    </a:lnTo>
                    <a:lnTo>
                      <a:pt x="66" y="0"/>
                    </a:lnTo>
                    <a:lnTo>
                      <a:pt x="81" y="1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8" name="Freeform 900">
                <a:extLst>
                  <a:ext uri="{FF2B5EF4-FFF2-40B4-BE49-F238E27FC236}">
                    <a16:creationId xmlns:a16="http://schemas.microsoft.com/office/drawing/2014/main" id="{71C9E864-C289-DBA9-1C54-96108FC5E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" y="1075"/>
                <a:ext cx="101" cy="146"/>
              </a:xfrm>
              <a:custGeom>
                <a:avLst/>
                <a:gdLst>
                  <a:gd name="T0" fmla="*/ 50 w 101"/>
                  <a:gd name="T1" fmla="*/ 0 h 146"/>
                  <a:gd name="T2" fmla="*/ 76 w 101"/>
                  <a:gd name="T3" fmla="*/ 9 h 146"/>
                  <a:gd name="T4" fmla="*/ 101 w 101"/>
                  <a:gd name="T5" fmla="*/ 44 h 146"/>
                  <a:gd name="T6" fmla="*/ 76 w 101"/>
                  <a:gd name="T7" fmla="*/ 120 h 146"/>
                  <a:gd name="T8" fmla="*/ 20 w 101"/>
                  <a:gd name="T9" fmla="*/ 146 h 146"/>
                  <a:gd name="T10" fmla="*/ 0 w 101"/>
                  <a:gd name="T11" fmla="*/ 140 h 146"/>
                  <a:gd name="T12" fmla="*/ 9 w 101"/>
                  <a:gd name="T13" fmla="*/ 105 h 146"/>
                  <a:gd name="T14" fmla="*/ 30 w 101"/>
                  <a:gd name="T15" fmla="*/ 80 h 146"/>
                  <a:gd name="T16" fmla="*/ 50 w 101"/>
                  <a:gd name="T1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146">
                    <a:moveTo>
                      <a:pt x="50" y="0"/>
                    </a:moveTo>
                    <a:lnTo>
                      <a:pt x="76" y="9"/>
                    </a:lnTo>
                    <a:lnTo>
                      <a:pt x="101" y="44"/>
                    </a:lnTo>
                    <a:lnTo>
                      <a:pt x="76" y="120"/>
                    </a:lnTo>
                    <a:lnTo>
                      <a:pt x="20" y="146"/>
                    </a:lnTo>
                    <a:lnTo>
                      <a:pt x="0" y="140"/>
                    </a:lnTo>
                    <a:lnTo>
                      <a:pt x="9" y="105"/>
                    </a:lnTo>
                    <a:lnTo>
                      <a:pt x="30" y="8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9" name="Freeform 901">
                <a:extLst>
                  <a:ext uri="{FF2B5EF4-FFF2-40B4-BE49-F238E27FC236}">
                    <a16:creationId xmlns:a16="http://schemas.microsoft.com/office/drawing/2014/main" id="{98F378BE-9E25-37C9-9E70-CBF537D80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1115"/>
                <a:ext cx="192" cy="146"/>
              </a:xfrm>
              <a:custGeom>
                <a:avLst/>
                <a:gdLst>
                  <a:gd name="T0" fmla="*/ 81 w 192"/>
                  <a:gd name="T1" fmla="*/ 4 h 146"/>
                  <a:gd name="T2" fmla="*/ 101 w 192"/>
                  <a:gd name="T3" fmla="*/ 0 h 146"/>
                  <a:gd name="T4" fmla="*/ 142 w 192"/>
                  <a:gd name="T5" fmla="*/ 15 h 146"/>
                  <a:gd name="T6" fmla="*/ 162 w 192"/>
                  <a:gd name="T7" fmla="*/ 4 h 146"/>
                  <a:gd name="T8" fmla="*/ 192 w 192"/>
                  <a:gd name="T9" fmla="*/ 25 h 146"/>
                  <a:gd name="T10" fmla="*/ 147 w 192"/>
                  <a:gd name="T11" fmla="*/ 76 h 146"/>
                  <a:gd name="T12" fmla="*/ 96 w 192"/>
                  <a:gd name="T13" fmla="*/ 86 h 146"/>
                  <a:gd name="T14" fmla="*/ 46 w 192"/>
                  <a:gd name="T15" fmla="*/ 146 h 146"/>
                  <a:gd name="T16" fmla="*/ 0 w 192"/>
                  <a:gd name="T17" fmla="*/ 106 h 146"/>
                  <a:gd name="T18" fmla="*/ 56 w 192"/>
                  <a:gd name="T19" fmla="*/ 80 h 146"/>
                  <a:gd name="T20" fmla="*/ 81 w 192"/>
                  <a:gd name="T21" fmla="*/ 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2" h="146">
                    <a:moveTo>
                      <a:pt x="81" y="4"/>
                    </a:moveTo>
                    <a:lnTo>
                      <a:pt x="101" y="0"/>
                    </a:lnTo>
                    <a:lnTo>
                      <a:pt x="142" y="15"/>
                    </a:lnTo>
                    <a:lnTo>
                      <a:pt x="162" y="4"/>
                    </a:lnTo>
                    <a:lnTo>
                      <a:pt x="192" y="25"/>
                    </a:lnTo>
                    <a:lnTo>
                      <a:pt x="147" y="76"/>
                    </a:lnTo>
                    <a:lnTo>
                      <a:pt x="96" y="86"/>
                    </a:lnTo>
                    <a:lnTo>
                      <a:pt x="46" y="146"/>
                    </a:lnTo>
                    <a:lnTo>
                      <a:pt x="0" y="106"/>
                    </a:lnTo>
                    <a:lnTo>
                      <a:pt x="56" y="80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0" name="Freeform 902">
                <a:extLst>
                  <a:ext uri="{FF2B5EF4-FFF2-40B4-BE49-F238E27FC236}">
                    <a16:creationId xmlns:a16="http://schemas.microsoft.com/office/drawing/2014/main" id="{E45D27F9-CE5F-36F8-84CD-EEF7459C7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" y="1479"/>
                <a:ext cx="181" cy="208"/>
              </a:xfrm>
              <a:custGeom>
                <a:avLst/>
                <a:gdLst>
                  <a:gd name="T0" fmla="*/ 151 w 181"/>
                  <a:gd name="T1" fmla="*/ 116 h 208"/>
                  <a:gd name="T2" fmla="*/ 181 w 181"/>
                  <a:gd name="T3" fmla="*/ 61 h 208"/>
                  <a:gd name="T4" fmla="*/ 151 w 181"/>
                  <a:gd name="T5" fmla="*/ 20 h 208"/>
                  <a:gd name="T6" fmla="*/ 122 w 181"/>
                  <a:gd name="T7" fmla="*/ 0 h 208"/>
                  <a:gd name="T8" fmla="*/ 85 w 181"/>
                  <a:gd name="T9" fmla="*/ 15 h 208"/>
                  <a:gd name="T10" fmla="*/ 85 w 181"/>
                  <a:gd name="T11" fmla="*/ 20 h 208"/>
                  <a:gd name="T12" fmla="*/ 45 w 181"/>
                  <a:gd name="T13" fmla="*/ 6 h 208"/>
                  <a:gd name="T14" fmla="*/ 0 w 181"/>
                  <a:gd name="T15" fmla="*/ 102 h 208"/>
                  <a:gd name="T16" fmla="*/ 10 w 181"/>
                  <a:gd name="T17" fmla="*/ 122 h 208"/>
                  <a:gd name="T18" fmla="*/ 4 w 181"/>
                  <a:gd name="T19" fmla="*/ 172 h 208"/>
                  <a:gd name="T20" fmla="*/ 45 w 181"/>
                  <a:gd name="T21" fmla="*/ 208 h 208"/>
                  <a:gd name="T22" fmla="*/ 96 w 181"/>
                  <a:gd name="T23" fmla="*/ 192 h 208"/>
                  <a:gd name="T24" fmla="*/ 151 w 181"/>
                  <a:gd name="T25" fmla="*/ 11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208">
                    <a:moveTo>
                      <a:pt x="151" y="116"/>
                    </a:moveTo>
                    <a:lnTo>
                      <a:pt x="181" y="61"/>
                    </a:lnTo>
                    <a:lnTo>
                      <a:pt x="151" y="20"/>
                    </a:lnTo>
                    <a:lnTo>
                      <a:pt x="122" y="0"/>
                    </a:lnTo>
                    <a:lnTo>
                      <a:pt x="85" y="15"/>
                    </a:lnTo>
                    <a:lnTo>
                      <a:pt x="85" y="20"/>
                    </a:lnTo>
                    <a:lnTo>
                      <a:pt x="45" y="6"/>
                    </a:lnTo>
                    <a:lnTo>
                      <a:pt x="0" y="102"/>
                    </a:lnTo>
                    <a:lnTo>
                      <a:pt x="10" y="122"/>
                    </a:lnTo>
                    <a:lnTo>
                      <a:pt x="4" y="172"/>
                    </a:lnTo>
                    <a:lnTo>
                      <a:pt x="45" y="208"/>
                    </a:lnTo>
                    <a:lnTo>
                      <a:pt x="96" y="192"/>
                    </a:lnTo>
                    <a:lnTo>
                      <a:pt x="151" y="11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1" name="Freeform 903">
                <a:extLst>
                  <a:ext uri="{FF2B5EF4-FFF2-40B4-BE49-F238E27FC236}">
                    <a16:creationId xmlns:a16="http://schemas.microsoft.com/office/drawing/2014/main" id="{A2FC6755-D8B5-8C03-B60C-EE36DB525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796"/>
                <a:ext cx="183" cy="152"/>
              </a:xfrm>
              <a:custGeom>
                <a:avLst/>
                <a:gdLst>
                  <a:gd name="T0" fmla="*/ 46 w 183"/>
                  <a:gd name="T1" fmla="*/ 121 h 152"/>
                  <a:gd name="T2" fmla="*/ 81 w 183"/>
                  <a:gd name="T3" fmla="*/ 117 h 152"/>
                  <a:gd name="T4" fmla="*/ 107 w 183"/>
                  <a:gd name="T5" fmla="*/ 152 h 152"/>
                  <a:gd name="T6" fmla="*/ 127 w 183"/>
                  <a:gd name="T7" fmla="*/ 146 h 152"/>
                  <a:gd name="T8" fmla="*/ 157 w 183"/>
                  <a:gd name="T9" fmla="*/ 152 h 152"/>
                  <a:gd name="T10" fmla="*/ 183 w 183"/>
                  <a:gd name="T11" fmla="*/ 71 h 152"/>
                  <a:gd name="T12" fmla="*/ 177 w 183"/>
                  <a:gd name="T13" fmla="*/ 21 h 152"/>
                  <a:gd name="T14" fmla="*/ 117 w 183"/>
                  <a:gd name="T15" fmla="*/ 0 h 152"/>
                  <a:gd name="T16" fmla="*/ 0 w 183"/>
                  <a:gd name="T17" fmla="*/ 65 h 152"/>
                  <a:gd name="T18" fmla="*/ 26 w 183"/>
                  <a:gd name="T19" fmla="*/ 100 h 152"/>
                  <a:gd name="T20" fmla="*/ 46 w 183"/>
                  <a:gd name="T21" fmla="*/ 12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152">
                    <a:moveTo>
                      <a:pt x="46" y="121"/>
                    </a:moveTo>
                    <a:lnTo>
                      <a:pt x="81" y="117"/>
                    </a:lnTo>
                    <a:lnTo>
                      <a:pt x="107" y="152"/>
                    </a:lnTo>
                    <a:lnTo>
                      <a:pt x="127" y="146"/>
                    </a:lnTo>
                    <a:lnTo>
                      <a:pt x="157" y="152"/>
                    </a:lnTo>
                    <a:lnTo>
                      <a:pt x="183" y="71"/>
                    </a:lnTo>
                    <a:lnTo>
                      <a:pt x="177" y="21"/>
                    </a:lnTo>
                    <a:lnTo>
                      <a:pt x="117" y="0"/>
                    </a:lnTo>
                    <a:lnTo>
                      <a:pt x="0" y="65"/>
                    </a:lnTo>
                    <a:lnTo>
                      <a:pt x="26" y="100"/>
                    </a:lnTo>
                    <a:lnTo>
                      <a:pt x="46" y="12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2" name="Freeform 904">
                <a:extLst>
                  <a:ext uri="{FF2B5EF4-FFF2-40B4-BE49-F238E27FC236}">
                    <a16:creationId xmlns:a16="http://schemas.microsoft.com/office/drawing/2014/main" id="{999E41F2-59E9-9781-231C-EF01AF624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" y="619"/>
                <a:ext cx="171" cy="116"/>
              </a:xfrm>
              <a:custGeom>
                <a:avLst/>
                <a:gdLst>
                  <a:gd name="T0" fmla="*/ 50 w 171"/>
                  <a:gd name="T1" fmla="*/ 111 h 116"/>
                  <a:gd name="T2" fmla="*/ 44 w 171"/>
                  <a:gd name="T3" fmla="*/ 60 h 116"/>
                  <a:gd name="T4" fmla="*/ 70 w 171"/>
                  <a:gd name="T5" fmla="*/ 50 h 116"/>
                  <a:gd name="T6" fmla="*/ 121 w 171"/>
                  <a:gd name="T7" fmla="*/ 65 h 116"/>
                  <a:gd name="T8" fmla="*/ 171 w 171"/>
                  <a:gd name="T9" fmla="*/ 30 h 116"/>
                  <a:gd name="T10" fmla="*/ 162 w 171"/>
                  <a:gd name="T11" fmla="*/ 0 h 116"/>
                  <a:gd name="T12" fmla="*/ 151 w 171"/>
                  <a:gd name="T13" fmla="*/ 0 h 116"/>
                  <a:gd name="T14" fmla="*/ 15 w 171"/>
                  <a:gd name="T15" fmla="*/ 30 h 116"/>
                  <a:gd name="T16" fmla="*/ 0 w 171"/>
                  <a:gd name="T17" fmla="*/ 35 h 116"/>
                  <a:gd name="T18" fmla="*/ 5 w 171"/>
                  <a:gd name="T19" fmla="*/ 91 h 116"/>
                  <a:gd name="T20" fmla="*/ 29 w 171"/>
                  <a:gd name="T21" fmla="*/ 116 h 116"/>
                  <a:gd name="T22" fmla="*/ 50 w 171"/>
                  <a:gd name="T2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1" h="116">
                    <a:moveTo>
                      <a:pt x="50" y="111"/>
                    </a:moveTo>
                    <a:lnTo>
                      <a:pt x="44" y="60"/>
                    </a:lnTo>
                    <a:lnTo>
                      <a:pt x="70" y="50"/>
                    </a:lnTo>
                    <a:lnTo>
                      <a:pt x="121" y="65"/>
                    </a:lnTo>
                    <a:lnTo>
                      <a:pt x="171" y="30"/>
                    </a:lnTo>
                    <a:lnTo>
                      <a:pt x="162" y="0"/>
                    </a:lnTo>
                    <a:lnTo>
                      <a:pt x="151" y="0"/>
                    </a:lnTo>
                    <a:lnTo>
                      <a:pt x="15" y="30"/>
                    </a:lnTo>
                    <a:lnTo>
                      <a:pt x="0" y="35"/>
                    </a:lnTo>
                    <a:lnTo>
                      <a:pt x="5" y="91"/>
                    </a:lnTo>
                    <a:lnTo>
                      <a:pt x="29" y="116"/>
                    </a:lnTo>
                    <a:lnTo>
                      <a:pt x="50" y="11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3" name="Freeform 905">
                <a:extLst>
                  <a:ext uri="{FF2B5EF4-FFF2-40B4-BE49-F238E27FC236}">
                    <a16:creationId xmlns:a16="http://schemas.microsoft.com/office/drawing/2014/main" id="{94951770-CE80-E509-E150-FF986DD23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1084"/>
                <a:ext cx="202" cy="131"/>
              </a:xfrm>
              <a:custGeom>
                <a:avLst/>
                <a:gdLst>
                  <a:gd name="T0" fmla="*/ 147 w 202"/>
                  <a:gd name="T1" fmla="*/ 131 h 131"/>
                  <a:gd name="T2" fmla="*/ 202 w 202"/>
                  <a:gd name="T3" fmla="*/ 102 h 131"/>
                  <a:gd name="T4" fmla="*/ 151 w 202"/>
                  <a:gd name="T5" fmla="*/ 15 h 131"/>
                  <a:gd name="T6" fmla="*/ 75 w 202"/>
                  <a:gd name="T7" fmla="*/ 21 h 131"/>
                  <a:gd name="T8" fmla="*/ 55 w 202"/>
                  <a:gd name="T9" fmla="*/ 0 h 131"/>
                  <a:gd name="T10" fmla="*/ 11 w 202"/>
                  <a:gd name="T11" fmla="*/ 11 h 131"/>
                  <a:gd name="T12" fmla="*/ 0 w 202"/>
                  <a:gd name="T13" fmla="*/ 61 h 131"/>
                  <a:gd name="T14" fmla="*/ 81 w 202"/>
                  <a:gd name="T15" fmla="*/ 131 h 131"/>
                  <a:gd name="T16" fmla="*/ 147 w 202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2" h="131">
                    <a:moveTo>
                      <a:pt x="147" y="131"/>
                    </a:moveTo>
                    <a:lnTo>
                      <a:pt x="202" y="102"/>
                    </a:lnTo>
                    <a:lnTo>
                      <a:pt x="151" y="15"/>
                    </a:lnTo>
                    <a:lnTo>
                      <a:pt x="75" y="21"/>
                    </a:lnTo>
                    <a:lnTo>
                      <a:pt x="55" y="0"/>
                    </a:lnTo>
                    <a:lnTo>
                      <a:pt x="11" y="11"/>
                    </a:lnTo>
                    <a:lnTo>
                      <a:pt x="0" y="61"/>
                    </a:lnTo>
                    <a:lnTo>
                      <a:pt x="81" y="131"/>
                    </a:lnTo>
                    <a:lnTo>
                      <a:pt x="147" y="13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4" name="Freeform 906">
                <a:extLst>
                  <a:ext uri="{FF2B5EF4-FFF2-40B4-BE49-F238E27FC236}">
                    <a16:creationId xmlns:a16="http://schemas.microsoft.com/office/drawing/2014/main" id="{24249D49-210A-4471-3AAD-636DF21C2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472"/>
                <a:ext cx="121" cy="96"/>
              </a:xfrm>
              <a:custGeom>
                <a:avLst/>
                <a:gdLst>
                  <a:gd name="T0" fmla="*/ 0 w 121"/>
                  <a:gd name="T1" fmla="*/ 96 h 96"/>
                  <a:gd name="T2" fmla="*/ 112 w 121"/>
                  <a:gd name="T3" fmla="*/ 66 h 96"/>
                  <a:gd name="T4" fmla="*/ 121 w 121"/>
                  <a:gd name="T5" fmla="*/ 40 h 96"/>
                  <a:gd name="T6" fmla="*/ 112 w 121"/>
                  <a:gd name="T7" fmla="*/ 25 h 96"/>
                  <a:gd name="T8" fmla="*/ 0 w 121"/>
                  <a:gd name="T9" fmla="*/ 0 h 96"/>
                  <a:gd name="T10" fmla="*/ 0 w 121"/>
                  <a:gd name="T1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96">
                    <a:moveTo>
                      <a:pt x="0" y="96"/>
                    </a:moveTo>
                    <a:lnTo>
                      <a:pt x="112" y="66"/>
                    </a:lnTo>
                    <a:lnTo>
                      <a:pt x="121" y="40"/>
                    </a:lnTo>
                    <a:lnTo>
                      <a:pt x="112" y="25"/>
                    </a:lnTo>
                    <a:lnTo>
                      <a:pt x="0" y="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5" name="Freeform 907">
                <a:extLst>
                  <a:ext uri="{FF2B5EF4-FFF2-40B4-BE49-F238E27FC236}">
                    <a16:creationId xmlns:a16="http://schemas.microsoft.com/office/drawing/2014/main" id="{FAF6849B-B41A-35D2-9DBD-30A9599AA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" y="791"/>
                <a:ext cx="206" cy="166"/>
              </a:xfrm>
              <a:custGeom>
                <a:avLst/>
                <a:gdLst>
                  <a:gd name="T0" fmla="*/ 182 w 206"/>
                  <a:gd name="T1" fmla="*/ 0 h 166"/>
                  <a:gd name="T2" fmla="*/ 197 w 206"/>
                  <a:gd name="T3" fmla="*/ 46 h 166"/>
                  <a:gd name="T4" fmla="*/ 206 w 206"/>
                  <a:gd name="T5" fmla="*/ 111 h 166"/>
                  <a:gd name="T6" fmla="*/ 151 w 206"/>
                  <a:gd name="T7" fmla="*/ 166 h 166"/>
                  <a:gd name="T8" fmla="*/ 121 w 206"/>
                  <a:gd name="T9" fmla="*/ 162 h 166"/>
                  <a:gd name="T10" fmla="*/ 90 w 206"/>
                  <a:gd name="T11" fmla="*/ 146 h 166"/>
                  <a:gd name="T12" fmla="*/ 29 w 206"/>
                  <a:gd name="T13" fmla="*/ 162 h 166"/>
                  <a:gd name="T14" fmla="*/ 0 w 206"/>
                  <a:gd name="T15" fmla="*/ 142 h 166"/>
                  <a:gd name="T16" fmla="*/ 14 w 206"/>
                  <a:gd name="T17" fmla="*/ 116 h 166"/>
                  <a:gd name="T18" fmla="*/ 40 w 206"/>
                  <a:gd name="T19" fmla="*/ 101 h 166"/>
                  <a:gd name="T20" fmla="*/ 55 w 206"/>
                  <a:gd name="T21" fmla="*/ 30 h 166"/>
                  <a:gd name="T22" fmla="*/ 64 w 206"/>
                  <a:gd name="T23" fmla="*/ 26 h 166"/>
                  <a:gd name="T24" fmla="*/ 121 w 206"/>
                  <a:gd name="T25" fmla="*/ 20 h 166"/>
                  <a:gd name="T26" fmla="*/ 182 w 206"/>
                  <a:gd name="T2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6" h="166">
                    <a:moveTo>
                      <a:pt x="182" y="0"/>
                    </a:moveTo>
                    <a:lnTo>
                      <a:pt x="197" y="46"/>
                    </a:lnTo>
                    <a:lnTo>
                      <a:pt x="206" y="111"/>
                    </a:lnTo>
                    <a:lnTo>
                      <a:pt x="151" y="166"/>
                    </a:lnTo>
                    <a:lnTo>
                      <a:pt x="121" y="162"/>
                    </a:lnTo>
                    <a:lnTo>
                      <a:pt x="90" y="146"/>
                    </a:lnTo>
                    <a:lnTo>
                      <a:pt x="29" y="162"/>
                    </a:lnTo>
                    <a:lnTo>
                      <a:pt x="0" y="142"/>
                    </a:lnTo>
                    <a:lnTo>
                      <a:pt x="14" y="116"/>
                    </a:lnTo>
                    <a:lnTo>
                      <a:pt x="40" y="101"/>
                    </a:lnTo>
                    <a:lnTo>
                      <a:pt x="55" y="30"/>
                    </a:lnTo>
                    <a:lnTo>
                      <a:pt x="64" y="26"/>
                    </a:lnTo>
                    <a:lnTo>
                      <a:pt x="121" y="20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6" name="Freeform 908">
                <a:extLst>
                  <a:ext uri="{FF2B5EF4-FFF2-40B4-BE49-F238E27FC236}">
                    <a16:creationId xmlns:a16="http://schemas.microsoft.com/office/drawing/2014/main" id="{E9834293-C3A8-4097-9A06-A380E34AC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1363"/>
                <a:ext cx="151" cy="232"/>
              </a:xfrm>
              <a:custGeom>
                <a:avLst/>
                <a:gdLst>
                  <a:gd name="T0" fmla="*/ 96 w 151"/>
                  <a:gd name="T1" fmla="*/ 218 h 232"/>
                  <a:gd name="T2" fmla="*/ 141 w 151"/>
                  <a:gd name="T3" fmla="*/ 122 h 232"/>
                  <a:gd name="T4" fmla="*/ 151 w 151"/>
                  <a:gd name="T5" fmla="*/ 76 h 232"/>
                  <a:gd name="T6" fmla="*/ 76 w 151"/>
                  <a:gd name="T7" fmla="*/ 0 h 232"/>
                  <a:gd name="T8" fmla="*/ 30 w 151"/>
                  <a:gd name="T9" fmla="*/ 20 h 232"/>
                  <a:gd name="T10" fmla="*/ 0 w 151"/>
                  <a:gd name="T11" fmla="*/ 162 h 232"/>
                  <a:gd name="T12" fmla="*/ 35 w 151"/>
                  <a:gd name="T13" fmla="*/ 232 h 232"/>
                  <a:gd name="T14" fmla="*/ 96 w 151"/>
                  <a:gd name="T15" fmla="*/ 21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1" h="232">
                    <a:moveTo>
                      <a:pt x="96" y="218"/>
                    </a:moveTo>
                    <a:lnTo>
                      <a:pt x="141" y="122"/>
                    </a:lnTo>
                    <a:lnTo>
                      <a:pt x="151" y="76"/>
                    </a:lnTo>
                    <a:lnTo>
                      <a:pt x="76" y="0"/>
                    </a:lnTo>
                    <a:lnTo>
                      <a:pt x="30" y="20"/>
                    </a:lnTo>
                    <a:lnTo>
                      <a:pt x="0" y="162"/>
                    </a:lnTo>
                    <a:lnTo>
                      <a:pt x="35" y="232"/>
                    </a:lnTo>
                    <a:lnTo>
                      <a:pt x="96" y="21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7" name="Freeform 909">
                <a:extLst>
                  <a:ext uri="{FF2B5EF4-FFF2-40B4-BE49-F238E27FC236}">
                    <a16:creationId xmlns:a16="http://schemas.microsoft.com/office/drawing/2014/main" id="{7C06F091-C988-0D17-09C4-BC63F1037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1" y="1110"/>
                <a:ext cx="188" cy="142"/>
              </a:xfrm>
              <a:custGeom>
                <a:avLst/>
                <a:gdLst>
                  <a:gd name="T0" fmla="*/ 0 w 188"/>
                  <a:gd name="T1" fmla="*/ 126 h 142"/>
                  <a:gd name="T2" fmla="*/ 32 w 188"/>
                  <a:gd name="T3" fmla="*/ 126 h 142"/>
                  <a:gd name="T4" fmla="*/ 96 w 188"/>
                  <a:gd name="T5" fmla="*/ 142 h 142"/>
                  <a:gd name="T6" fmla="*/ 142 w 188"/>
                  <a:gd name="T7" fmla="*/ 142 h 142"/>
                  <a:gd name="T8" fmla="*/ 177 w 188"/>
                  <a:gd name="T9" fmla="*/ 91 h 142"/>
                  <a:gd name="T10" fmla="*/ 162 w 188"/>
                  <a:gd name="T11" fmla="*/ 41 h 142"/>
                  <a:gd name="T12" fmla="*/ 188 w 188"/>
                  <a:gd name="T13" fmla="*/ 20 h 142"/>
                  <a:gd name="T14" fmla="*/ 177 w 188"/>
                  <a:gd name="T15" fmla="*/ 5 h 142"/>
                  <a:gd name="T16" fmla="*/ 136 w 188"/>
                  <a:gd name="T17" fmla="*/ 20 h 142"/>
                  <a:gd name="T18" fmla="*/ 51 w 188"/>
                  <a:gd name="T19" fmla="*/ 0 h 142"/>
                  <a:gd name="T20" fmla="*/ 5 w 188"/>
                  <a:gd name="T21" fmla="*/ 41 h 142"/>
                  <a:gd name="T22" fmla="*/ 0 w 188"/>
                  <a:gd name="T23" fmla="*/ 12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142">
                    <a:moveTo>
                      <a:pt x="0" y="126"/>
                    </a:moveTo>
                    <a:lnTo>
                      <a:pt x="32" y="126"/>
                    </a:lnTo>
                    <a:lnTo>
                      <a:pt x="96" y="142"/>
                    </a:lnTo>
                    <a:lnTo>
                      <a:pt x="142" y="142"/>
                    </a:lnTo>
                    <a:lnTo>
                      <a:pt x="177" y="91"/>
                    </a:lnTo>
                    <a:lnTo>
                      <a:pt x="162" y="41"/>
                    </a:lnTo>
                    <a:lnTo>
                      <a:pt x="188" y="20"/>
                    </a:lnTo>
                    <a:lnTo>
                      <a:pt x="177" y="5"/>
                    </a:lnTo>
                    <a:lnTo>
                      <a:pt x="136" y="20"/>
                    </a:lnTo>
                    <a:lnTo>
                      <a:pt x="51" y="0"/>
                    </a:lnTo>
                    <a:lnTo>
                      <a:pt x="5" y="41"/>
                    </a:lnTo>
                    <a:lnTo>
                      <a:pt x="0" y="12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8" name="Freeform 910">
                <a:extLst>
                  <a:ext uri="{FF2B5EF4-FFF2-40B4-BE49-F238E27FC236}">
                    <a16:creationId xmlns:a16="http://schemas.microsoft.com/office/drawing/2014/main" id="{F14A8DA1-EA0C-F345-684E-513256120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1708"/>
                <a:ext cx="233" cy="171"/>
              </a:xfrm>
              <a:custGeom>
                <a:avLst/>
                <a:gdLst>
                  <a:gd name="T0" fmla="*/ 61 w 233"/>
                  <a:gd name="T1" fmla="*/ 166 h 171"/>
                  <a:gd name="T2" fmla="*/ 96 w 233"/>
                  <a:gd name="T3" fmla="*/ 171 h 171"/>
                  <a:gd name="T4" fmla="*/ 147 w 233"/>
                  <a:gd name="T5" fmla="*/ 120 h 171"/>
                  <a:gd name="T6" fmla="*/ 208 w 233"/>
                  <a:gd name="T7" fmla="*/ 140 h 171"/>
                  <a:gd name="T8" fmla="*/ 233 w 233"/>
                  <a:gd name="T9" fmla="*/ 111 h 171"/>
                  <a:gd name="T10" fmla="*/ 218 w 233"/>
                  <a:gd name="T11" fmla="*/ 96 h 171"/>
                  <a:gd name="T12" fmla="*/ 142 w 233"/>
                  <a:gd name="T13" fmla="*/ 40 h 171"/>
                  <a:gd name="T14" fmla="*/ 66 w 233"/>
                  <a:gd name="T15" fmla="*/ 0 h 171"/>
                  <a:gd name="T16" fmla="*/ 20 w 233"/>
                  <a:gd name="T17" fmla="*/ 15 h 171"/>
                  <a:gd name="T18" fmla="*/ 0 w 233"/>
                  <a:gd name="T19" fmla="*/ 55 h 171"/>
                  <a:gd name="T20" fmla="*/ 11 w 233"/>
                  <a:gd name="T21" fmla="*/ 85 h 171"/>
                  <a:gd name="T22" fmla="*/ 5 w 233"/>
                  <a:gd name="T23" fmla="*/ 105 h 171"/>
                  <a:gd name="T24" fmla="*/ 56 w 233"/>
                  <a:gd name="T25" fmla="*/ 146 h 171"/>
                  <a:gd name="T26" fmla="*/ 61 w 233"/>
                  <a:gd name="T27" fmla="*/ 16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3" h="171">
                    <a:moveTo>
                      <a:pt x="61" y="166"/>
                    </a:moveTo>
                    <a:lnTo>
                      <a:pt x="96" y="171"/>
                    </a:lnTo>
                    <a:lnTo>
                      <a:pt x="147" y="120"/>
                    </a:lnTo>
                    <a:lnTo>
                      <a:pt x="208" y="140"/>
                    </a:lnTo>
                    <a:lnTo>
                      <a:pt x="233" y="111"/>
                    </a:lnTo>
                    <a:lnTo>
                      <a:pt x="218" y="96"/>
                    </a:lnTo>
                    <a:lnTo>
                      <a:pt x="142" y="40"/>
                    </a:lnTo>
                    <a:lnTo>
                      <a:pt x="66" y="0"/>
                    </a:lnTo>
                    <a:lnTo>
                      <a:pt x="20" y="15"/>
                    </a:lnTo>
                    <a:lnTo>
                      <a:pt x="0" y="55"/>
                    </a:lnTo>
                    <a:lnTo>
                      <a:pt x="11" y="85"/>
                    </a:lnTo>
                    <a:lnTo>
                      <a:pt x="5" y="105"/>
                    </a:lnTo>
                    <a:lnTo>
                      <a:pt x="56" y="146"/>
                    </a:lnTo>
                    <a:lnTo>
                      <a:pt x="61" y="16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49" name="Freeform 911">
                <a:extLst>
                  <a:ext uri="{FF2B5EF4-FFF2-40B4-BE49-F238E27FC236}">
                    <a16:creationId xmlns:a16="http://schemas.microsoft.com/office/drawing/2014/main" id="{C6D2EE67-727F-979C-5186-CD2C5D857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" y="1186"/>
                <a:ext cx="157" cy="107"/>
              </a:xfrm>
              <a:custGeom>
                <a:avLst/>
                <a:gdLst>
                  <a:gd name="T0" fmla="*/ 0 w 157"/>
                  <a:gd name="T1" fmla="*/ 29 h 107"/>
                  <a:gd name="T2" fmla="*/ 55 w 157"/>
                  <a:gd name="T3" fmla="*/ 0 h 107"/>
                  <a:gd name="T4" fmla="*/ 151 w 157"/>
                  <a:gd name="T5" fmla="*/ 15 h 107"/>
                  <a:gd name="T6" fmla="*/ 157 w 157"/>
                  <a:gd name="T7" fmla="*/ 96 h 107"/>
                  <a:gd name="T8" fmla="*/ 24 w 157"/>
                  <a:gd name="T9" fmla="*/ 107 h 107"/>
                  <a:gd name="T10" fmla="*/ 0 w 157"/>
                  <a:gd name="T11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107">
                    <a:moveTo>
                      <a:pt x="0" y="29"/>
                    </a:moveTo>
                    <a:lnTo>
                      <a:pt x="55" y="0"/>
                    </a:lnTo>
                    <a:lnTo>
                      <a:pt x="151" y="15"/>
                    </a:lnTo>
                    <a:lnTo>
                      <a:pt x="157" y="96"/>
                    </a:lnTo>
                    <a:lnTo>
                      <a:pt x="24" y="107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0" name="Freeform 912">
                <a:extLst>
                  <a:ext uri="{FF2B5EF4-FFF2-40B4-BE49-F238E27FC236}">
                    <a16:creationId xmlns:a16="http://schemas.microsoft.com/office/drawing/2014/main" id="{E2A776B4-5ECA-BE81-905E-2B49974A4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" y="937"/>
                <a:ext cx="121" cy="77"/>
              </a:xfrm>
              <a:custGeom>
                <a:avLst/>
                <a:gdLst>
                  <a:gd name="T0" fmla="*/ 29 w 121"/>
                  <a:gd name="T1" fmla="*/ 16 h 77"/>
                  <a:gd name="T2" fmla="*/ 90 w 121"/>
                  <a:gd name="T3" fmla="*/ 0 h 77"/>
                  <a:gd name="T4" fmla="*/ 121 w 121"/>
                  <a:gd name="T5" fmla="*/ 16 h 77"/>
                  <a:gd name="T6" fmla="*/ 85 w 121"/>
                  <a:gd name="T7" fmla="*/ 77 h 77"/>
                  <a:gd name="T8" fmla="*/ 0 w 121"/>
                  <a:gd name="T9" fmla="*/ 57 h 77"/>
                  <a:gd name="T10" fmla="*/ 29 w 121"/>
                  <a:gd name="T11" fmla="*/ 1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77">
                    <a:moveTo>
                      <a:pt x="29" y="16"/>
                    </a:moveTo>
                    <a:lnTo>
                      <a:pt x="90" y="0"/>
                    </a:lnTo>
                    <a:lnTo>
                      <a:pt x="121" y="16"/>
                    </a:lnTo>
                    <a:lnTo>
                      <a:pt x="85" y="77"/>
                    </a:lnTo>
                    <a:lnTo>
                      <a:pt x="0" y="57"/>
                    </a:lnTo>
                    <a:lnTo>
                      <a:pt x="29" y="1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1" name="Freeform 913">
                <a:extLst>
                  <a:ext uri="{FF2B5EF4-FFF2-40B4-BE49-F238E27FC236}">
                    <a16:creationId xmlns:a16="http://schemas.microsoft.com/office/drawing/2014/main" id="{4373864F-0573-7A96-2E24-6BC8D16DC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983"/>
                <a:ext cx="142" cy="92"/>
              </a:xfrm>
              <a:custGeom>
                <a:avLst/>
                <a:gdLst>
                  <a:gd name="T0" fmla="*/ 11 w 142"/>
                  <a:gd name="T1" fmla="*/ 81 h 92"/>
                  <a:gd name="T2" fmla="*/ 86 w 142"/>
                  <a:gd name="T3" fmla="*/ 92 h 92"/>
                  <a:gd name="T4" fmla="*/ 142 w 142"/>
                  <a:gd name="T5" fmla="*/ 61 h 92"/>
                  <a:gd name="T6" fmla="*/ 131 w 142"/>
                  <a:gd name="T7" fmla="*/ 51 h 92"/>
                  <a:gd name="T8" fmla="*/ 66 w 142"/>
                  <a:gd name="T9" fmla="*/ 0 h 92"/>
                  <a:gd name="T10" fmla="*/ 0 w 142"/>
                  <a:gd name="T11" fmla="*/ 40 h 92"/>
                  <a:gd name="T12" fmla="*/ 11 w 142"/>
                  <a:gd name="T13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92">
                    <a:moveTo>
                      <a:pt x="11" y="81"/>
                    </a:moveTo>
                    <a:lnTo>
                      <a:pt x="86" y="92"/>
                    </a:lnTo>
                    <a:lnTo>
                      <a:pt x="142" y="61"/>
                    </a:lnTo>
                    <a:lnTo>
                      <a:pt x="131" y="51"/>
                    </a:lnTo>
                    <a:lnTo>
                      <a:pt x="66" y="0"/>
                    </a:lnTo>
                    <a:lnTo>
                      <a:pt x="0" y="40"/>
                    </a:lnTo>
                    <a:lnTo>
                      <a:pt x="11" y="8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2" name="Freeform 914">
                <a:extLst>
                  <a:ext uri="{FF2B5EF4-FFF2-40B4-BE49-F238E27FC236}">
                    <a16:creationId xmlns:a16="http://schemas.microsoft.com/office/drawing/2014/main" id="{98871FD0-47B4-3F47-7DD5-B65480C39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" y="846"/>
                <a:ext cx="183" cy="127"/>
              </a:xfrm>
              <a:custGeom>
                <a:avLst/>
                <a:gdLst>
                  <a:gd name="T0" fmla="*/ 26 w 183"/>
                  <a:gd name="T1" fmla="*/ 127 h 127"/>
                  <a:gd name="T2" fmla="*/ 102 w 183"/>
                  <a:gd name="T3" fmla="*/ 107 h 127"/>
                  <a:gd name="T4" fmla="*/ 111 w 183"/>
                  <a:gd name="T5" fmla="*/ 111 h 127"/>
                  <a:gd name="T6" fmla="*/ 183 w 183"/>
                  <a:gd name="T7" fmla="*/ 87 h 127"/>
                  <a:gd name="T8" fmla="*/ 177 w 183"/>
                  <a:gd name="T9" fmla="*/ 56 h 127"/>
                  <a:gd name="T10" fmla="*/ 138 w 183"/>
                  <a:gd name="T11" fmla="*/ 54 h 127"/>
                  <a:gd name="T12" fmla="*/ 117 w 183"/>
                  <a:gd name="T13" fmla="*/ 6 h 127"/>
                  <a:gd name="T14" fmla="*/ 76 w 183"/>
                  <a:gd name="T15" fmla="*/ 0 h 127"/>
                  <a:gd name="T16" fmla="*/ 52 w 183"/>
                  <a:gd name="T17" fmla="*/ 50 h 127"/>
                  <a:gd name="T18" fmla="*/ 11 w 183"/>
                  <a:gd name="T19" fmla="*/ 61 h 127"/>
                  <a:gd name="T20" fmla="*/ 0 w 183"/>
                  <a:gd name="T21" fmla="*/ 76 h 127"/>
                  <a:gd name="T22" fmla="*/ 26 w 183"/>
                  <a:gd name="T23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3" h="127">
                    <a:moveTo>
                      <a:pt x="26" y="127"/>
                    </a:moveTo>
                    <a:lnTo>
                      <a:pt x="102" y="107"/>
                    </a:lnTo>
                    <a:lnTo>
                      <a:pt x="111" y="111"/>
                    </a:lnTo>
                    <a:lnTo>
                      <a:pt x="183" y="87"/>
                    </a:lnTo>
                    <a:lnTo>
                      <a:pt x="177" y="56"/>
                    </a:lnTo>
                    <a:lnTo>
                      <a:pt x="138" y="54"/>
                    </a:lnTo>
                    <a:lnTo>
                      <a:pt x="117" y="6"/>
                    </a:lnTo>
                    <a:lnTo>
                      <a:pt x="76" y="0"/>
                    </a:lnTo>
                    <a:lnTo>
                      <a:pt x="52" y="50"/>
                    </a:lnTo>
                    <a:lnTo>
                      <a:pt x="11" y="61"/>
                    </a:lnTo>
                    <a:lnTo>
                      <a:pt x="0" y="76"/>
                    </a:lnTo>
                    <a:lnTo>
                      <a:pt x="26" y="12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3" name="Freeform 915">
                <a:extLst>
                  <a:ext uri="{FF2B5EF4-FFF2-40B4-BE49-F238E27FC236}">
                    <a16:creationId xmlns:a16="http://schemas.microsoft.com/office/drawing/2014/main" id="{FDE35CC1-A3D8-1779-2491-DEED6BB4A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" y="791"/>
                <a:ext cx="156" cy="142"/>
              </a:xfrm>
              <a:custGeom>
                <a:avLst/>
                <a:gdLst>
                  <a:gd name="T0" fmla="*/ 152 w 156"/>
                  <a:gd name="T1" fmla="*/ 5 h 142"/>
                  <a:gd name="T2" fmla="*/ 156 w 156"/>
                  <a:gd name="T3" fmla="*/ 26 h 142"/>
                  <a:gd name="T4" fmla="*/ 147 w 156"/>
                  <a:gd name="T5" fmla="*/ 30 h 142"/>
                  <a:gd name="T6" fmla="*/ 132 w 156"/>
                  <a:gd name="T7" fmla="*/ 101 h 142"/>
                  <a:gd name="T8" fmla="*/ 106 w 156"/>
                  <a:gd name="T9" fmla="*/ 116 h 142"/>
                  <a:gd name="T10" fmla="*/ 92 w 156"/>
                  <a:gd name="T11" fmla="*/ 142 h 142"/>
                  <a:gd name="T12" fmla="*/ 36 w 156"/>
                  <a:gd name="T13" fmla="*/ 126 h 142"/>
                  <a:gd name="T14" fmla="*/ 0 w 156"/>
                  <a:gd name="T15" fmla="*/ 96 h 142"/>
                  <a:gd name="T16" fmla="*/ 36 w 156"/>
                  <a:gd name="T17" fmla="*/ 55 h 142"/>
                  <a:gd name="T18" fmla="*/ 60 w 156"/>
                  <a:gd name="T19" fmla="*/ 55 h 142"/>
                  <a:gd name="T20" fmla="*/ 86 w 156"/>
                  <a:gd name="T21" fmla="*/ 55 h 142"/>
                  <a:gd name="T22" fmla="*/ 101 w 156"/>
                  <a:gd name="T23" fmla="*/ 0 h 142"/>
                  <a:gd name="T24" fmla="*/ 152 w 156"/>
                  <a:gd name="T25" fmla="*/ 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42">
                    <a:moveTo>
                      <a:pt x="152" y="5"/>
                    </a:moveTo>
                    <a:lnTo>
                      <a:pt x="156" y="26"/>
                    </a:lnTo>
                    <a:lnTo>
                      <a:pt x="147" y="30"/>
                    </a:lnTo>
                    <a:lnTo>
                      <a:pt x="132" y="101"/>
                    </a:lnTo>
                    <a:lnTo>
                      <a:pt x="106" y="116"/>
                    </a:lnTo>
                    <a:lnTo>
                      <a:pt x="92" y="142"/>
                    </a:lnTo>
                    <a:lnTo>
                      <a:pt x="36" y="126"/>
                    </a:lnTo>
                    <a:lnTo>
                      <a:pt x="0" y="96"/>
                    </a:lnTo>
                    <a:lnTo>
                      <a:pt x="36" y="55"/>
                    </a:lnTo>
                    <a:lnTo>
                      <a:pt x="60" y="55"/>
                    </a:lnTo>
                    <a:lnTo>
                      <a:pt x="86" y="55"/>
                    </a:lnTo>
                    <a:lnTo>
                      <a:pt x="101" y="0"/>
                    </a:lnTo>
                    <a:lnTo>
                      <a:pt x="152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4" name="Freeform 916">
                <a:extLst>
                  <a:ext uri="{FF2B5EF4-FFF2-40B4-BE49-F238E27FC236}">
                    <a16:creationId xmlns:a16="http://schemas.microsoft.com/office/drawing/2014/main" id="{2EA2E424-493E-B3CA-D149-B23884DDB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" y="1247"/>
                <a:ext cx="81" cy="182"/>
              </a:xfrm>
              <a:custGeom>
                <a:avLst/>
                <a:gdLst>
                  <a:gd name="T0" fmla="*/ 66 w 81"/>
                  <a:gd name="T1" fmla="*/ 182 h 182"/>
                  <a:gd name="T2" fmla="*/ 81 w 81"/>
                  <a:gd name="T3" fmla="*/ 70 h 182"/>
                  <a:gd name="T4" fmla="*/ 61 w 81"/>
                  <a:gd name="T5" fmla="*/ 0 h 182"/>
                  <a:gd name="T6" fmla="*/ 35 w 81"/>
                  <a:gd name="T7" fmla="*/ 0 h 182"/>
                  <a:gd name="T8" fmla="*/ 0 w 81"/>
                  <a:gd name="T9" fmla="*/ 151 h 182"/>
                  <a:gd name="T10" fmla="*/ 66 w 81"/>
                  <a:gd name="T1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182">
                    <a:moveTo>
                      <a:pt x="66" y="182"/>
                    </a:moveTo>
                    <a:lnTo>
                      <a:pt x="81" y="70"/>
                    </a:lnTo>
                    <a:lnTo>
                      <a:pt x="61" y="0"/>
                    </a:lnTo>
                    <a:lnTo>
                      <a:pt x="35" y="0"/>
                    </a:lnTo>
                    <a:lnTo>
                      <a:pt x="0" y="151"/>
                    </a:lnTo>
                    <a:lnTo>
                      <a:pt x="66" y="18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5" name="Freeform 917">
                <a:extLst>
                  <a:ext uri="{FF2B5EF4-FFF2-40B4-BE49-F238E27FC236}">
                    <a16:creationId xmlns:a16="http://schemas.microsoft.com/office/drawing/2014/main" id="{FCF736AB-794E-512F-56D5-5DC89B921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5" y="1282"/>
                <a:ext cx="182" cy="217"/>
              </a:xfrm>
              <a:custGeom>
                <a:avLst/>
                <a:gdLst>
                  <a:gd name="T0" fmla="*/ 44 w 182"/>
                  <a:gd name="T1" fmla="*/ 11 h 217"/>
                  <a:gd name="T2" fmla="*/ 177 w 182"/>
                  <a:gd name="T3" fmla="*/ 0 h 217"/>
                  <a:gd name="T4" fmla="*/ 182 w 182"/>
                  <a:gd name="T5" fmla="*/ 5 h 217"/>
                  <a:gd name="T6" fmla="*/ 171 w 182"/>
                  <a:gd name="T7" fmla="*/ 90 h 217"/>
                  <a:gd name="T8" fmla="*/ 105 w 182"/>
                  <a:gd name="T9" fmla="*/ 111 h 217"/>
                  <a:gd name="T10" fmla="*/ 142 w 182"/>
                  <a:gd name="T11" fmla="*/ 197 h 217"/>
                  <a:gd name="T12" fmla="*/ 105 w 182"/>
                  <a:gd name="T13" fmla="*/ 212 h 217"/>
                  <a:gd name="T14" fmla="*/ 105 w 182"/>
                  <a:gd name="T15" fmla="*/ 217 h 217"/>
                  <a:gd name="T16" fmla="*/ 65 w 182"/>
                  <a:gd name="T17" fmla="*/ 203 h 217"/>
                  <a:gd name="T18" fmla="*/ 75 w 182"/>
                  <a:gd name="T19" fmla="*/ 157 h 217"/>
                  <a:gd name="T20" fmla="*/ 0 w 182"/>
                  <a:gd name="T21" fmla="*/ 81 h 217"/>
                  <a:gd name="T22" fmla="*/ 44 w 182"/>
                  <a:gd name="T23" fmla="*/ 1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2" h="217">
                    <a:moveTo>
                      <a:pt x="44" y="11"/>
                    </a:moveTo>
                    <a:lnTo>
                      <a:pt x="177" y="0"/>
                    </a:lnTo>
                    <a:lnTo>
                      <a:pt x="182" y="5"/>
                    </a:lnTo>
                    <a:lnTo>
                      <a:pt x="171" y="90"/>
                    </a:lnTo>
                    <a:lnTo>
                      <a:pt x="105" y="111"/>
                    </a:lnTo>
                    <a:lnTo>
                      <a:pt x="142" y="197"/>
                    </a:lnTo>
                    <a:lnTo>
                      <a:pt x="105" y="212"/>
                    </a:lnTo>
                    <a:lnTo>
                      <a:pt x="105" y="217"/>
                    </a:lnTo>
                    <a:lnTo>
                      <a:pt x="65" y="203"/>
                    </a:lnTo>
                    <a:lnTo>
                      <a:pt x="75" y="157"/>
                    </a:lnTo>
                    <a:lnTo>
                      <a:pt x="0" y="81"/>
                    </a:lnTo>
                    <a:lnTo>
                      <a:pt x="44" y="1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6" name="Freeform 918">
                <a:extLst>
                  <a:ext uri="{FF2B5EF4-FFF2-40B4-BE49-F238E27FC236}">
                    <a16:creationId xmlns:a16="http://schemas.microsoft.com/office/drawing/2014/main" id="{A1DBEDE2-C189-32AA-491B-4908ED4AB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9" y="522"/>
                <a:ext cx="183" cy="208"/>
              </a:xfrm>
              <a:custGeom>
                <a:avLst/>
                <a:gdLst>
                  <a:gd name="T0" fmla="*/ 16 w 183"/>
                  <a:gd name="T1" fmla="*/ 167 h 208"/>
                  <a:gd name="T2" fmla="*/ 57 w 183"/>
                  <a:gd name="T3" fmla="*/ 157 h 208"/>
                  <a:gd name="T4" fmla="*/ 92 w 183"/>
                  <a:gd name="T5" fmla="*/ 208 h 208"/>
                  <a:gd name="T6" fmla="*/ 147 w 183"/>
                  <a:gd name="T7" fmla="*/ 182 h 208"/>
                  <a:gd name="T8" fmla="*/ 183 w 183"/>
                  <a:gd name="T9" fmla="*/ 97 h 208"/>
                  <a:gd name="T10" fmla="*/ 92 w 183"/>
                  <a:gd name="T11" fmla="*/ 51 h 208"/>
                  <a:gd name="T12" fmla="*/ 102 w 183"/>
                  <a:gd name="T13" fmla="*/ 16 h 208"/>
                  <a:gd name="T14" fmla="*/ 81 w 183"/>
                  <a:gd name="T15" fmla="*/ 0 h 208"/>
                  <a:gd name="T16" fmla="*/ 51 w 183"/>
                  <a:gd name="T17" fmla="*/ 25 h 208"/>
                  <a:gd name="T18" fmla="*/ 46 w 183"/>
                  <a:gd name="T19" fmla="*/ 77 h 208"/>
                  <a:gd name="T20" fmla="*/ 61 w 183"/>
                  <a:gd name="T21" fmla="*/ 97 h 208"/>
                  <a:gd name="T22" fmla="*/ 31 w 183"/>
                  <a:gd name="T23" fmla="*/ 117 h 208"/>
                  <a:gd name="T24" fmla="*/ 0 w 183"/>
                  <a:gd name="T25" fmla="*/ 136 h 208"/>
                  <a:gd name="T26" fmla="*/ 16 w 183"/>
                  <a:gd name="T27" fmla="*/ 16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208">
                    <a:moveTo>
                      <a:pt x="16" y="167"/>
                    </a:moveTo>
                    <a:lnTo>
                      <a:pt x="57" y="157"/>
                    </a:lnTo>
                    <a:lnTo>
                      <a:pt x="92" y="208"/>
                    </a:lnTo>
                    <a:lnTo>
                      <a:pt x="147" y="182"/>
                    </a:lnTo>
                    <a:lnTo>
                      <a:pt x="183" y="97"/>
                    </a:lnTo>
                    <a:lnTo>
                      <a:pt x="92" y="51"/>
                    </a:lnTo>
                    <a:lnTo>
                      <a:pt x="102" y="16"/>
                    </a:lnTo>
                    <a:lnTo>
                      <a:pt x="81" y="0"/>
                    </a:lnTo>
                    <a:lnTo>
                      <a:pt x="51" y="25"/>
                    </a:lnTo>
                    <a:lnTo>
                      <a:pt x="46" y="77"/>
                    </a:lnTo>
                    <a:lnTo>
                      <a:pt x="61" y="97"/>
                    </a:lnTo>
                    <a:lnTo>
                      <a:pt x="31" y="117"/>
                    </a:lnTo>
                    <a:lnTo>
                      <a:pt x="0" y="136"/>
                    </a:lnTo>
                    <a:lnTo>
                      <a:pt x="16" y="16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7" name="Freeform 919">
                <a:extLst>
                  <a:ext uri="{FF2B5EF4-FFF2-40B4-BE49-F238E27FC236}">
                    <a16:creationId xmlns:a16="http://schemas.microsoft.com/office/drawing/2014/main" id="{86D3320A-4CC4-54E2-94C7-FF2E22203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" y="669"/>
                <a:ext cx="159" cy="87"/>
              </a:xfrm>
              <a:custGeom>
                <a:avLst/>
                <a:gdLst>
                  <a:gd name="T0" fmla="*/ 6 w 159"/>
                  <a:gd name="T1" fmla="*/ 61 h 87"/>
                  <a:gd name="T2" fmla="*/ 0 w 159"/>
                  <a:gd name="T3" fmla="*/ 10 h 87"/>
                  <a:gd name="T4" fmla="*/ 26 w 159"/>
                  <a:gd name="T5" fmla="*/ 0 h 87"/>
                  <a:gd name="T6" fmla="*/ 77 w 159"/>
                  <a:gd name="T7" fmla="*/ 15 h 87"/>
                  <a:gd name="T8" fmla="*/ 98 w 159"/>
                  <a:gd name="T9" fmla="*/ 30 h 87"/>
                  <a:gd name="T10" fmla="*/ 159 w 159"/>
                  <a:gd name="T11" fmla="*/ 20 h 87"/>
                  <a:gd name="T12" fmla="*/ 159 w 159"/>
                  <a:gd name="T13" fmla="*/ 35 h 87"/>
                  <a:gd name="T14" fmla="*/ 113 w 159"/>
                  <a:gd name="T15" fmla="*/ 76 h 87"/>
                  <a:gd name="T16" fmla="*/ 46 w 159"/>
                  <a:gd name="T17" fmla="*/ 87 h 87"/>
                  <a:gd name="T18" fmla="*/ 6 w 159"/>
                  <a:gd name="T19" fmla="*/ 6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9" h="87">
                    <a:moveTo>
                      <a:pt x="6" y="61"/>
                    </a:moveTo>
                    <a:lnTo>
                      <a:pt x="0" y="10"/>
                    </a:lnTo>
                    <a:lnTo>
                      <a:pt x="26" y="0"/>
                    </a:lnTo>
                    <a:lnTo>
                      <a:pt x="77" y="15"/>
                    </a:lnTo>
                    <a:lnTo>
                      <a:pt x="98" y="30"/>
                    </a:lnTo>
                    <a:lnTo>
                      <a:pt x="159" y="20"/>
                    </a:lnTo>
                    <a:lnTo>
                      <a:pt x="159" y="35"/>
                    </a:lnTo>
                    <a:lnTo>
                      <a:pt x="113" y="76"/>
                    </a:lnTo>
                    <a:lnTo>
                      <a:pt x="46" y="87"/>
                    </a:lnTo>
                    <a:lnTo>
                      <a:pt x="6" y="6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8" name="Freeform 920">
                <a:extLst>
                  <a:ext uri="{FF2B5EF4-FFF2-40B4-BE49-F238E27FC236}">
                    <a16:creationId xmlns:a16="http://schemas.microsoft.com/office/drawing/2014/main" id="{57DE87B8-6062-4D78-DBE9-02074A6C42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0" y="1819"/>
                <a:ext cx="146" cy="127"/>
              </a:xfrm>
              <a:custGeom>
                <a:avLst/>
                <a:gdLst>
                  <a:gd name="T0" fmla="*/ 0 w 146"/>
                  <a:gd name="T1" fmla="*/ 29 h 127"/>
                  <a:gd name="T2" fmla="*/ 25 w 146"/>
                  <a:gd name="T3" fmla="*/ 0 h 127"/>
                  <a:gd name="T4" fmla="*/ 141 w 146"/>
                  <a:gd name="T5" fmla="*/ 50 h 127"/>
                  <a:gd name="T6" fmla="*/ 146 w 146"/>
                  <a:gd name="T7" fmla="*/ 81 h 127"/>
                  <a:gd name="T8" fmla="*/ 65 w 146"/>
                  <a:gd name="T9" fmla="*/ 127 h 127"/>
                  <a:gd name="T10" fmla="*/ 21 w 146"/>
                  <a:gd name="T11" fmla="*/ 101 h 127"/>
                  <a:gd name="T12" fmla="*/ 0 w 146"/>
                  <a:gd name="T13" fmla="*/ 2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27">
                    <a:moveTo>
                      <a:pt x="0" y="29"/>
                    </a:moveTo>
                    <a:lnTo>
                      <a:pt x="25" y="0"/>
                    </a:lnTo>
                    <a:lnTo>
                      <a:pt x="141" y="50"/>
                    </a:lnTo>
                    <a:lnTo>
                      <a:pt x="146" y="81"/>
                    </a:lnTo>
                    <a:lnTo>
                      <a:pt x="65" y="127"/>
                    </a:lnTo>
                    <a:lnTo>
                      <a:pt x="21" y="101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59" name="Freeform 921">
                <a:extLst>
                  <a:ext uri="{FF2B5EF4-FFF2-40B4-BE49-F238E27FC236}">
                    <a16:creationId xmlns:a16="http://schemas.microsoft.com/office/drawing/2014/main" id="{15FBAAB6-6B57-FA96-5067-D6F144DE1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9" y="1302"/>
                <a:ext cx="166" cy="249"/>
              </a:xfrm>
              <a:custGeom>
                <a:avLst/>
                <a:gdLst>
                  <a:gd name="T0" fmla="*/ 142 w 166"/>
                  <a:gd name="T1" fmla="*/ 197 h 249"/>
                  <a:gd name="T2" fmla="*/ 136 w 166"/>
                  <a:gd name="T3" fmla="*/ 172 h 249"/>
                  <a:gd name="T4" fmla="*/ 166 w 166"/>
                  <a:gd name="T5" fmla="*/ 96 h 249"/>
                  <a:gd name="T6" fmla="*/ 151 w 166"/>
                  <a:gd name="T7" fmla="*/ 61 h 249"/>
                  <a:gd name="T8" fmla="*/ 96 w 166"/>
                  <a:gd name="T9" fmla="*/ 0 h 249"/>
                  <a:gd name="T10" fmla="*/ 29 w 166"/>
                  <a:gd name="T11" fmla="*/ 35 h 249"/>
                  <a:gd name="T12" fmla="*/ 0 w 166"/>
                  <a:gd name="T13" fmla="*/ 87 h 249"/>
                  <a:gd name="T14" fmla="*/ 29 w 166"/>
                  <a:gd name="T15" fmla="*/ 107 h 249"/>
                  <a:gd name="T16" fmla="*/ 4 w 166"/>
                  <a:gd name="T17" fmla="*/ 147 h 249"/>
                  <a:gd name="T18" fmla="*/ 75 w 166"/>
                  <a:gd name="T19" fmla="*/ 208 h 249"/>
                  <a:gd name="T20" fmla="*/ 55 w 166"/>
                  <a:gd name="T21" fmla="*/ 249 h 249"/>
                  <a:gd name="T22" fmla="*/ 64 w 166"/>
                  <a:gd name="T23" fmla="*/ 249 h 249"/>
                  <a:gd name="T24" fmla="*/ 110 w 166"/>
                  <a:gd name="T25" fmla="*/ 243 h 249"/>
                  <a:gd name="T26" fmla="*/ 131 w 166"/>
                  <a:gd name="T27" fmla="*/ 197 h 249"/>
                  <a:gd name="T28" fmla="*/ 142 w 166"/>
                  <a:gd name="T29" fmla="*/ 19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6" h="249">
                    <a:moveTo>
                      <a:pt x="142" y="197"/>
                    </a:moveTo>
                    <a:lnTo>
                      <a:pt x="136" y="172"/>
                    </a:lnTo>
                    <a:lnTo>
                      <a:pt x="166" y="96"/>
                    </a:lnTo>
                    <a:lnTo>
                      <a:pt x="151" y="61"/>
                    </a:lnTo>
                    <a:lnTo>
                      <a:pt x="96" y="0"/>
                    </a:lnTo>
                    <a:lnTo>
                      <a:pt x="29" y="35"/>
                    </a:lnTo>
                    <a:lnTo>
                      <a:pt x="0" y="87"/>
                    </a:lnTo>
                    <a:lnTo>
                      <a:pt x="29" y="107"/>
                    </a:lnTo>
                    <a:lnTo>
                      <a:pt x="4" y="147"/>
                    </a:lnTo>
                    <a:lnTo>
                      <a:pt x="75" y="208"/>
                    </a:lnTo>
                    <a:lnTo>
                      <a:pt x="55" y="249"/>
                    </a:lnTo>
                    <a:lnTo>
                      <a:pt x="64" y="249"/>
                    </a:lnTo>
                    <a:lnTo>
                      <a:pt x="110" y="243"/>
                    </a:lnTo>
                    <a:lnTo>
                      <a:pt x="131" y="197"/>
                    </a:lnTo>
                    <a:lnTo>
                      <a:pt x="142" y="19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0" name="Freeform 922">
                <a:extLst>
                  <a:ext uri="{FF2B5EF4-FFF2-40B4-BE49-F238E27FC236}">
                    <a16:creationId xmlns:a16="http://schemas.microsoft.com/office/drawing/2014/main" id="{BC3545DC-A92D-408C-D2DB-D05F51D6C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710"/>
                <a:ext cx="116" cy="107"/>
              </a:xfrm>
              <a:custGeom>
                <a:avLst/>
                <a:gdLst>
                  <a:gd name="T0" fmla="*/ 0 w 116"/>
                  <a:gd name="T1" fmla="*/ 46 h 107"/>
                  <a:gd name="T2" fmla="*/ 5 w 116"/>
                  <a:gd name="T3" fmla="*/ 70 h 107"/>
                  <a:gd name="T4" fmla="*/ 46 w 116"/>
                  <a:gd name="T5" fmla="*/ 107 h 107"/>
                  <a:gd name="T6" fmla="*/ 70 w 116"/>
                  <a:gd name="T7" fmla="*/ 101 h 107"/>
                  <a:gd name="T8" fmla="*/ 96 w 116"/>
                  <a:gd name="T9" fmla="*/ 50 h 107"/>
                  <a:gd name="T10" fmla="*/ 116 w 116"/>
                  <a:gd name="T11" fmla="*/ 0 h 107"/>
                  <a:gd name="T12" fmla="*/ 106 w 116"/>
                  <a:gd name="T13" fmla="*/ 0 h 107"/>
                  <a:gd name="T14" fmla="*/ 86 w 116"/>
                  <a:gd name="T15" fmla="*/ 0 h 107"/>
                  <a:gd name="T16" fmla="*/ 70 w 116"/>
                  <a:gd name="T17" fmla="*/ 15 h 107"/>
                  <a:gd name="T18" fmla="*/ 0 w 116"/>
                  <a:gd name="T19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" h="107">
                    <a:moveTo>
                      <a:pt x="0" y="46"/>
                    </a:moveTo>
                    <a:lnTo>
                      <a:pt x="5" y="70"/>
                    </a:lnTo>
                    <a:lnTo>
                      <a:pt x="46" y="107"/>
                    </a:lnTo>
                    <a:lnTo>
                      <a:pt x="70" y="101"/>
                    </a:lnTo>
                    <a:lnTo>
                      <a:pt x="96" y="50"/>
                    </a:lnTo>
                    <a:lnTo>
                      <a:pt x="116" y="0"/>
                    </a:lnTo>
                    <a:lnTo>
                      <a:pt x="106" y="0"/>
                    </a:lnTo>
                    <a:lnTo>
                      <a:pt x="86" y="0"/>
                    </a:lnTo>
                    <a:lnTo>
                      <a:pt x="70" y="15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1" name="Freeform 923">
                <a:extLst>
                  <a:ext uri="{FF2B5EF4-FFF2-40B4-BE49-F238E27FC236}">
                    <a16:creationId xmlns:a16="http://schemas.microsoft.com/office/drawing/2014/main" id="{A5B0C797-983B-285E-FAB3-5E4521F7F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623"/>
                <a:ext cx="173" cy="133"/>
              </a:xfrm>
              <a:custGeom>
                <a:avLst/>
                <a:gdLst>
                  <a:gd name="T0" fmla="*/ 87 w 173"/>
                  <a:gd name="T1" fmla="*/ 133 h 133"/>
                  <a:gd name="T2" fmla="*/ 157 w 173"/>
                  <a:gd name="T3" fmla="*/ 102 h 133"/>
                  <a:gd name="T4" fmla="*/ 173 w 173"/>
                  <a:gd name="T5" fmla="*/ 87 h 133"/>
                  <a:gd name="T6" fmla="*/ 127 w 173"/>
                  <a:gd name="T7" fmla="*/ 16 h 133"/>
                  <a:gd name="T8" fmla="*/ 77 w 173"/>
                  <a:gd name="T9" fmla="*/ 0 h 133"/>
                  <a:gd name="T10" fmla="*/ 61 w 173"/>
                  <a:gd name="T11" fmla="*/ 6 h 133"/>
                  <a:gd name="T12" fmla="*/ 20 w 173"/>
                  <a:gd name="T13" fmla="*/ 56 h 133"/>
                  <a:gd name="T14" fmla="*/ 0 w 173"/>
                  <a:gd name="T15" fmla="*/ 127 h 133"/>
                  <a:gd name="T16" fmla="*/ 87 w 173"/>
                  <a:gd name="T17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133">
                    <a:moveTo>
                      <a:pt x="87" y="133"/>
                    </a:moveTo>
                    <a:lnTo>
                      <a:pt x="157" y="102"/>
                    </a:lnTo>
                    <a:lnTo>
                      <a:pt x="173" y="87"/>
                    </a:lnTo>
                    <a:lnTo>
                      <a:pt x="127" y="16"/>
                    </a:lnTo>
                    <a:lnTo>
                      <a:pt x="77" y="0"/>
                    </a:lnTo>
                    <a:lnTo>
                      <a:pt x="61" y="6"/>
                    </a:lnTo>
                    <a:lnTo>
                      <a:pt x="20" y="56"/>
                    </a:lnTo>
                    <a:lnTo>
                      <a:pt x="0" y="127"/>
                    </a:lnTo>
                    <a:lnTo>
                      <a:pt x="87" y="13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2" name="Freeform 924">
                <a:extLst>
                  <a:ext uri="{FF2B5EF4-FFF2-40B4-BE49-F238E27FC236}">
                    <a16:creationId xmlns:a16="http://schemas.microsoft.com/office/drawing/2014/main" id="{AA587113-C2E8-FCB1-C926-DD8394671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4" y="1453"/>
                <a:ext cx="107" cy="113"/>
              </a:xfrm>
              <a:custGeom>
                <a:avLst/>
                <a:gdLst>
                  <a:gd name="T0" fmla="*/ 0 w 107"/>
                  <a:gd name="T1" fmla="*/ 107 h 113"/>
                  <a:gd name="T2" fmla="*/ 91 w 107"/>
                  <a:gd name="T3" fmla="*/ 113 h 113"/>
                  <a:gd name="T4" fmla="*/ 107 w 107"/>
                  <a:gd name="T5" fmla="*/ 52 h 113"/>
                  <a:gd name="T6" fmla="*/ 87 w 107"/>
                  <a:gd name="T7" fmla="*/ 11 h 113"/>
                  <a:gd name="T8" fmla="*/ 21 w 107"/>
                  <a:gd name="T9" fmla="*/ 0 h 113"/>
                  <a:gd name="T10" fmla="*/ 0 w 107"/>
                  <a:gd name="T11" fmla="*/ 10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113">
                    <a:moveTo>
                      <a:pt x="0" y="107"/>
                    </a:moveTo>
                    <a:lnTo>
                      <a:pt x="91" y="113"/>
                    </a:lnTo>
                    <a:lnTo>
                      <a:pt x="107" y="52"/>
                    </a:lnTo>
                    <a:lnTo>
                      <a:pt x="87" y="11"/>
                    </a:lnTo>
                    <a:lnTo>
                      <a:pt x="21" y="0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3" name="Freeform 925">
                <a:extLst>
                  <a:ext uri="{FF2B5EF4-FFF2-40B4-BE49-F238E27FC236}">
                    <a16:creationId xmlns:a16="http://schemas.microsoft.com/office/drawing/2014/main" id="{E87455EC-2AA9-E333-0A35-9BA9A0321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201"/>
                <a:ext cx="111" cy="106"/>
              </a:xfrm>
              <a:custGeom>
                <a:avLst/>
                <a:gdLst>
                  <a:gd name="T0" fmla="*/ 6 w 111"/>
                  <a:gd name="T1" fmla="*/ 81 h 106"/>
                  <a:gd name="T2" fmla="*/ 0 w 111"/>
                  <a:gd name="T3" fmla="*/ 0 h 106"/>
                  <a:gd name="T4" fmla="*/ 11 w 111"/>
                  <a:gd name="T5" fmla="*/ 0 h 106"/>
                  <a:gd name="T6" fmla="*/ 46 w 111"/>
                  <a:gd name="T7" fmla="*/ 0 h 106"/>
                  <a:gd name="T8" fmla="*/ 111 w 111"/>
                  <a:gd name="T9" fmla="*/ 51 h 106"/>
                  <a:gd name="T10" fmla="*/ 67 w 111"/>
                  <a:gd name="T11" fmla="*/ 106 h 106"/>
                  <a:gd name="T12" fmla="*/ 30 w 111"/>
                  <a:gd name="T13" fmla="*/ 81 h 106"/>
                  <a:gd name="T14" fmla="*/ 11 w 111"/>
                  <a:gd name="T15" fmla="*/ 86 h 106"/>
                  <a:gd name="T16" fmla="*/ 6 w 111"/>
                  <a:gd name="T17" fmla="*/ 8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06">
                    <a:moveTo>
                      <a:pt x="6" y="8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46" y="0"/>
                    </a:lnTo>
                    <a:lnTo>
                      <a:pt x="111" y="51"/>
                    </a:lnTo>
                    <a:lnTo>
                      <a:pt x="67" y="106"/>
                    </a:lnTo>
                    <a:lnTo>
                      <a:pt x="30" y="81"/>
                    </a:lnTo>
                    <a:lnTo>
                      <a:pt x="11" y="86"/>
                    </a:lnTo>
                    <a:lnTo>
                      <a:pt x="6" y="8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4" name="Freeform 926">
                <a:extLst>
                  <a:ext uri="{FF2B5EF4-FFF2-40B4-BE49-F238E27FC236}">
                    <a16:creationId xmlns:a16="http://schemas.microsoft.com/office/drawing/2014/main" id="{6741A87C-ECD8-F278-B3A3-0BCA97195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499"/>
                <a:ext cx="213" cy="142"/>
              </a:xfrm>
              <a:custGeom>
                <a:avLst/>
                <a:gdLst>
                  <a:gd name="T0" fmla="*/ 0 w 213"/>
                  <a:gd name="T1" fmla="*/ 96 h 142"/>
                  <a:gd name="T2" fmla="*/ 30 w 213"/>
                  <a:gd name="T3" fmla="*/ 41 h 142"/>
                  <a:gd name="T4" fmla="*/ 0 w 213"/>
                  <a:gd name="T5" fmla="*/ 0 h 142"/>
                  <a:gd name="T6" fmla="*/ 13 w 213"/>
                  <a:gd name="T7" fmla="*/ 0 h 142"/>
                  <a:gd name="T8" fmla="*/ 209 w 213"/>
                  <a:gd name="T9" fmla="*/ 71 h 142"/>
                  <a:gd name="T10" fmla="*/ 213 w 213"/>
                  <a:gd name="T11" fmla="*/ 91 h 142"/>
                  <a:gd name="T12" fmla="*/ 209 w 213"/>
                  <a:gd name="T13" fmla="*/ 107 h 142"/>
                  <a:gd name="T14" fmla="*/ 157 w 213"/>
                  <a:gd name="T15" fmla="*/ 137 h 142"/>
                  <a:gd name="T16" fmla="*/ 87 w 213"/>
                  <a:gd name="T17" fmla="*/ 142 h 142"/>
                  <a:gd name="T18" fmla="*/ 0 w 213"/>
                  <a:gd name="T19" fmla="*/ 9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142">
                    <a:moveTo>
                      <a:pt x="0" y="96"/>
                    </a:moveTo>
                    <a:lnTo>
                      <a:pt x="30" y="4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09" y="71"/>
                    </a:lnTo>
                    <a:lnTo>
                      <a:pt x="213" y="91"/>
                    </a:lnTo>
                    <a:lnTo>
                      <a:pt x="209" y="107"/>
                    </a:lnTo>
                    <a:lnTo>
                      <a:pt x="157" y="137"/>
                    </a:lnTo>
                    <a:lnTo>
                      <a:pt x="87" y="142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5" name="Freeform 927">
                <a:extLst>
                  <a:ext uri="{FF2B5EF4-FFF2-40B4-BE49-F238E27FC236}">
                    <a16:creationId xmlns:a16="http://schemas.microsoft.com/office/drawing/2014/main" id="{3AA0B227-D7DB-0CAC-2B19-2D3619397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9" y="1372"/>
                <a:ext cx="246" cy="198"/>
              </a:xfrm>
              <a:custGeom>
                <a:avLst/>
                <a:gdLst>
                  <a:gd name="T0" fmla="*/ 225 w 246"/>
                  <a:gd name="T1" fmla="*/ 188 h 198"/>
                  <a:gd name="T2" fmla="*/ 246 w 246"/>
                  <a:gd name="T3" fmla="*/ 81 h 198"/>
                  <a:gd name="T4" fmla="*/ 220 w 246"/>
                  <a:gd name="T5" fmla="*/ 11 h 198"/>
                  <a:gd name="T6" fmla="*/ 150 w 246"/>
                  <a:gd name="T7" fmla="*/ 0 h 198"/>
                  <a:gd name="T8" fmla="*/ 37 w 246"/>
                  <a:gd name="T9" fmla="*/ 11 h 198"/>
                  <a:gd name="T10" fmla="*/ 63 w 246"/>
                  <a:gd name="T11" fmla="*/ 77 h 198"/>
                  <a:gd name="T12" fmla="*/ 0 w 246"/>
                  <a:gd name="T13" fmla="*/ 127 h 198"/>
                  <a:gd name="T14" fmla="*/ 196 w 246"/>
                  <a:gd name="T15" fmla="*/ 198 h 198"/>
                  <a:gd name="T16" fmla="*/ 225 w 246"/>
                  <a:gd name="T17" fmla="*/ 18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198">
                    <a:moveTo>
                      <a:pt x="225" y="188"/>
                    </a:moveTo>
                    <a:lnTo>
                      <a:pt x="246" y="81"/>
                    </a:lnTo>
                    <a:lnTo>
                      <a:pt x="220" y="11"/>
                    </a:lnTo>
                    <a:lnTo>
                      <a:pt x="150" y="0"/>
                    </a:lnTo>
                    <a:lnTo>
                      <a:pt x="37" y="11"/>
                    </a:lnTo>
                    <a:lnTo>
                      <a:pt x="63" y="77"/>
                    </a:lnTo>
                    <a:lnTo>
                      <a:pt x="0" y="127"/>
                    </a:lnTo>
                    <a:lnTo>
                      <a:pt x="196" y="198"/>
                    </a:lnTo>
                    <a:lnTo>
                      <a:pt x="225" y="18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6" name="Freeform 928">
                <a:extLst>
                  <a:ext uri="{FF2B5EF4-FFF2-40B4-BE49-F238E27FC236}">
                    <a16:creationId xmlns:a16="http://schemas.microsoft.com/office/drawing/2014/main" id="{AA820E2F-3BD8-523A-9B98-975FD210F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" y="675"/>
                <a:ext cx="79" cy="121"/>
              </a:xfrm>
              <a:custGeom>
                <a:avLst/>
                <a:gdLst>
                  <a:gd name="T0" fmla="*/ 65 w 79"/>
                  <a:gd name="T1" fmla="*/ 50 h 121"/>
                  <a:gd name="T2" fmla="*/ 79 w 79"/>
                  <a:gd name="T3" fmla="*/ 105 h 121"/>
                  <a:gd name="T4" fmla="*/ 75 w 79"/>
                  <a:gd name="T5" fmla="*/ 121 h 121"/>
                  <a:gd name="T6" fmla="*/ 24 w 79"/>
                  <a:gd name="T7" fmla="*/ 116 h 121"/>
                  <a:gd name="T8" fmla="*/ 0 w 79"/>
                  <a:gd name="T9" fmla="*/ 9 h 121"/>
                  <a:gd name="T10" fmla="*/ 29 w 79"/>
                  <a:gd name="T11" fmla="*/ 0 h 121"/>
                  <a:gd name="T12" fmla="*/ 65 w 79"/>
                  <a:gd name="T13" fmla="*/ 5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21">
                    <a:moveTo>
                      <a:pt x="65" y="50"/>
                    </a:moveTo>
                    <a:lnTo>
                      <a:pt x="79" y="105"/>
                    </a:lnTo>
                    <a:lnTo>
                      <a:pt x="75" y="121"/>
                    </a:lnTo>
                    <a:lnTo>
                      <a:pt x="24" y="116"/>
                    </a:lnTo>
                    <a:lnTo>
                      <a:pt x="0" y="9"/>
                    </a:lnTo>
                    <a:lnTo>
                      <a:pt x="29" y="0"/>
                    </a:lnTo>
                    <a:lnTo>
                      <a:pt x="65" y="5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7" name="Freeform 929">
                <a:extLst>
                  <a:ext uri="{FF2B5EF4-FFF2-40B4-BE49-F238E27FC236}">
                    <a16:creationId xmlns:a16="http://schemas.microsoft.com/office/drawing/2014/main" id="{C1088F6E-21AE-ECA5-42E0-8E3DCD6C6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745"/>
                <a:ext cx="238" cy="116"/>
              </a:xfrm>
              <a:custGeom>
                <a:avLst/>
                <a:gdLst>
                  <a:gd name="T0" fmla="*/ 101 w 238"/>
                  <a:gd name="T1" fmla="*/ 116 h 116"/>
                  <a:gd name="T2" fmla="*/ 218 w 238"/>
                  <a:gd name="T3" fmla="*/ 51 h 116"/>
                  <a:gd name="T4" fmla="*/ 238 w 238"/>
                  <a:gd name="T5" fmla="*/ 5 h 116"/>
                  <a:gd name="T6" fmla="*/ 101 w 238"/>
                  <a:gd name="T7" fmla="*/ 0 h 116"/>
                  <a:gd name="T8" fmla="*/ 46 w 238"/>
                  <a:gd name="T9" fmla="*/ 0 h 116"/>
                  <a:gd name="T10" fmla="*/ 15 w 238"/>
                  <a:gd name="T11" fmla="*/ 15 h 116"/>
                  <a:gd name="T12" fmla="*/ 0 w 238"/>
                  <a:gd name="T13" fmla="*/ 86 h 116"/>
                  <a:gd name="T14" fmla="*/ 26 w 238"/>
                  <a:gd name="T15" fmla="*/ 101 h 116"/>
                  <a:gd name="T16" fmla="*/ 86 w 238"/>
                  <a:gd name="T17" fmla="*/ 101 h 116"/>
                  <a:gd name="T18" fmla="*/ 101 w 238"/>
                  <a:gd name="T1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116">
                    <a:moveTo>
                      <a:pt x="101" y="116"/>
                    </a:moveTo>
                    <a:lnTo>
                      <a:pt x="218" y="51"/>
                    </a:lnTo>
                    <a:lnTo>
                      <a:pt x="238" y="5"/>
                    </a:lnTo>
                    <a:lnTo>
                      <a:pt x="101" y="0"/>
                    </a:lnTo>
                    <a:lnTo>
                      <a:pt x="46" y="0"/>
                    </a:lnTo>
                    <a:lnTo>
                      <a:pt x="15" y="15"/>
                    </a:lnTo>
                    <a:lnTo>
                      <a:pt x="0" y="86"/>
                    </a:lnTo>
                    <a:lnTo>
                      <a:pt x="26" y="101"/>
                    </a:lnTo>
                    <a:lnTo>
                      <a:pt x="86" y="101"/>
                    </a:lnTo>
                    <a:lnTo>
                      <a:pt x="101" y="11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8" name="Freeform 930">
                <a:extLst>
                  <a:ext uri="{FF2B5EF4-FFF2-40B4-BE49-F238E27FC236}">
                    <a16:creationId xmlns:a16="http://schemas.microsoft.com/office/drawing/2014/main" id="{13D3C4F2-981E-E4B9-B9AC-5D40C2FB2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481"/>
                <a:ext cx="218" cy="77"/>
              </a:xfrm>
              <a:custGeom>
                <a:avLst/>
                <a:gdLst>
                  <a:gd name="T0" fmla="*/ 162 w 218"/>
                  <a:gd name="T1" fmla="*/ 66 h 77"/>
                  <a:gd name="T2" fmla="*/ 192 w 218"/>
                  <a:gd name="T3" fmla="*/ 41 h 77"/>
                  <a:gd name="T4" fmla="*/ 218 w 218"/>
                  <a:gd name="T5" fmla="*/ 20 h 77"/>
                  <a:gd name="T6" fmla="*/ 213 w 218"/>
                  <a:gd name="T7" fmla="*/ 6 h 77"/>
                  <a:gd name="T8" fmla="*/ 122 w 218"/>
                  <a:gd name="T9" fmla="*/ 11 h 77"/>
                  <a:gd name="T10" fmla="*/ 76 w 218"/>
                  <a:gd name="T11" fmla="*/ 0 h 77"/>
                  <a:gd name="T12" fmla="*/ 56 w 218"/>
                  <a:gd name="T13" fmla="*/ 6 h 77"/>
                  <a:gd name="T14" fmla="*/ 50 w 218"/>
                  <a:gd name="T15" fmla="*/ 26 h 77"/>
                  <a:gd name="T16" fmla="*/ 0 w 218"/>
                  <a:gd name="T17" fmla="*/ 57 h 77"/>
                  <a:gd name="T18" fmla="*/ 11 w 218"/>
                  <a:gd name="T19" fmla="*/ 77 h 77"/>
                  <a:gd name="T20" fmla="*/ 162 w 218"/>
                  <a:gd name="T21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77">
                    <a:moveTo>
                      <a:pt x="162" y="66"/>
                    </a:moveTo>
                    <a:lnTo>
                      <a:pt x="192" y="41"/>
                    </a:lnTo>
                    <a:lnTo>
                      <a:pt x="218" y="20"/>
                    </a:lnTo>
                    <a:lnTo>
                      <a:pt x="213" y="6"/>
                    </a:lnTo>
                    <a:lnTo>
                      <a:pt x="122" y="11"/>
                    </a:lnTo>
                    <a:lnTo>
                      <a:pt x="76" y="0"/>
                    </a:lnTo>
                    <a:lnTo>
                      <a:pt x="56" y="6"/>
                    </a:lnTo>
                    <a:lnTo>
                      <a:pt x="50" y="26"/>
                    </a:lnTo>
                    <a:lnTo>
                      <a:pt x="0" y="57"/>
                    </a:lnTo>
                    <a:lnTo>
                      <a:pt x="11" y="77"/>
                    </a:lnTo>
                    <a:lnTo>
                      <a:pt x="162" y="6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69" name="Freeform 931">
                <a:extLst>
                  <a:ext uri="{FF2B5EF4-FFF2-40B4-BE49-F238E27FC236}">
                    <a16:creationId xmlns:a16="http://schemas.microsoft.com/office/drawing/2014/main" id="{4B87142D-CF06-CF07-7066-8BF51B783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466"/>
                <a:ext cx="218" cy="153"/>
              </a:xfrm>
              <a:custGeom>
                <a:avLst/>
                <a:gdLst>
                  <a:gd name="T0" fmla="*/ 37 w 218"/>
                  <a:gd name="T1" fmla="*/ 76 h 153"/>
                  <a:gd name="T2" fmla="*/ 61 w 218"/>
                  <a:gd name="T3" fmla="*/ 81 h 153"/>
                  <a:gd name="T4" fmla="*/ 77 w 218"/>
                  <a:gd name="T5" fmla="*/ 142 h 153"/>
                  <a:gd name="T6" fmla="*/ 112 w 218"/>
                  <a:gd name="T7" fmla="*/ 153 h 153"/>
                  <a:gd name="T8" fmla="*/ 127 w 218"/>
                  <a:gd name="T9" fmla="*/ 153 h 153"/>
                  <a:gd name="T10" fmla="*/ 218 w 218"/>
                  <a:gd name="T11" fmla="*/ 81 h 153"/>
                  <a:gd name="T12" fmla="*/ 208 w 218"/>
                  <a:gd name="T13" fmla="*/ 52 h 153"/>
                  <a:gd name="T14" fmla="*/ 127 w 218"/>
                  <a:gd name="T15" fmla="*/ 0 h 153"/>
                  <a:gd name="T16" fmla="*/ 107 w 218"/>
                  <a:gd name="T17" fmla="*/ 0 h 153"/>
                  <a:gd name="T18" fmla="*/ 81 w 218"/>
                  <a:gd name="T19" fmla="*/ 26 h 153"/>
                  <a:gd name="T20" fmla="*/ 37 w 218"/>
                  <a:gd name="T21" fmla="*/ 21 h 153"/>
                  <a:gd name="T22" fmla="*/ 0 w 218"/>
                  <a:gd name="T23" fmla="*/ 41 h 153"/>
                  <a:gd name="T24" fmla="*/ 37 w 218"/>
                  <a:gd name="T25" fmla="*/ 7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8" h="153">
                    <a:moveTo>
                      <a:pt x="37" y="76"/>
                    </a:moveTo>
                    <a:lnTo>
                      <a:pt x="61" y="81"/>
                    </a:lnTo>
                    <a:lnTo>
                      <a:pt x="77" y="142"/>
                    </a:lnTo>
                    <a:lnTo>
                      <a:pt x="112" y="153"/>
                    </a:lnTo>
                    <a:lnTo>
                      <a:pt x="127" y="153"/>
                    </a:lnTo>
                    <a:lnTo>
                      <a:pt x="218" y="81"/>
                    </a:lnTo>
                    <a:lnTo>
                      <a:pt x="208" y="52"/>
                    </a:lnTo>
                    <a:lnTo>
                      <a:pt x="127" y="0"/>
                    </a:lnTo>
                    <a:lnTo>
                      <a:pt x="107" y="0"/>
                    </a:lnTo>
                    <a:lnTo>
                      <a:pt x="81" y="26"/>
                    </a:lnTo>
                    <a:lnTo>
                      <a:pt x="37" y="21"/>
                    </a:lnTo>
                    <a:lnTo>
                      <a:pt x="0" y="41"/>
                    </a:lnTo>
                    <a:lnTo>
                      <a:pt x="37" y="7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0" name="Freeform 932">
                <a:extLst>
                  <a:ext uri="{FF2B5EF4-FFF2-40B4-BE49-F238E27FC236}">
                    <a16:creationId xmlns:a16="http://schemas.microsoft.com/office/drawing/2014/main" id="{AA27C5EC-AC7B-3362-27C4-16E507558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953"/>
                <a:ext cx="111" cy="91"/>
              </a:xfrm>
              <a:custGeom>
                <a:avLst/>
                <a:gdLst>
                  <a:gd name="T0" fmla="*/ 0 w 111"/>
                  <a:gd name="T1" fmla="*/ 20 h 91"/>
                  <a:gd name="T2" fmla="*/ 76 w 111"/>
                  <a:gd name="T3" fmla="*/ 0 h 91"/>
                  <a:gd name="T4" fmla="*/ 85 w 111"/>
                  <a:gd name="T5" fmla="*/ 4 h 91"/>
                  <a:gd name="T6" fmla="*/ 111 w 111"/>
                  <a:gd name="T7" fmla="*/ 45 h 91"/>
                  <a:gd name="T8" fmla="*/ 96 w 111"/>
                  <a:gd name="T9" fmla="*/ 85 h 91"/>
                  <a:gd name="T10" fmla="*/ 76 w 111"/>
                  <a:gd name="T11" fmla="*/ 91 h 91"/>
                  <a:gd name="T12" fmla="*/ 65 w 111"/>
                  <a:gd name="T13" fmla="*/ 81 h 91"/>
                  <a:gd name="T14" fmla="*/ 0 w 111"/>
                  <a:gd name="T15" fmla="*/ 30 h 91"/>
                  <a:gd name="T16" fmla="*/ 0 w 111"/>
                  <a:gd name="T17" fmla="*/ 2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91">
                    <a:moveTo>
                      <a:pt x="0" y="20"/>
                    </a:moveTo>
                    <a:lnTo>
                      <a:pt x="76" y="0"/>
                    </a:lnTo>
                    <a:lnTo>
                      <a:pt x="85" y="4"/>
                    </a:lnTo>
                    <a:lnTo>
                      <a:pt x="111" y="45"/>
                    </a:lnTo>
                    <a:lnTo>
                      <a:pt x="96" y="85"/>
                    </a:lnTo>
                    <a:lnTo>
                      <a:pt x="76" y="91"/>
                    </a:lnTo>
                    <a:lnTo>
                      <a:pt x="65" y="81"/>
                    </a:lnTo>
                    <a:lnTo>
                      <a:pt x="0" y="3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1" name="Freeform 933">
                <a:extLst>
                  <a:ext uri="{FF2B5EF4-FFF2-40B4-BE49-F238E27FC236}">
                    <a16:creationId xmlns:a16="http://schemas.microsoft.com/office/drawing/2014/main" id="{B6776029-EB22-3A0C-59B5-C9164082B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" y="1215"/>
                <a:ext cx="125" cy="168"/>
              </a:xfrm>
              <a:custGeom>
                <a:avLst/>
                <a:gdLst>
                  <a:gd name="T0" fmla="*/ 35 w 125"/>
                  <a:gd name="T1" fmla="*/ 0 h 168"/>
                  <a:gd name="T2" fmla="*/ 101 w 125"/>
                  <a:gd name="T3" fmla="*/ 0 h 168"/>
                  <a:gd name="T4" fmla="*/ 125 w 125"/>
                  <a:gd name="T5" fmla="*/ 78 h 168"/>
                  <a:gd name="T6" fmla="*/ 81 w 125"/>
                  <a:gd name="T7" fmla="*/ 148 h 168"/>
                  <a:gd name="T8" fmla="*/ 35 w 125"/>
                  <a:gd name="T9" fmla="*/ 168 h 168"/>
                  <a:gd name="T10" fmla="*/ 25 w 125"/>
                  <a:gd name="T11" fmla="*/ 148 h 168"/>
                  <a:gd name="T12" fmla="*/ 0 w 125"/>
                  <a:gd name="T13" fmla="*/ 128 h 168"/>
                  <a:gd name="T14" fmla="*/ 15 w 125"/>
                  <a:gd name="T15" fmla="*/ 11 h 168"/>
                  <a:gd name="T16" fmla="*/ 35 w 125"/>
                  <a:gd name="T1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68">
                    <a:moveTo>
                      <a:pt x="35" y="0"/>
                    </a:moveTo>
                    <a:lnTo>
                      <a:pt x="101" y="0"/>
                    </a:lnTo>
                    <a:lnTo>
                      <a:pt x="125" y="78"/>
                    </a:lnTo>
                    <a:lnTo>
                      <a:pt x="81" y="148"/>
                    </a:lnTo>
                    <a:lnTo>
                      <a:pt x="35" y="168"/>
                    </a:lnTo>
                    <a:lnTo>
                      <a:pt x="25" y="148"/>
                    </a:lnTo>
                    <a:lnTo>
                      <a:pt x="0" y="128"/>
                    </a:lnTo>
                    <a:lnTo>
                      <a:pt x="15" y="11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2" name="Freeform 934">
                <a:extLst>
                  <a:ext uri="{FF2B5EF4-FFF2-40B4-BE49-F238E27FC236}">
                    <a16:creationId xmlns:a16="http://schemas.microsoft.com/office/drawing/2014/main" id="{78FB4EFC-BFD2-46EC-42A5-77B006110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" y="1828"/>
                <a:ext cx="192" cy="153"/>
              </a:xfrm>
              <a:custGeom>
                <a:avLst/>
                <a:gdLst>
                  <a:gd name="T0" fmla="*/ 15 w 192"/>
                  <a:gd name="T1" fmla="*/ 51 h 153"/>
                  <a:gd name="T2" fmla="*/ 66 w 192"/>
                  <a:gd name="T3" fmla="*/ 0 h 153"/>
                  <a:gd name="T4" fmla="*/ 127 w 192"/>
                  <a:gd name="T5" fmla="*/ 20 h 153"/>
                  <a:gd name="T6" fmla="*/ 148 w 192"/>
                  <a:gd name="T7" fmla="*/ 92 h 153"/>
                  <a:gd name="T8" fmla="*/ 192 w 192"/>
                  <a:gd name="T9" fmla="*/ 118 h 153"/>
                  <a:gd name="T10" fmla="*/ 168 w 192"/>
                  <a:gd name="T11" fmla="*/ 153 h 153"/>
                  <a:gd name="T12" fmla="*/ 122 w 192"/>
                  <a:gd name="T13" fmla="*/ 153 h 153"/>
                  <a:gd name="T14" fmla="*/ 76 w 192"/>
                  <a:gd name="T15" fmla="*/ 122 h 153"/>
                  <a:gd name="T16" fmla="*/ 20 w 192"/>
                  <a:gd name="T17" fmla="*/ 138 h 153"/>
                  <a:gd name="T18" fmla="*/ 0 w 192"/>
                  <a:gd name="T19" fmla="*/ 122 h 153"/>
                  <a:gd name="T20" fmla="*/ 15 w 192"/>
                  <a:gd name="T21" fmla="*/ 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2" h="153">
                    <a:moveTo>
                      <a:pt x="15" y="51"/>
                    </a:moveTo>
                    <a:lnTo>
                      <a:pt x="66" y="0"/>
                    </a:lnTo>
                    <a:lnTo>
                      <a:pt x="127" y="20"/>
                    </a:lnTo>
                    <a:lnTo>
                      <a:pt x="148" y="92"/>
                    </a:lnTo>
                    <a:lnTo>
                      <a:pt x="192" y="118"/>
                    </a:lnTo>
                    <a:lnTo>
                      <a:pt x="168" y="153"/>
                    </a:lnTo>
                    <a:lnTo>
                      <a:pt x="122" y="153"/>
                    </a:lnTo>
                    <a:lnTo>
                      <a:pt x="76" y="122"/>
                    </a:lnTo>
                    <a:lnTo>
                      <a:pt x="20" y="138"/>
                    </a:lnTo>
                    <a:lnTo>
                      <a:pt x="0" y="122"/>
                    </a:lnTo>
                    <a:lnTo>
                      <a:pt x="15" y="5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3" name="Freeform 935">
                <a:extLst>
                  <a:ext uri="{FF2B5EF4-FFF2-40B4-BE49-F238E27FC236}">
                    <a16:creationId xmlns:a16="http://schemas.microsoft.com/office/drawing/2014/main" id="{904E8A28-5268-DD87-B4A1-8EC97F529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" y="1038"/>
                <a:ext cx="269" cy="168"/>
              </a:xfrm>
              <a:custGeom>
                <a:avLst/>
                <a:gdLst>
                  <a:gd name="T0" fmla="*/ 31 w 269"/>
                  <a:gd name="T1" fmla="*/ 26 h 168"/>
                  <a:gd name="T2" fmla="*/ 106 w 269"/>
                  <a:gd name="T3" fmla="*/ 37 h 168"/>
                  <a:gd name="T4" fmla="*/ 162 w 269"/>
                  <a:gd name="T5" fmla="*/ 6 h 168"/>
                  <a:gd name="T6" fmla="*/ 182 w 269"/>
                  <a:gd name="T7" fmla="*/ 0 h 168"/>
                  <a:gd name="T8" fmla="*/ 237 w 269"/>
                  <a:gd name="T9" fmla="*/ 46 h 168"/>
                  <a:gd name="T10" fmla="*/ 269 w 269"/>
                  <a:gd name="T11" fmla="*/ 127 h 168"/>
                  <a:gd name="T12" fmla="*/ 116 w 269"/>
                  <a:gd name="T13" fmla="*/ 168 h 168"/>
                  <a:gd name="T14" fmla="*/ 91 w 269"/>
                  <a:gd name="T15" fmla="*/ 153 h 168"/>
                  <a:gd name="T16" fmla="*/ 136 w 269"/>
                  <a:gd name="T17" fmla="*/ 102 h 168"/>
                  <a:gd name="T18" fmla="*/ 106 w 269"/>
                  <a:gd name="T19" fmla="*/ 81 h 168"/>
                  <a:gd name="T20" fmla="*/ 86 w 269"/>
                  <a:gd name="T21" fmla="*/ 92 h 168"/>
                  <a:gd name="T22" fmla="*/ 45 w 269"/>
                  <a:gd name="T23" fmla="*/ 77 h 168"/>
                  <a:gd name="T24" fmla="*/ 25 w 269"/>
                  <a:gd name="T25" fmla="*/ 81 h 168"/>
                  <a:gd name="T26" fmla="*/ 0 w 269"/>
                  <a:gd name="T27" fmla="*/ 46 h 168"/>
                  <a:gd name="T28" fmla="*/ 31 w 269"/>
                  <a:gd name="T29" fmla="*/ 2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9" h="168">
                    <a:moveTo>
                      <a:pt x="31" y="26"/>
                    </a:moveTo>
                    <a:lnTo>
                      <a:pt x="106" y="37"/>
                    </a:lnTo>
                    <a:lnTo>
                      <a:pt x="162" y="6"/>
                    </a:lnTo>
                    <a:lnTo>
                      <a:pt x="182" y="0"/>
                    </a:lnTo>
                    <a:lnTo>
                      <a:pt x="237" y="46"/>
                    </a:lnTo>
                    <a:lnTo>
                      <a:pt x="269" y="127"/>
                    </a:lnTo>
                    <a:lnTo>
                      <a:pt x="116" y="168"/>
                    </a:lnTo>
                    <a:lnTo>
                      <a:pt x="91" y="153"/>
                    </a:lnTo>
                    <a:lnTo>
                      <a:pt x="136" y="102"/>
                    </a:lnTo>
                    <a:lnTo>
                      <a:pt x="106" y="81"/>
                    </a:lnTo>
                    <a:lnTo>
                      <a:pt x="86" y="92"/>
                    </a:lnTo>
                    <a:lnTo>
                      <a:pt x="45" y="77"/>
                    </a:lnTo>
                    <a:lnTo>
                      <a:pt x="25" y="81"/>
                    </a:lnTo>
                    <a:lnTo>
                      <a:pt x="0" y="46"/>
                    </a:lnTo>
                    <a:lnTo>
                      <a:pt x="31" y="2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4" name="Freeform 936">
                <a:extLst>
                  <a:ext uri="{FF2B5EF4-FFF2-40B4-BE49-F238E27FC236}">
                    <a16:creationId xmlns:a16="http://schemas.microsoft.com/office/drawing/2014/main" id="{5A24087A-77BF-ADC1-72D4-7564A9272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3" y="163"/>
                <a:ext cx="192" cy="228"/>
              </a:xfrm>
              <a:custGeom>
                <a:avLst/>
                <a:gdLst>
                  <a:gd name="T0" fmla="*/ 86 w 192"/>
                  <a:gd name="T1" fmla="*/ 0 h 228"/>
                  <a:gd name="T2" fmla="*/ 186 w 192"/>
                  <a:gd name="T3" fmla="*/ 35 h 228"/>
                  <a:gd name="T4" fmla="*/ 192 w 192"/>
                  <a:gd name="T5" fmla="*/ 80 h 228"/>
                  <a:gd name="T6" fmla="*/ 121 w 192"/>
                  <a:gd name="T7" fmla="*/ 117 h 228"/>
                  <a:gd name="T8" fmla="*/ 142 w 192"/>
                  <a:gd name="T9" fmla="*/ 198 h 228"/>
                  <a:gd name="T10" fmla="*/ 81 w 192"/>
                  <a:gd name="T11" fmla="*/ 228 h 228"/>
                  <a:gd name="T12" fmla="*/ 46 w 192"/>
                  <a:gd name="T13" fmla="*/ 207 h 228"/>
                  <a:gd name="T14" fmla="*/ 0 w 192"/>
                  <a:gd name="T15" fmla="*/ 141 h 228"/>
                  <a:gd name="T16" fmla="*/ 40 w 192"/>
                  <a:gd name="T17" fmla="*/ 117 h 228"/>
                  <a:gd name="T18" fmla="*/ 35 w 192"/>
                  <a:gd name="T19" fmla="*/ 106 h 228"/>
                  <a:gd name="T20" fmla="*/ 40 w 192"/>
                  <a:gd name="T21" fmla="*/ 86 h 228"/>
                  <a:gd name="T22" fmla="*/ 26 w 192"/>
                  <a:gd name="T23" fmla="*/ 45 h 228"/>
                  <a:gd name="T24" fmla="*/ 86 w 192"/>
                  <a:gd name="T25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228">
                    <a:moveTo>
                      <a:pt x="86" y="0"/>
                    </a:moveTo>
                    <a:lnTo>
                      <a:pt x="186" y="35"/>
                    </a:lnTo>
                    <a:lnTo>
                      <a:pt x="192" y="80"/>
                    </a:lnTo>
                    <a:lnTo>
                      <a:pt x="121" y="117"/>
                    </a:lnTo>
                    <a:lnTo>
                      <a:pt x="142" y="198"/>
                    </a:lnTo>
                    <a:lnTo>
                      <a:pt x="81" y="228"/>
                    </a:lnTo>
                    <a:lnTo>
                      <a:pt x="46" y="207"/>
                    </a:lnTo>
                    <a:lnTo>
                      <a:pt x="0" y="141"/>
                    </a:lnTo>
                    <a:lnTo>
                      <a:pt x="40" y="117"/>
                    </a:lnTo>
                    <a:lnTo>
                      <a:pt x="35" y="106"/>
                    </a:lnTo>
                    <a:lnTo>
                      <a:pt x="40" y="86"/>
                    </a:lnTo>
                    <a:lnTo>
                      <a:pt x="26" y="45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5" name="Freeform 937">
                <a:extLst>
                  <a:ext uri="{FF2B5EF4-FFF2-40B4-BE49-F238E27FC236}">
                    <a16:creationId xmlns:a16="http://schemas.microsoft.com/office/drawing/2014/main" id="{66237BA5-7CD1-6DDF-B4D4-904B3548B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8" y="472"/>
                <a:ext cx="107" cy="66"/>
              </a:xfrm>
              <a:custGeom>
                <a:avLst/>
                <a:gdLst>
                  <a:gd name="T0" fmla="*/ 0 w 107"/>
                  <a:gd name="T1" fmla="*/ 55 h 66"/>
                  <a:gd name="T2" fmla="*/ 35 w 107"/>
                  <a:gd name="T3" fmla="*/ 66 h 66"/>
                  <a:gd name="T4" fmla="*/ 107 w 107"/>
                  <a:gd name="T5" fmla="*/ 46 h 66"/>
                  <a:gd name="T6" fmla="*/ 90 w 107"/>
                  <a:gd name="T7" fmla="*/ 20 h 66"/>
                  <a:gd name="T8" fmla="*/ 26 w 107"/>
                  <a:gd name="T9" fmla="*/ 0 h 66"/>
                  <a:gd name="T10" fmla="*/ 0 w 107"/>
                  <a:gd name="T11" fmla="*/ 5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66">
                    <a:moveTo>
                      <a:pt x="0" y="55"/>
                    </a:moveTo>
                    <a:lnTo>
                      <a:pt x="35" y="66"/>
                    </a:lnTo>
                    <a:lnTo>
                      <a:pt x="107" y="46"/>
                    </a:lnTo>
                    <a:lnTo>
                      <a:pt x="90" y="20"/>
                    </a:lnTo>
                    <a:lnTo>
                      <a:pt x="26" y="0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6" name="Freeform 938">
                <a:extLst>
                  <a:ext uri="{FF2B5EF4-FFF2-40B4-BE49-F238E27FC236}">
                    <a16:creationId xmlns:a16="http://schemas.microsoft.com/office/drawing/2014/main" id="{C8300118-4278-3607-804A-6F81F83A9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1595"/>
                <a:ext cx="142" cy="117"/>
              </a:xfrm>
              <a:custGeom>
                <a:avLst/>
                <a:gdLst>
                  <a:gd name="T0" fmla="*/ 0 w 142"/>
                  <a:gd name="T1" fmla="*/ 76 h 117"/>
                  <a:gd name="T2" fmla="*/ 55 w 142"/>
                  <a:gd name="T3" fmla="*/ 0 h 117"/>
                  <a:gd name="T4" fmla="*/ 142 w 142"/>
                  <a:gd name="T5" fmla="*/ 46 h 117"/>
                  <a:gd name="T6" fmla="*/ 111 w 142"/>
                  <a:gd name="T7" fmla="*/ 113 h 117"/>
                  <a:gd name="T8" fmla="*/ 50 w 142"/>
                  <a:gd name="T9" fmla="*/ 117 h 117"/>
                  <a:gd name="T10" fmla="*/ 0 w 142"/>
                  <a:gd name="T11" fmla="*/ 7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117">
                    <a:moveTo>
                      <a:pt x="0" y="76"/>
                    </a:moveTo>
                    <a:lnTo>
                      <a:pt x="55" y="0"/>
                    </a:lnTo>
                    <a:lnTo>
                      <a:pt x="142" y="46"/>
                    </a:lnTo>
                    <a:lnTo>
                      <a:pt x="111" y="113"/>
                    </a:lnTo>
                    <a:lnTo>
                      <a:pt x="50" y="117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7" name="Freeform 939">
                <a:extLst>
                  <a:ext uri="{FF2B5EF4-FFF2-40B4-BE49-F238E27FC236}">
                    <a16:creationId xmlns:a16="http://schemas.microsoft.com/office/drawing/2014/main" id="{FEB57029-A047-16A4-3FD0-E75099737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70"/>
                <a:ext cx="148" cy="168"/>
              </a:xfrm>
              <a:custGeom>
                <a:avLst/>
                <a:gdLst>
                  <a:gd name="T0" fmla="*/ 122 w 148"/>
                  <a:gd name="T1" fmla="*/ 0 h 168"/>
                  <a:gd name="T2" fmla="*/ 142 w 148"/>
                  <a:gd name="T3" fmla="*/ 21 h 168"/>
                  <a:gd name="T4" fmla="*/ 148 w 148"/>
                  <a:gd name="T5" fmla="*/ 41 h 168"/>
                  <a:gd name="T6" fmla="*/ 81 w 148"/>
                  <a:gd name="T7" fmla="*/ 117 h 168"/>
                  <a:gd name="T8" fmla="*/ 72 w 148"/>
                  <a:gd name="T9" fmla="*/ 152 h 168"/>
                  <a:gd name="T10" fmla="*/ 61 w 148"/>
                  <a:gd name="T11" fmla="*/ 163 h 168"/>
                  <a:gd name="T12" fmla="*/ 21 w 148"/>
                  <a:gd name="T13" fmla="*/ 168 h 168"/>
                  <a:gd name="T14" fmla="*/ 0 w 148"/>
                  <a:gd name="T15" fmla="*/ 152 h 168"/>
                  <a:gd name="T16" fmla="*/ 26 w 148"/>
                  <a:gd name="T17" fmla="*/ 131 h 168"/>
                  <a:gd name="T18" fmla="*/ 21 w 148"/>
                  <a:gd name="T19" fmla="*/ 117 h 168"/>
                  <a:gd name="T20" fmla="*/ 31 w 148"/>
                  <a:gd name="T21" fmla="*/ 56 h 168"/>
                  <a:gd name="T22" fmla="*/ 57 w 148"/>
                  <a:gd name="T23" fmla="*/ 35 h 168"/>
                  <a:gd name="T24" fmla="*/ 122 w 148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" h="168">
                    <a:moveTo>
                      <a:pt x="122" y="0"/>
                    </a:moveTo>
                    <a:lnTo>
                      <a:pt x="142" y="21"/>
                    </a:lnTo>
                    <a:lnTo>
                      <a:pt x="148" y="41"/>
                    </a:lnTo>
                    <a:lnTo>
                      <a:pt x="81" y="117"/>
                    </a:lnTo>
                    <a:lnTo>
                      <a:pt x="72" y="152"/>
                    </a:lnTo>
                    <a:lnTo>
                      <a:pt x="61" y="163"/>
                    </a:lnTo>
                    <a:lnTo>
                      <a:pt x="21" y="168"/>
                    </a:lnTo>
                    <a:lnTo>
                      <a:pt x="0" y="152"/>
                    </a:lnTo>
                    <a:lnTo>
                      <a:pt x="26" y="131"/>
                    </a:lnTo>
                    <a:lnTo>
                      <a:pt x="21" y="117"/>
                    </a:lnTo>
                    <a:lnTo>
                      <a:pt x="31" y="56"/>
                    </a:lnTo>
                    <a:lnTo>
                      <a:pt x="57" y="35"/>
                    </a:lnTo>
                    <a:lnTo>
                      <a:pt x="12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8" name="Freeform 940">
                <a:extLst>
                  <a:ext uri="{FF2B5EF4-FFF2-40B4-BE49-F238E27FC236}">
                    <a16:creationId xmlns:a16="http://schemas.microsoft.com/office/drawing/2014/main" id="{AD5C28C3-55F2-A683-E186-533AE5936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988"/>
                <a:ext cx="252" cy="157"/>
              </a:xfrm>
              <a:custGeom>
                <a:avLst/>
                <a:gdLst>
                  <a:gd name="T0" fmla="*/ 242 w 252"/>
                  <a:gd name="T1" fmla="*/ 81 h 157"/>
                  <a:gd name="T2" fmla="*/ 252 w 252"/>
                  <a:gd name="T3" fmla="*/ 67 h 157"/>
                  <a:gd name="T4" fmla="*/ 252 w 252"/>
                  <a:gd name="T5" fmla="*/ 15 h 157"/>
                  <a:gd name="T6" fmla="*/ 232 w 252"/>
                  <a:gd name="T7" fmla="*/ 6 h 157"/>
                  <a:gd name="T8" fmla="*/ 201 w 252"/>
                  <a:gd name="T9" fmla="*/ 6 h 157"/>
                  <a:gd name="T10" fmla="*/ 121 w 252"/>
                  <a:gd name="T11" fmla="*/ 0 h 157"/>
                  <a:gd name="T12" fmla="*/ 110 w 252"/>
                  <a:gd name="T13" fmla="*/ 10 h 157"/>
                  <a:gd name="T14" fmla="*/ 44 w 252"/>
                  <a:gd name="T15" fmla="*/ 10 h 157"/>
                  <a:gd name="T16" fmla="*/ 0 w 252"/>
                  <a:gd name="T17" fmla="*/ 87 h 157"/>
                  <a:gd name="T18" fmla="*/ 140 w 252"/>
                  <a:gd name="T19" fmla="*/ 157 h 157"/>
                  <a:gd name="T20" fmla="*/ 242 w 252"/>
                  <a:gd name="T21" fmla="*/ 8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2" h="157">
                    <a:moveTo>
                      <a:pt x="242" y="81"/>
                    </a:moveTo>
                    <a:lnTo>
                      <a:pt x="252" y="67"/>
                    </a:lnTo>
                    <a:lnTo>
                      <a:pt x="252" y="15"/>
                    </a:lnTo>
                    <a:lnTo>
                      <a:pt x="232" y="6"/>
                    </a:lnTo>
                    <a:lnTo>
                      <a:pt x="201" y="6"/>
                    </a:lnTo>
                    <a:lnTo>
                      <a:pt x="121" y="0"/>
                    </a:lnTo>
                    <a:lnTo>
                      <a:pt x="110" y="10"/>
                    </a:lnTo>
                    <a:lnTo>
                      <a:pt x="44" y="10"/>
                    </a:lnTo>
                    <a:lnTo>
                      <a:pt x="0" y="87"/>
                    </a:lnTo>
                    <a:lnTo>
                      <a:pt x="140" y="157"/>
                    </a:lnTo>
                    <a:lnTo>
                      <a:pt x="242" y="8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79" name="Freeform 941">
                <a:extLst>
                  <a:ext uri="{FF2B5EF4-FFF2-40B4-BE49-F238E27FC236}">
                    <a16:creationId xmlns:a16="http://schemas.microsoft.com/office/drawing/2014/main" id="{A5C95759-FDA1-6DA1-3763-9BB5348B2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300"/>
                <a:ext cx="157" cy="122"/>
              </a:xfrm>
              <a:custGeom>
                <a:avLst/>
                <a:gdLst>
                  <a:gd name="T0" fmla="*/ 11 w 157"/>
                  <a:gd name="T1" fmla="*/ 30 h 122"/>
                  <a:gd name="T2" fmla="*/ 106 w 157"/>
                  <a:gd name="T3" fmla="*/ 0 h 122"/>
                  <a:gd name="T4" fmla="*/ 157 w 157"/>
                  <a:gd name="T5" fmla="*/ 70 h 122"/>
                  <a:gd name="T6" fmla="*/ 121 w 157"/>
                  <a:gd name="T7" fmla="*/ 122 h 122"/>
                  <a:gd name="T8" fmla="*/ 66 w 157"/>
                  <a:gd name="T9" fmla="*/ 101 h 122"/>
                  <a:gd name="T10" fmla="*/ 0 w 157"/>
                  <a:gd name="T11" fmla="*/ 50 h 122"/>
                  <a:gd name="T12" fmla="*/ 11 w 157"/>
                  <a:gd name="T13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22">
                    <a:moveTo>
                      <a:pt x="11" y="30"/>
                    </a:moveTo>
                    <a:lnTo>
                      <a:pt x="106" y="0"/>
                    </a:lnTo>
                    <a:lnTo>
                      <a:pt x="157" y="70"/>
                    </a:lnTo>
                    <a:lnTo>
                      <a:pt x="121" y="122"/>
                    </a:lnTo>
                    <a:lnTo>
                      <a:pt x="66" y="101"/>
                    </a:lnTo>
                    <a:lnTo>
                      <a:pt x="0" y="50"/>
                    </a:lnTo>
                    <a:lnTo>
                      <a:pt x="11" y="3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80" name="Freeform 942">
                <a:extLst>
                  <a:ext uri="{FF2B5EF4-FFF2-40B4-BE49-F238E27FC236}">
                    <a16:creationId xmlns:a16="http://schemas.microsoft.com/office/drawing/2014/main" id="{0447920E-B20C-07DB-F2CA-B1C95ECE3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8" y="309"/>
                <a:ext cx="151" cy="203"/>
              </a:xfrm>
              <a:custGeom>
                <a:avLst/>
                <a:gdLst>
                  <a:gd name="T0" fmla="*/ 0 w 151"/>
                  <a:gd name="T1" fmla="*/ 188 h 203"/>
                  <a:gd name="T2" fmla="*/ 9 w 151"/>
                  <a:gd name="T3" fmla="*/ 203 h 203"/>
                  <a:gd name="T4" fmla="*/ 40 w 151"/>
                  <a:gd name="T5" fmla="*/ 203 h 203"/>
                  <a:gd name="T6" fmla="*/ 105 w 151"/>
                  <a:gd name="T7" fmla="*/ 198 h 203"/>
                  <a:gd name="T8" fmla="*/ 142 w 151"/>
                  <a:gd name="T9" fmla="*/ 178 h 203"/>
                  <a:gd name="T10" fmla="*/ 121 w 151"/>
                  <a:gd name="T11" fmla="*/ 142 h 203"/>
                  <a:gd name="T12" fmla="*/ 151 w 151"/>
                  <a:gd name="T13" fmla="*/ 52 h 203"/>
                  <a:gd name="T14" fmla="*/ 151 w 151"/>
                  <a:gd name="T15" fmla="*/ 6 h 203"/>
                  <a:gd name="T16" fmla="*/ 121 w 151"/>
                  <a:gd name="T17" fmla="*/ 0 h 203"/>
                  <a:gd name="T18" fmla="*/ 55 w 151"/>
                  <a:gd name="T19" fmla="*/ 102 h 203"/>
                  <a:gd name="T20" fmla="*/ 15 w 151"/>
                  <a:gd name="T21" fmla="*/ 127 h 203"/>
                  <a:gd name="T22" fmla="*/ 0 w 151"/>
                  <a:gd name="T23" fmla="*/ 18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203">
                    <a:moveTo>
                      <a:pt x="0" y="188"/>
                    </a:moveTo>
                    <a:lnTo>
                      <a:pt x="9" y="203"/>
                    </a:lnTo>
                    <a:lnTo>
                      <a:pt x="40" y="203"/>
                    </a:lnTo>
                    <a:lnTo>
                      <a:pt x="105" y="198"/>
                    </a:lnTo>
                    <a:lnTo>
                      <a:pt x="142" y="178"/>
                    </a:lnTo>
                    <a:lnTo>
                      <a:pt x="121" y="142"/>
                    </a:lnTo>
                    <a:lnTo>
                      <a:pt x="151" y="52"/>
                    </a:lnTo>
                    <a:lnTo>
                      <a:pt x="151" y="6"/>
                    </a:lnTo>
                    <a:lnTo>
                      <a:pt x="121" y="0"/>
                    </a:lnTo>
                    <a:lnTo>
                      <a:pt x="55" y="102"/>
                    </a:lnTo>
                    <a:lnTo>
                      <a:pt x="15" y="127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81" name="Freeform 943">
                <a:extLst>
                  <a:ext uri="{FF2B5EF4-FFF2-40B4-BE49-F238E27FC236}">
                    <a16:creationId xmlns:a16="http://schemas.microsoft.com/office/drawing/2014/main" id="{49699622-4015-B87C-C493-E04D06C64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" y="1313"/>
                <a:ext cx="132" cy="207"/>
              </a:xfrm>
              <a:custGeom>
                <a:avLst/>
                <a:gdLst>
                  <a:gd name="T0" fmla="*/ 0 w 132"/>
                  <a:gd name="T1" fmla="*/ 116 h 207"/>
                  <a:gd name="T2" fmla="*/ 15 w 132"/>
                  <a:gd name="T3" fmla="*/ 4 h 207"/>
                  <a:gd name="T4" fmla="*/ 65 w 132"/>
                  <a:gd name="T5" fmla="*/ 0 h 207"/>
                  <a:gd name="T6" fmla="*/ 82 w 132"/>
                  <a:gd name="T7" fmla="*/ 9 h 207"/>
                  <a:gd name="T8" fmla="*/ 61 w 132"/>
                  <a:gd name="T9" fmla="*/ 39 h 207"/>
                  <a:gd name="T10" fmla="*/ 82 w 132"/>
                  <a:gd name="T11" fmla="*/ 55 h 207"/>
                  <a:gd name="T12" fmla="*/ 132 w 132"/>
                  <a:gd name="T13" fmla="*/ 166 h 207"/>
                  <a:gd name="T14" fmla="*/ 132 w 132"/>
                  <a:gd name="T15" fmla="*/ 166 h 207"/>
                  <a:gd name="T16" fmla="*/ 117 w 132"/>
                  <a:gd name="T17" fmla="*/ 201 h 207"/>
                  <a:gd name="T18" fmla="*/ 96 w 132"/>
                  <a:gd name="T19" fmla="*/ 207 h 207"/>
                  <a:gd name="T20" fmla="*/ 56 w 132"/>
                  <a:gd name="T21" fmla="*/ 177 h 207"/>
                  <a:gd name="T22" fmla="*/ 0 w 132"/>
                  <a:gd name="T23" fmla="*/ 11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2" h="207">
                    <a:moveTo>
                      <a:pt x="0" y="116"/>
                    </a:moveTo>
                    <a:lnTo>
                      <a:pt x="15" y="4"/>
                    </a:lnTo>
                    <a:lnTo>
                      <a:pt x="65" y="0"/>
                    </a:lnTo>
                    <a:lnTo>
                      <a:pt x="82" y="9"/>
                    </a:lnTo>
                    <a:lnTo>
                      <a:pt x="61" y="39"/>
                    </a:lnTo>
                    <a:lnTo>
                      <a:pt x="82" y="55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17" y="201"/>
                    </a:lnTo>
                    <a:lnTo>
                      <a:pt x="96" y="207"/>
                    </a:lnTo>
                    <a:lnTo>
                      <a:pt x="56" y="177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82" name="Freeform 944">
                <a:extLst>
                  <a:ext uri="{FF2B5EF4-FFF2-40B4-BE49-F238E27FC236}">
                    <a16:creationId xmlns:a16="http://schemas.microsoft.com/office/drawing/2014/main" id="{C17E1E22-6C82-2C1F-7162-5DB96D011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1" y="1236"/>
                <a:ext cx="151" cy="269"/>
              </a:xfrm>
              <a:custGeom>
                <a:avLst/>
                <a:gdLst>
                  <a:gd name="T0" fmla="*/ 50 w 151"/>
                  <a:gd name="T1" fmla="*/ 0 h 269"/>
                  <a:gd name="T2" fmla="*/ 82 w 151"/>
                  <a:gd name="T3" fmla="*/ 0 h 269"/>
                  <a:gd name="T4" fmla="*/ 146 w 151"/>
                  <a:gd name="T5" fmla="*/ 16 h 269"/>
                  <a:gd name="T6" fmla="*/ 146 w 151"/>
                  <a:gd name="T7" fmla="*/ 66 h 269"/>
                  <a:gd name="T8" fmla="*/ 126 w 151"/>
                  <a:gd name="T9" fmla="*/ 97 h 269"/>
                  <a:gd name="T10" fmla="*/ 151 w 151"/>
                  <a:gd name="T11" fmla="*/ 112 h 269"/>
                  <a:gd name="T12" fmla="*/ 151 w 151"/>
                  <a:gd name="T13" fmla="*/ 121 h 269"/>
                  <a:gd name="T14" fmla="*/ 103 w 151"/>
                  <a:gd name="T15" fmla="*/ 149 h 269"/>
                  <a:gd name="T16" fmla="*/ 122 w 151"/>
                  <a:gd name="T17" fmla="*/ 258 h 269"/>
                  <a:gd name="T18" fmla="*/ 70 w 151"/>
                  <a:gd name="T19" fmla="*/ 258 h 269"/>
                  <a:gd name="T20" fmla="*/ 20 w 151"/>
                  <a:gd name="T21" fmla="*/ 269 h 269"/>
                  <a:gd name="T22" fmla="*/ 0 w 151"/>
                  <a:gd name="T23" fmla="*/ 228 h 269"/>
                  <a:gd name="T24" fmla="*/ 81 w 151"/>
                  <a:gd name="T25" fmla="*/ 25 h 269"/>
                  <a:gd name="T26" fmla="*/ 40 w 151"/>
                  <a:gd name="T27" fmla="*/ 11 h 269"/>
                  <a:gd name="T28" fmla="*/ 50 w 151"/>
                  <a:gd name="T2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269">
                    <a:moveTo>
                      <a:pt x="50" y="0"/>
                    </a:moveTo>
                    <a:lnTo>
                      <a:pt x="82" y="0"/>
                    </a:lnTo>
                    <a:lnTo>
                      <a:pt x="146" y="16"/>
                    </a:lnTo>
                    <a:lnTo>
                      <a:pt x="146" y="66"/>
                    </a:lnTo>
                    <a:lnTo>
                      <a:pt x="126" y="97"/>
                    </a:lnTo>
                    <a:lnTo>
                      <a:pt x="151" y="112"/>
                    </a:lnTo>
                    <a:lnTo>
                      <a:pt x="151" y="121"/>
                    </a:lnTo>
                    <a:lnTo>
                      <a:pt x="103" y="149"/>
                    </a:lnTo>
                    <a:lnTo>
                      <a:pt x="122" y="258"/>
                    </a:lnTo>
                    <a:lnTo>
                      <a:pt x="70" y="258"/>
                    </a:lnTo>
                    <a:lnTo>
                      <a:pt x="20" y="269"/>
                    </a:lnTo>
                    <a:lnTo>
                      <a:pt x="0" y="228"/>
                    </a:lnTo>
                    <a:lnTo>
                      <a:pt x="81" y="25"/>
                    </a:lnTo>
                    <a:lnTo>
                      <a:pt x="40" y="11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83" name="Freeform 945">
                <a:extLst>
                  <a:ext uri="{FF2B5EF4-FFF2-40B4-BE49-F238E27FC236}">
                    <a16:creationId xmlns:a16="http://schemas.microsoft.com/office/drawing/2014/main" id="{C893D23E-35E7-1D0E-791F-2667B0D56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" y="679"/>
                <a:ext cx="177" cy="142"/>
              </a:xfrm>
              <a:custGeom>
                <a:avLst/>
                <a:gdLst>
                  <a:gd name="T0" fmla="*/ 31 w 177"/>
                  <a:gd name="T1" fmla="*/ 10 h 142"/>
                  <a:gd name="T2" fmla="*/ 72 w 177"/>
                  <a:gd name="T3" fmla="*/ 0 h 142"/>
                  <a:gd name="T4" fmla="*/ 107 w 177"/>
                  <a:gd name="T5" fmla="*/ 51 h 142"/>
                  <a:gd name="T6" fmla="*/ 107 w 177"/>
                  <a:gd name="T7" fmla="*/ 77 h 142"/>
                  <a:gd name="T8" fmla="*/ 177 w 177"/>
                  <a:gd name="T9" fmla="*/ 112 h 142"/>
                  <a:gd name="T10" fmla="*/ 168 w 177"/>
                  <a:gd name="T11" fmla="*/ 121 h 142"/>
                  <a:gd name="T12" fmla="*/ 46 w 177"/>
                  <a:gd name="T13" fmla="*/ 142 h 142"/>
                  <a:gd name="T14" fmla="*/ 46 w 177"/>
                  <a:gd name="T15" fmla="*/ 106 h 142"/>
                  <a:gd name="T16" fmla="*/ 0 w 177"/>
                  <a:gd name="T17" fmla="*/ 97 h 142"/>
                  <a:gd name="T18" fmla="*/ 31 w 177"/>
                  <a:gd name="T19" fmla="*/ 1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42">
                    <a:moveTo>
                      <a:pt x="31" y="10"/>
                    </a:moveTo>
                    <a:lnTo>
                      <a:pt x="72" y="0"/>
                    </a:lnTo>
                    <a:lnTo>
                      <a:pt x="107" y="51"/>
                    </a:lnTo>
                    <a:lnTo>
                      <a:pt x="107" y="77"/>
                    </a:lnTo>
                    <a:lnTo>
                      <a:pt x="177" y="112"/>
                    </a:lnTo>
                    <a:lnTo>
                      <a:pt x="168" y="121"/>
                    </a:lnTo>
                    <a:lnTo>
                      <a:pt x="46" y="142"/>
                    </a:lnTo>
                    <a:lnTo>
                      <a:pt x="46" y="106"/>
                    </a:lnTo>
                    <a:lnTo>
                      <a:pt x="0" y="97"/>
                    </a:lnTo>
                    <a:lnTo>
                      <a:pt x="31" y="1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84" name="Freeform 946">
                <a:extLst>
                  <a:ext uri="{FF2B5EF4-FFF2-40B4-BE49-F238E27FC236}">
                    <a16:creationId xmlns:a16="http://schemas.microsoft.com/office/drawing/2014/main" id="{4F0C4156-51D8-6567-0A26-E3179DBCD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" y="350"/>
                <a:ext cx="157" cy="66"/>
              </a:xfrm>
              <a:custGeom>
                <a:avLst/>
                <a:gdLst>
                  <a:gd name="T0" fmla="*/ 91 w 157"/>
                  <a:gd name="T1" fmla="*/ 0 h 66"/>
                  <a:gd name="T2" fmla="*/ 157 w 157"/>
                  <a:gd name="T3" fmla="*/ 51 h 66"/>
                  <a:gd name="T4" fmla="*/ 111 w 157"/>
                  <a:gd name="T5" fmla="*/ 66 h 66"/>
                  <a:gd name="T6" fmla="*/ 102 w 157"/>
                  <a:gd name="T7" fmla="*/ 61 h 66"/>
                  <a:gd name="T8" fmla="*/ 41 w 157"/>
                  <a:gd name="T9" fmla="*/ 66 h 66"/>
                  <a:gd name="T10" fmla="*/ 0 w 157"/>
                  <a:gd name="T11" fmla="*/ 41 h 66"/>
                  <a:gd name="T12" fmla="*/ 20 w 157"/>
                  <a:gd name="T13" fmla="*/ 15 h 66"/>
                  <a:gd name="T14" fmla="*/ 35 w 157"/>
                  <a:gd name="T15" fmla="*/ 0 h 66"/>
                  <a:gd name="T16" fmla="*/ 91 w 157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66">
                    <a:moveTo>
                      <a:pt x="91" y="0"/>
                    </a:moveTo>
                    <a:lnTo>
                      <a:pt x="157" y="51"/>
                    </a:lnTo>
                    <a:lnTo>
                      <a:pt x="111" y="66"/>
                    </a:lnTo>
                    <a:lnTo>
                      <a:pt x="102" y="61"/>
                    </a:lnTo>
                    <a:lnTo>
                      <a:pt x="41" y="66"/>
                    </a:lnTo>
                    <a:lnTo>
                      <a:pt x="0" y="41"/>
                    </a:lnTo>
                    <a:lnTo>
                      <a:pt x="20" y="15"/>
                    </a:lnTo>
                    <a:lnTo>
                      <a:pt x="35" y="0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85" name="Freeform 947">
                <a:extLst>
                  <a:ext uri="{FF2B5EF4-FFF2-40B4-BE49-F238E27FC236}">
                    <a16:creationId xmlns:a16="http://schemas.microsoft.com/office/drawing/2014/main" id="{83BEAB9C-6233-8614-C6F3-8AC24F5B2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750"/>
                <a:ext cx="132" cy="117"/>
              </a:xfrm>
              <a:custGeom>
                <a:avLst/>
                <a:gdLst>
                  <a:gd name="T0" fmla="*/ 127 w 132"/>
                  <a:gd name="T1" fmla="*/ 6 h 117"/>
                  <a:gd name="T2" fmla="*/ 132 w 132"/>
                  <a:gd name="T3" fmla="*/ 30 h 117"/>
                  <a:gd name="T4" fmla="*/ 101 w 132"/>
                  <a:gd name="T5" fmla="*/ 117 h 117"/>
                  <a:gd name="T6" fmla="*/ 66 w 132"/>
                  <a:gd name="T7" fmla="*/ 117 h 117"/>
                  <a:gd name="T8" fmla="*/ 60 w 132"/>
                  <a:gd name="T9" fmla="*/ 67 h 117"/>
                  <a:gd name="T10" fmla="*/ 0 w 132"/>
                  <a:gd name="T11" fmla="*/ 46 h 117"/>
                  <a:gd name="T12" fmla="*/ 20 w 132"/>
                  <a:gd name="T13" fmla="*/ 0 h 117"/>
                  <a:gd name="T14" fmla="*/ 40 w 132"/>
                  <a:gd name="T15" fmla="*/ 0 h 117"/>
                  <a:gd name="T16" fmla="*/ 127 w 132"/>
                  <a:gd name="T17" fmla="*/ 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17">
                    <a:moveTo>
                      <a:pt x="127" y="6"/>
                    </a:moveTo>
                    <a:lnTo>
                      <a:pt x="132" y="30"/>
                    </a:lnTo>
                    <a:lnTo>
                      <a:pt x="101" y="117"/>
                    </a:lnTo>
                    <a:lnTo>
                      <a:pt x="66" y="117"/>
                    </a:lnTo>
                    <a:lnTo>
                      <a:pt x="60" y="67"/>
                    </a:lnTo>
                    <a:lnTo>
                      <a:pt x="0" y="46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127" y="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86" name="Freeform 948">
                <a:extLst>
                  <a:ext uri="{FF2B5EF4-FFF2-40B4-BE49-F238E27FC236}">
                    <a16:creationId xmlns:a16="http://schemas.microsoft.com/office/drawing/2014/main" id="{28C9445C-3D52-3673-7567-DEABDE96D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3" y="771"/>
                <a:ext cx="148" cy="81"/>
              </a:xfrm>
              <a:custGeom>
                <a:avLst/>
                <a:gdLst>
                  <a:gd name="T0" fmla="*/ 15 w 148"/>
                  <a:gd name="T1" fmla="*/ 75 h 81"/>
                  <a:gd name="T2" fmla="*/ 56 w 148"/>
                  <a:gd name="T3" fmla="*/ 81 h 81"/>
                  <a:gd name="T4" fmla="*/ 111 w 148"/>
                  <a:gd name="T5" fmla="*/ 70 h 81"/>
                  <a:gd name="T6" fmla="*/ 148 w 148"/>
                  <a:gd name="T7" fmla="*/ 40 h 81"/>
                  <a:gd name="T8" fmla="*/ 142 w 148"/>
                  <a:gd name="T9" fmla="*/ 29 h 81"/>
                  <a:gd name="T10" fmla="*/ 61 w 148"/>
                  <a:gd name="T11" fmla="*/ 0 h 81"/>
                  <a:gd name="T12" fmla="*/ 10 w 148"/>
                  <a:gd name="T13" fmla="*/ 29 h 81"/>
                  <a:gd name="T14" fmla="*/ 0 w 148"/>
                  <a:gd name="T15" fmla="*/ 50 h 81"/>
                  <a:gd name="T16" fmla="*/ 15 w 148"/>
                  <a:gd name="T17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" h="81">
                    <a:moveTo>
                      <a:pt x="15" y="75"/>
                    </a:moveTo>
                    <a:lnTo>
                      <a:pt x="56" y="81"/>
                    </a:lnTo>
                    <a:lnTo>
                      <a:pt x="111" y="70"/>
                    </a:lnTo>
                    <a:lnTo>
                      <a:pt x="148" y="40"/>
                    </a:lnTo>
                    <a:lnTo>
                      <a:pt x="142" y="29"/>
                    </a:lnTo>
                    <a:lnTo>
                      <a:pt x="61" y="0"/>
                    </a:lnTo>
                    <a:lnTo>
                      <a:pt x="10" y="29"/>
                    </a:lnTo>
                    <a:lnTo>
                      <a:pt x="0" y="50"/>
                    </a:lnTo>
                    <a:lnTo>
                      <a:pt x="15" y="7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87" name="Freeform 949">
                <a:extLst>
                  <a:ext uri="{FF2B5EF4-FFF2-40B4-BE49-F238E27FC236}">
                    <a16:creationId xmlns:a16="http://schemas.microsoft.com/office/drawing/2014/main" id="{023CCE46-0FE7-DA19-F6A8-2EB211C20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3" y="542"/>
                <a:ext cx="188" cy="168"/>
              </a:xfrm>
              <a:custGeom>
                <a:avLst/>
                <a:gdLst>
                  <a:gd name="T0" fmla="*/ 77 w 188"/>
                  <a:gd name="T1" fmla="*/ 0 h 168"/>
                  <a:gd name="T2" fmla="*/ 101 w 188"/>
                  <a:gd name="T3" fmla="*/ 5 h 168"/>
                  <a:gd name="T4" fmla="*/ 117 w 188"/>
                  <a:gd name="T5" fmla="*/ 66 h 168"/>
                  <a:gd name="T6" fmla="*/ 152 w 188"/>
                  <a:gd name="T7" fmla="*/ 77 h 168"/>
                  <a:gd name="T8" fmla="*/ 167 w 188"/>
                  <a:gd name="T9" fmla="*/ 77 h 168"/>
                  <a:gd name="T10" fmla="*/ 188 w 188"/>
                  <a:gd name="T11" fmla="*/ 107 h 168"/>
                  <a:gd name="T12" fmla="*/ 173 w 188"/>
                  <a:gd name="T13" fmla="*/ 112 h 168"/>
                  <a:gd name="T14" fmla="*/ 178 w 188"/>
                  <a:gd name="T15" fmla="*/ 168 h 168"/>
                  <a:gd name="T16" fmla="*/ 113 w 188"/>
                  <a:gd name="T17" fmla="*/ 151 h 168"/>
                  <a:gd name="T18" fmla="*/ 56 w 188"/>
                  <a:gd name="T19" fmla="*/ 157 h 168"/>
                  <a:gd name="T20" fmla="*/ 0 w 188"/>
                  <a:gd name="T21" fmla="*/ 92 h 168"/>
                  <a:gd name="T22" fmla="*/ 61 w 188"/>
                  <a:gd name="T23" fmla="*/ 51 h 168"/>
                  <a:gd name="T24" fmla="*/ 77 w 188"/>
                  <a:gd name="T25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8" h="168">
                    <a:moveTo>
                      <a:pt x="77" y="0"/>
                    </a:moveTo>
                    <a:lnTo>
                      <a:pt x="101" y="5"/>
                    </a:lnTo>
                    <a:lnTo>
                      <a:pt x="117" y="66"/>
                    </a:lnTo>
                    <a:lnTo>
                      <a:pt x="152" y="77"/>
                    </a:lnTo>
                    <a:lnTo>
                      <a:pt x="167" y="77"/>
                    </a:lnTo>
                    <a:lnTo>
                      <a:pt x="188" y="107"/>
                    </a:lnTo>
                    <a:lnTo>
                      <a:pt x="173" y="112"/>
                    </a:lnTo>
                    <a:lnTo>
                      <a:pt x="178" y="168"/>
                    </a:lnTo>
                    <a:lnTo>
                      <a:pt x="113" y="151"/>
                    </a:lnTo>
                    <a:lnTo>
                      <a:pt x="56" y="157"/>
                    </a:lnTo>
                    <a:lnTo>
                      <a:pt x="0" y="92"/>
                    </a:lnTo>
                    <a:lnTo>
                      <a:pt x="61" y="51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88" name="Freeform 950">
                <a:extLst>
                  <a:ext uri="{FF2B5EF4-FFF2-40B4-BE49-F238E27FC236}">
                    <a16:creationId xmlns:a16="http://schemas.microsoft.com/office/drawing/2014/main" id="{8180A0DF-8125-66B1-4302-993DE883E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94"/>
                <a:ext cx="106" cy="111"/>
              </a:xfrm>
              <a:custGeom>
                <a:avLst/>
                <a:gdLst>
                  <a:gd name="T0" fmla="*/ 40 w 106"/>
                  <a:gd name="T1" fmla="*/ 0 h 111"/>
                  <a:gd name="T2" fmla="*/ 106 w 106"/>
                  <a:gd name="T3" fmla="*/ 61 h 111"/>
                  <a:gd name="T4" fmla="*/ 101 w 106"/>
                  <a:gd name="T5" fmla="*/ 76 h 111"/>
                  <a:gd name="T6" fmla="*/ 36 w 106"/>
                  <a:gd name="T7" fmla="*/ 111 h 111"/>
                  <a:gd name="T8" fmla="*/ 0 w 106"/>
                  <a:gd name="T9" fmla="*/ 21 h 111"/>
                  <a:gd name="T10" fmla="*/ 40 w 106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11">
                    <a:moveTo>
                      <a:pt x="40" y="0"/>
                    </a:moveTo>
                    <a:lnTo>
                      <a:pt x="106" y="61"/>
                    </a:lnTo>
                    <a:lnTo>
                      <a:pt x="101" y="76"/>
                    </a:lnTo>
                    <a:lnTo>
                      <a:pt x="36" y="111"/>
                    </a:lnTo>
                    <a:lnTo>
                      <a:pt x="0" y="21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89" name="Freeform 951">
                <a:extLst>
                  <a:ext uri="{FF2B5EF4-FFF2-40B4-BE49-F238E27FC236}">
                    <a16:creationId xmlns:a16="http://schemas.microsoft.com/office/drawing/2014/main" id="{AD3CBA3C-CB19-BA22-8B87-E7BF3B8CB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411"/>
                <a:ext cx="101" cy="90"/>
              </a:xfrm>
              <a:custGeom>
                <a:avLst/>
                <a:gdLst>
                  <a:gd name="T0" fmla="*/ 31 w 101"/>
                  <a:gd name="T1" fmla="*/ 5 h 90"/>
                  <a:gd name="T2" fmla="*/ 92 w 101"/>
                  <a:gd name="T3" fmla="*/ 0 h 90"/>
                  <a:gd name="T4" fmla="*/ 101 w 101"/>
                  <a:gd name="T5" fmla="*/ 5 h 90"/>
                  <a:gd name="T6" fmla="*/ 86 w 101"/>
                  <a:gd name="T7" fmla="*/ 61 h 90"/>
                  <a:gd name="T8" fmla="*/ 71 w 101"/>
                  <a:gd name="T9" fmla="*/ 55 h 90"/>
                  <a:gd name="T10" fmla="*/ 31 w 101"/>
                  <a:gd name="T11" fmla="*/ 90 h 90"/>
                  <a:gd name="T12" fmla="*/ 0 w 101"/>
                  <a:gd name="T13" fmla="*/ 86 h 90"/>
                  <a:gd name="T14" fmla="*/ 31 w 101"/>
                  <a:gd name="T15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1" h="90">
                    <a:moveTo>
                      <a:pt x="31" y="5"/>
                    </a:moveTo>
                    <a:lnTo>
                      <a:pt x="92" y="0"/>
                    </a:lnTo>
                    <a:lnTo>
                      <a:pt x="101" y="5"/>
                    </a:lnTo>
                    <a:lnTo>
                      <a:pt x="86" y="61"/>
                    </a:lnTo>
                    <a:lnTo>
                      <a:pt x="71" y="55"/>
                    </a:lnTo>
                    <a:lnTo>
                      <a:pt x="31" y="90"/>
                    </a:lnTo>
                    <a:lnTo>
                      <a:pt x="0" y="86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90" name="Freeform 952">
                <a:extLst>
                  <a:ext uri="{FF2B5EF4-FFF2-40B4-BE49-F238E27FC236}">
                    <a16:creationId xmlns:a16="http://schemas.microsoft.com/office/drawing/2014/main" id="{C05150A3-8EDE-5B8C-05C4-494324FFE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1075"/>
                <a:ext cx="153" cy="116"/>
              </a:xfrm>
              <a:custGeom>
                <a:avLst/>
                <a:gdLst>
                  <a:gd name="T0" fmla="*/ 142 w 153"/>
                  <a:gd name="T1" fmla="*/ 70 h 116"/>
                  <a:gd name="T2" fmla="*/ 153 w 153"/>
                  <a:gd name="T3" fmla="*/ 20 h 116"/>
                  <a:gd name="T4" fmla="*/ 136 w 153"/>
                  <a:gd name="T5" fmla="*/ 9 h 116"/>
                  <a:gd name="T6" fmla="*/ 96 w 153"/>
                  <a:gd name="T7" fmla="*/ 0 h 116"/>
                  <a:gd name="T8" fmla="*/ 75 w 153"/>
                  <a:gd name="T9" fmla="*/ 30 h 116"/>
                  <a:gd name="T10" fmla="*/ 31 w 153"/>
                  <a:gd name="T11" fmla="*/ 65 h 116"/>
                  <a:gd name="T12" fmla="*/ 0 w 153"/>
                  <a:gd name="T13" fmla="*/ 96 h 116"/>
                  <a:gd name="T14" fmla="*/ 35 w 153"/>
                  <a:gd name="T15" fmla="*/ 116 h 116"/>
                  <a:gd name="T16" fmla="*/ 66 w 153"/>
                  <a:gd name="T17" fmla="*/ 111 h 116"/>
                  <a:gd name="T18" fmla="*/ 142 w 153"/>
                  <a:gd name="T19" fmla="*/ 7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116">
                    <a:moveTo>
                      <a:pt x="142" y="70"/>
                    </a:moveTo>
                    <a:lnTo>
                      <a:pt x="153" y="20"/>
                    </a:lnTo>
                    <a:lnTo>
                      <a:pt x="136" y="9"/>
                    </a:lnTo>
                    <a:lnTo>
                      <a:pt x="96" y="0"/>
                    </a:lnTo>
                    <a:lnTo>
                      <a:pt x="75" y="30"/>
                    </a:lnTo>
                    <a:lnTo>
                      <a:pt x="31" y="65"/>
                    </a:lnTo>
                    <a:lnTo>
                      <a:pt x="0" y="96"/>
                    </a:lnTo>
                    <a:lnTo>
                      <a:pt x="35" y="116"/>
                    </a:lnTo>
                    <a:lnTo>
                      <a:pt x="66" y="111"/>
                    </a:lnTo>
                    <a:lnTo>
                      <a:pt x="142" y="7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91" name="Freeform 953">
                <a:extLst>
                  <a:ext uri="{FF2B5EF4-FFF2-40B4-BE49-F238E27FC236}">
                    <a16:creationId xmlns:a16="http://schemas.microsoft.com/office/drawing/2014/main" id="{5B8BDA55-0A10-1B74-6D5A-CC45F2CF8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1165"/>
                <a:ext cx="201" cy="238"/>
              </a:xfrm>
              <a:custGeom>
                <a:avLst/>
                <a:gdLst>
                  <a:gd name="T0" fmla="*/ 4 w 201"/>
                  <a:gd name="T1" fmla="*/ 41 h 238"/>
                  <a:gd name="T2" fmla="*/ 157 w 201"/>
                  <a:gd name="T3" fmla="*/ 0 h 238"/>
                  <a:gd name="T4" fmla="*/ 201 w 201"/>
                  <a:gd name="T5" fmla="*/ 21 h 238"/>
                  <a:gd name="T6" fmla="*/ 166 w 201"/>
                  <a:gd name="T7" fmla="*/ 82 h 238"/>
                  <a:gd name="T8" fmla="*/ 140 w 201"/>
                  <a:gd name="T9" fmla="*/ 82 h 238"/>
                  <a:gd name="T10" fmla="*/ 105 w 201"/>
                  <a:gd name="T11" fmla="*/ 233 h 238"/>
                  <a:gd name="T12" fmla="*/ 50 w 201"/>
                  <a:gd name="T13" fmla="*/ 238 h 238"/>
                  <a:gd name="T14" fmla="*/ 44 w 201"/>
                  <a:gd name="T15" fmla="*/ 187 h 238"/>
                  <a:gd name="T16" fmla="*/ 35 w 201"/>
                  <a:gd name="T17" fmla="*/ 163 h 238"/>
                  <a:gd name="T18" fmla="*/ 44 w 201"/>
                  <a:gd name="T19" fmla="*/ 91 h 238"/>
                  <a:gd name="T20" fmla="*/ 0 w 201"/>
                  <a:gd name="T21" fmla="*/ 76 h 238"/>
                  <a:gd name="T22" fmla="*/ 4 w 201"/>
                  <a:gd name="T23" fmla="*/ 41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1" h="238">
                    <a:moveTo>
                      <a:pt x="4" y="41"/>
                    </a:moveTo>
                    <a:lnTo>
                      <a:pt x="157" y="0"/>
                    </a:lnTo>
                    <a:lnTo>
                      <a:pt x="201" y="21"/>
                    </a:lnTo>
                    <a:lnTo>
                      <a:pt x="166" y="82"/>
                    </a:lnTo>
                    <a:lnTo>
                      <a:pt x="140" y="82"/>
                    </a:lnTo>
                    <a:lnTo>
                      <a:pt x="105" y="233"/>
                    </a:lnTo>
                    <a:lnTo>
                      <a:pt x="50" y="238"/>
                    </a:lnTo>
                    <a:lnTo>
                      <a:pt x="44" y="187"/>
                    </a:lnTo>
                    <a:lnTo>
                      <a:pt x="35" y="163"/>
                    </a:lnTo>
                    <a:lnTo>
                      <a:pt x="44" y="91"/>
                    </a:lnTo>
                    <a:lnTo>
                      <a:pt x="0" y="76"/>
                    </a:lnTo>
                    <a:lnTo>
                      <a:pt x="4" y="4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92" name="Freeform 954">
                <a:extLst>
                  <a:ext uri="{FF2B5EF4-FFF2-40B4-BE49-F238E27FC236}">
                    <a16:creationId xmlns:a16="http://schemas.microsoft.com/office/drawing/2014/main" id="{2AC884BB-3BB4-75C4-8B68-904A460CE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942"/>
                <a:ext cx="181" cy="163"/>
              </a:xfrm>
              <a:custGeom>
                <a:avLst/>
                <a:gdLst>
                  <a:gd name="T0" fmla="*/ 160 w 181"/>
                  <a:gd name="T1" fmla="*/ 163 h 163"/>
                  <a:gd name="T2" fmla="*/ 181 w 181"/>
                  <a:gd name="T3" fmla="*/ 133 h 163"/>
                  <a:gd name="T4" fmla="*/ 181 w 181"/>
                  <a:gd name="T5" fmla="*/ 113 h 163"/>
                  <a:gd name="T6" fmla="*/ 177 w 181"/>
                  <a:gd name="T7" fmla="*/ 72 h 163"/>
                  <a:gd name="T8" fmla="*/ 90 w 181"/>
                  <a:gd name="T9" fmla="*/ 46 h 163"/>
                  <a:gd name="T10" fmla="*/ 75 w 181"/>
                  <a:gd name="T11" fmla="*/ 6 h 163"/>
                  <a:gd name="T12" fmla="*/ 50 w 181"/>
                  <a:gd name="T13" fmla="*/ 0 h 163"/>
                  <a:gd name="T14" fmla="*/ 9 w 181"/>
                  <a:gd name="T15" fmla="*/ 6 h 163"/>
                  <a:gd name="T16" fmla="*/ 9 w 181"/>
                  <a:gd name="T17" fmla="*/ 35 h 163"/>
                  <a:gd name="T18" fmla="*/ 0 w 181"/>
                  <a:gd name="T19" fmla="*/ 56 h 163"/>
                  <a:gd name="T20" fmla="*/ 24 w 181"/>
                  <a:gd name="T21" fmla="*/ 113 h 163"/>
                  <a:gd name="T22" fmla="*/ 85 w 181"/>
                  <a:gd name="T23" fmla="*/ 107 h 163"/>
                  <a:gd name="T24" fmla="*/ 160 w 181"/>
                  <a:gd name="T25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" h="163">
                    <a:moveTo>
                      <a:pt x="160" y="163"/>
                    </a:moveTo>
                    <a:lnTo>
                      <a:pt x="181" y="133"/>
                    </a:lnTo>
                    <a:lnTo>
                      <a:pt x="181" y="113"/>
                    </a:lnTo>
                    <a:lnTo>
                      <a:pt x="177" y="72"/>
                    </a:lnTo>
                    <a:lnTo>
                      <a:pt x="90" y="46"/>
                    </a:lnTo>
                    <a:lnTo>
                      <a:pt x="75" y="6"/>
                    </a:lnTo>
                    <a:lnTo>
                      <a:pt x="50" y="0"/>
                    </a:lnTo>
                    <a:lnTo>
                      <a:pt x="9" y="6"/>
                    </a:lnTo>
                    <a:lnTo>
                      <a:pt x="9" y="35"/>
                    </a:lnTo>
                    <a:lnTo>
                      <a:pt x="0" y="56"/>
                    </a:lnTo>
                    <a:lnTo>
                      <a:pt x="24" y="113"/>
                    </a:lnTo>
                    <a:lnTo>
                      <a:pt x="85" y="107"/>
                    </a:lnTo>
                    <a:lnTo>
                      <a:pt x="160" y="16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93" name="Freeform 955">
                <a:extLst>
                  <a:ext uri="{FF2B5EF4-FFF2-40B4-BE49-F238E27FC236}">
                    <a16:creationId xmlns:a16="http://schemas.microsoft.com/office/drawing/2014/main" id="{E5EE12CC-71C9-C226-975B-A7365E497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6" y="902"/>
                <a:ext cx="112" cy="96"/>
              </a:xfrm>
              <a:custGeom>
                <a:avLst/>
                <a:gdLst>
                  <a:gd name="T0" fmla="*/ 60 w 112"/>
                  <a:gd name="T1" fmla="*/ 0 h 96"/>
                  <a:gd name="T2" fmla="*/ 112 w 112"/>
                  <a:gd name="T3" fmla="*/ 25 h 96"/>
                  <a:gd name="T4" fmla="*/ 91 w 112"/>
                  <a:gd name="T5" fmla="*/ 75 h 96"/>
                  <a:gd name="T6" fmla="*/ 71 w 112"/>
                  <a:gd name="T7" fmla="*/ 92 h 96"/>
                  <a:gd name="T8" fmla="*/ 36 w 112"/>
                  <a:gd name="T9" fmla="*/ 96 h 96"/>
                  <a:gd name="T10" fmla="*/ 0 w 112"/>
                  <a:gd name="T11" fmla="*/ 86 h 96"/>
                  <a:gd name="T12" fmla="*/ 5 w 112"/>
                  <a:gd name="T13" fmla="*/ 55 h 96"/>
                  <a:gd name="T14" fmla="*/ 60 w 112"/>
                  <a:gd name="T1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96">
                    <a:moveTo>
                      <a:pt x="60" y="0"/>
                    </a:moveTo>
                    <a:lnTo>
                      <a:pt x="112" y="25"/>
                    </a:lnTo>
                    <a:lnTo>
                      <a:pt x="91" y="75"/>
                    </a:lnTo>
                    <a:lnTo>
                      <a:pt x="71" y="92"/>
                    </a:lnTo>
                    <a:lnTo>
                      <a:pt x="36" y="96"/>
                    </a:lnTo>
                    <a:lnTo>
                      <a:pt x="0" y="86"/>
                    </a:lnTo>
                    <a:lnTo>
                      <a:pt x="5" y="55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94" name="Freeform 956">
                <a:extLst>
                  <a:ext uri="{FF2B5EF4-FFF2-40B4-BE49-F238E27FC236}">
                    <a16:creationId xmlns:a16="http://schemas.microsoft.com/office/drawing/2014/main" id="{891D8583-9FDE-D9CE-1827-2EDA5246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547"/>
                <a:ext cx="157" cy="102"/>
              </a:xfrm>
              <a:custGeom>
                <a:avLst/>
                <a:gdLst>
                  <a:gd name="T0" fmla="*/ 0 w 157"/>
                  <a:gd name="T1" fmla="*/ 72 h 102"/>
                  <a:gd name="T2" fmla="*/ 91 w 157"/>
                  <a:gd name="T3" fmla="*/ 0 h 102"/>
                  <a:gd name="T4" fmla="*/ 131 w 157"/>
                  <a:gd name="T5" fmla="*/ 6 h 102"/>
                  <a:gd name="T6" fmla="*/ 142 w 157"/>
                  <a:gd name="T7" fmla="*/ 11 h 102"/>
                  <a:gd name="T8" fmla="*/ 157 w 157"/>
                  <a:gd name="T9" fmla="*/ 72 h 102"/>
                  <a:gd name="T10" fmla="*/ 21 w 157"/>
                  <a:gd name="T11" fmla="*/ 102 h 102"/>
                  <a:gd name="T12" fmla="*/ 0 w 157"/>
                  <a:gd name="T13" fmla="*/ 7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02">
                    <a:moveTo>
                      <a:pt x="0" y="72"/>
                    </a:moveTo>
                    <a:lnTo>
                      <a:pt x="91" y="0"/>
                    </a:lnTo>
                    <a:lnTo>
                      <a:pt x="131" y="6"/>
                    </a:lnTo>
                    <a:lnTo>
                      <a:pt x="142" y="11"/>
                    </a:lnTo>
                    <a:lnTo>
                      <a:pt x="157" y="72"/>
                    </a:lnTo>
                    <a:lnTo>
                      <a:pt x="21" y="10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95" name="Freeform 957">
                <a:extLst>
                  <a:ext uri="{FF2B5EF4-FFF2-40B4-BE49-F238E27FC236}">
                    <a16:creationId xmlns:a16="http://schemas.microsoft.com/office/drawing/2014/main" id="{D86950A9-37AD-C505-BBC6-69F2ABAC1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" y="837"/>
                <a:ext cx="122" cy="105"/>
              </a:xfrm>
              <a:custGeom>
                <a:avLst/>
                <a:gdLst>
                  <a:gd name="T0" fmla="*/ 46 w 122"/>
                  <a:gd name="T1" fmla="*/ 105 h 105"/>
                  <a:gd name="T2" fmla="*/ 66 w 122"/>
                  <a:gd name="T3" fmla="*/ 100 h 105"/>
                  <a:gd name="T4" fmla="*/ 87 w 122"/>
                  <a:gd name="T5" fmla="*/ 105 h 105"/>
                  <a:gd name="T6" fmla="*/ 111 w 122"/>
                  <a:gd name="T7" fmla="*/ 96 h 105"/>
                  <a:gd name="T8" fmla="*/ 122 w 122"/>
                  <a:gd name="T9" fmla="*/ 20 h 105"/>
                  <a:gd name="T10" fmla="*/ 72 w 122"/>
                  <a:gd name="T11" fmla="*/ 0 h 105"/>
                  <a:gd name="T12" fmla="*/ 0 w 122"/>
                  <a:gd name="T13" fmla="*/ 35 h 105"/>
                  <a:gd name="T14" fmla="*/ 0 w 122"/>
                  <a:gd name="T15" fmla="*/ 65 h 105"/>
                  <a:gd name="T16" fmla="*/ 46 w 122"/>
                  <a:gd name="T17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05">
                    <a:moveTo>
                      <a:pt x="46" y="105"/>
                    </a:moveTo>
                    <a:lnTo>
                      <a:pt x="66" y="100"/>
                    </a:lnTo>
                    <a:lnTo>
                      <a:pt x="87" y="105"/>
                    </a:lnTo>
                    <a:lnTo>
                      <a:pt x="111" y="96"/>
                    </a:lnTo>
                    <a:lnTo>
                      <a:pt x="122" y="20"/>
                    </a:lnTo>
                    <a:lnTo>
                      <a:pt x="72" y="0"/>
                    </a:lnTo>
                    <a:lnTo>
                      <a:pt x="0" y="35"/>
                    </a:lnTo>
                    <a:lnTo>
                      <a:pt x="0" y="65"/>
                    </a:lnTo>
                    <a:lnTo>
                      <a:pt x="46" y="10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96" name="Freeform 958">
                <a:extLst>
                  <a:ext uri="{FF2B5EF4-FFF2-40B4-BE49-F238E27FC236}">
                    <a16:creationId xmlns:a16="http://schemas.microsoft.com/office/drawing/2014/main" id="{E98608F5-2023-421A-6E5B-5B11A233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599"/>
                <a:ext cx="283" cy="100"/>
              </a:xfrm>
              <a:custGeom>
                <a:avLst/>
                <a:gdLst>
                  <a:gd name="T0" fmla="*/ 268 w 283"/>
                  <a:gd name="T1" fmla="*/ 0 h 100"/>
                  <a:gd name="T2" fmla="*/ 283 w 283"/>
                  <a:gd name="T3" fmla="*/ 20 h 100"/>
                  <a:gd name="T4" fmla="*/ 253 w 283"/>
                  <a:gd name="T5" fmla="*/ 40 h 100"/>
                  <a:gd name="T6" fmla="*/ 218 w 283"/>
                  <a:gd name="T7" fmla="*/ 24 h 100"/>
                  <a:gd name="T8" fmla="*/ 167 w 283"/>
                  <a:gd name="T9" fmla="*/ 59 h 100"/>
                  <a:gd name="T10" fmla="*/ 82 w 283"/>
                  <a:gd name="T11" fmla="*/ 76 h 100"/>
                  <a:gd name="T12" fmla="*/ 82 w 283"/>
                  <a:gd name="T13" fmla="*/ 90 h 100"/>
                  <a:gd name="T14" fmla="*/ 21 w 283"/>
                  <a:gd name="T15" fmla="*/ 100 h 100"/>
                  <a:gd name="T16" fmla="*/ 0 w 283"/>
                  <a:gd name="T17" fmla="*/ 85 h 100"/>
                  <a:gd name="T18" fmla="*/ 50 w 283"/>
                  <a:gd name="T19" fmla="*/ 50 h 100"/>
                  <a:gd name="T20" fmla="*/ 41 w 283"/>
                  <a:gd name="T21" fmla="*/ 20 h 100"/>
                  <a:gd name="T22" fmla="*/ 268 w 283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100">
                    <a:moveTo>
                      <a:pt x="268" y="0"/>
                    </a:moveTo>
                    <a:lnTo>
                      <a:pt x="283" y="20"/>
                    </a:lnTo>
                    <a:lnTo>
                      <a:pt x="253" y="40"/>
                    </a:lnTo>
                    <a:lnTo>
                      <a:pt x="218" y="24"/>
                    </a:lnTo>
                    <a:lnTo>
                      <a:pt x="167" y="59"/>
                    </a:lnTo>
                    <a:lnTo>
                      <a:pt x="82" y="76"/>
                    </a:lnTo>
                    <a:lnTo>
                      <a:pt x="82" y="90"/>
                    </a:lnTo>
                    <a:lnTo>
                      <a:pt x="21" y="100"/>
                    </a:lnTo>
                    <a:lnTo>
                      <a:pt x="0" y="85"/>
                    </a:lnTo>
                    <a:lnTo>
                      <a:pt x="50" y="50"/>
                    </a:lnTo>
                    <a:lnTo>
                      <a:pt x="41" y="20"/>
                    </a:lnTo>
                    <a:lnTo>
                      <a:pt x="268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97" name="Freeform 959">
                <a:extLst>
                  <a:ext uri="{FF2B5EF4-FFF2-40B4-BE49-F238E27FC236}">
                    <a16:creationId xmlns:a16="http://schemas.microsoft.com/office/drawing/2014/main" id="{6896C088-B655-753C-DEC7-971B54BC4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" y="791"/>
                <a:ext cx="411" cy="314"/>
              </a:xfrm>
              <a:custGeom>
                <a:avLst/>
                <a:gdLst>
                  <a:gd name="T0" fmla="*/ 228 w 411"/>
                  <a:gd name="T1" fmla="*/ 30 h 314"/>
                  <a:gd name="T2" fmla="*/ 350 w 411"/>
                  <a:gd name="T3" fmla="*/ 9 h 314"/>
                  <a:gd name="T4" fmla="*/ 359 w 411"/>
                  <a:gd name="T5" fmla="*/ 0 h 314"/>
                  <a:gd name="T6" fmla="*/ 400 w 411"/>
                  <a:gd name="T7" fmla="*/ 5 h 314"/>
                  <a:gd name="T8" fmla="*/ 411 w 411"/>
                  <a:gd name="T9" fmla="*/ 20 h 314"/>
                  <a:gd name="T10" fmla="*/ 294 w 411"/>
                  <a:gd name="T11" fmla="*/ 166 h 314"/>
                  <a:gd name="T12" fmla="*/ 278 w 411"/>
                  <a:gd name="T13" fmla="*/ 207 h 314"/>
                  <a:gd name="T14" fmla="*/ 234 w 411"/>
                  <a:gd name="T15" fmla="*/ 284 h 314"/>
                  <a:gd name="T16" fmla="*/ 197 w 411"/>
                  <a:gd name="T17" fmla="*/ 308 h 314"/>
                  <a:gd name="T18" fmla="*/ 121 w 411"/>
                  <a:gd name="T19" fmla="*/ 314 h 314"/>
                  <a:gd name="T20" fmla="*/ 101 w 411"/>
                  <a:gd name="T21" fmla="*/ 293 h 314"/>
                  <a:gd name="T22" fmla="*/ 57 w 411"/>
                  <a:gd name="T23" fmla="*/ 304 h 314"/>
                  <a:gd name="T24" fmla="*/ 40 w 411"/>
                  <a:gd name="T25" fmla="*/ 293 h 314"/>
                  <a:gd name="T26" fmla="*/ 0 w 411"/>
                  <a:gd name="T27" fmla="*/ 284 h 314"/>
                  <a:gd name="T28" fmla="*/ 0 w 411"/>
                  <a:gd name="T29" fmla="*/ 264 h 314"/>
                  <a:gd name="T30" fmla="*/ 86 w 411"/>
                  <a:gd name="T31" fmla="*/ 192 h 314"/>
                  <a:gd name="T32" fmla="*/ 127 w 411"/>
                  <a:gd name="T33" fmla="*/ 186 h 314"/>
                  <a:gd name="T34" fmla="*/ 152 w 411"/>
                  <a:gd name="T35" fmla="*/ 55 h 314"/>
                  <a:gd name="T36" fmla="*/ 167 w 411"/>
                  <a:gd name="T37" fmla="*/ 46 h 314"/>
                  <a:gd name="T38" fmla="*/ 228 w 411"/>
                  <a:gd name="T39" fmla="*/ 3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1" h="314">
                    <a:moveTo>
                      <a:pt x="228" y="30"/>
                    </a:moveTo>
                    <a:lnTo>
                      <a:pt x="350" y="9"/>
                    </a:lnTo>
                    <a:lnTo>
                      <a:pt x="359" y="0"/>
                    </a:lnTo>
                    <a:lnTo>
                      <a:pt x="400" y="5"/>
                    </a:lnTo>
                    <a:lnTo>
                      <a:pt x="411" y="20"/>
                    </a:lnTo>
                    <a:lnTo>
                      <a:pt x="294" y="166"/>
                    </a:lnTo>
                    <a:lnTo>
                      <a:pt x="278" y="207"/>
                    </a:lnTo>
                    <a:lnTo>
                      <a:pt x="234" y="284"/>
                    </a:lnTo>
                    <a:lnTo>
                      <a:pt x="197" y="308"/>
                    </a:lnTo>
                    <a:lnTo>
                      <a:pt x="121" y="314"/>
                    </a:lnTo>
                    <a:lnTo>
                      <a:pt x="101" y="293"/>
                    </a:lnTo>
                    <a:lnTo>
                      <a:pt x="57" y="304"/>
                    </a:lnTo>
                    <a:lnTo>
                      <a:pt x="40" y="293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86" y="192"/>
                    </a:lnTo>
                    <a:lnTo>
                      <a:pt x="127" y="186"/>
                    </a:lnTo>
                    <a:lnTo>
                      <a:pt x="152" y="55"/>
                    </a:lnTo>
                    <a:lnTo>
                      <a:pt x="167" y="46"/>
                    </a:lnTo>
                    <a:lnTo>
                      <a:pt x="228" y="3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98" name="Freeform 960">
                <a:extLst>
                  <a:ext uri="{FF2B5EF4-FFF2-40B4-BE49-F238E27FC236}">
                    <a16:creationId xmlns:a16="http://schemas.microsoft.com/office/drawing/2014/main" id="{7C057AD0-8D93-DA3E-0D80-D6EF5DD1E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9" y="1247"/>
                <a:ext cx="173" cy="217"/>
              </a:xfrm>
              <a:custGeom>
                <a:avLst/>
                <a:gdLst>
                  <a:gd name="T0" fmla="*/ 132 w 173"/>
                  <a:gd name="T1" fmla="*/ 0 h 217"/>
                  <a:gd name="T2" fmla="*/ 173 w 173"/>
                  <a:gd name="T3" fmla="*/ 14 h 217"/>
                  <a:gd name="T4" fmla="*/ 92 w 173"/>
                  <a:gd name="T5" fmla="*/ 217 h 217"/>
                  <a:gd name="T6" fmla="*/ 26 w 173"/>
                  <a:gd name="T7" fmla="*/ 206 h 217"/>
                  <a:gd name="T8" fmla="*/ 0 w 173"/>
                  <a:gd name="T9" fmla="*/ 136 h 217"/>
                  <a:gd name="T10" fmla="*/ 26 w 173"/>
                  <a:gd name="T11" fmla="*/ 105 h 217"/>
                  <a:gd name="T12" fmla="*/ 66 w 173"/>
                  <a:gd name="T13" fmla="*/ 20 h 217"/>
                  <a:gd name="T14" fmla="*/ 92 w 173"/>
                  <a:gd name="T15" fmla="*/ 20 h 217"/>
                  <a:gd name="T16" fmla="*/ 112 w 173"/>
                  <a:gd name="T17" fmla="*/ 0 h 217"/>
                  <a:gd name="T18" fmla="*/ 132 w 173"/>
                  <a:gd name="T1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217">
                    <a:moveTo>
                      <a:pt x="132" y="0"/>
                    </a:moveTo>
                    <a:lnTo>
                      <a:pt x="173" y="14"/>
                    </a:lnTo>
                    <a:lnTo>
                      <a:pt x="92" y="217"/>
                    </a:lnTo>
                    <a:lnTo>
                      <a:pt x="26" y="206"/>
                    </a:lnTo>
                    <a:lnTo>
                      <a:pt x="0" y="136"/>
                    </a:lnTo>
                    <a:lnTo>
                      <a:pt x="26" y="105"/>
                    </a:lnTo>
                    <a:lnTo>
                      <a:pt x="66" y="20"/>
                    </a:lnTo>
                    <a:lnTo>
                      <a:pt x="92" y="20"/>
                    </a:lnTo>
                    <a:lnTo>
                      <a:pt x="112" y="0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99" name="Freeform 961">
                <a:extLst>
                  <a:ext uri="{FF2B5EF4-FFF2-40B4-BE49-F238E27FC236}">
                    <a16:creationId xmlns:a16="http://schemas.microsoft.com/office/drawing/2014/main" id="{B87AADD1-E73B-E28C-9AB5-58EA3830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451"/>
                <a:ext cx="137" cy="96"/>
              </a:xfrm>
              <a:custGeom>
                <a:avLst/>
                <a:gdLst>
                  <a:gd name="T0" fmla="*/ 15 w 137"/>
                  <a:gd name="T1" fmla="*/ 96 h 96"/>
                  <a:gd name="T2" fmla="*/ 45 w 137"/>
                  <a:gd name="T3" fmla="*/ 91 h 96"/>
                  <a:gd name="T4" fmla="*/ 81 w 137"/>
                  <a:gd name="T5" fmla="*/ 96 h 96"/>
                  <a:gd name="T6" fmla="*/ 137 w 137"/>
                  <a:gd name="T7" fmla="*/ 15 h 96"/>
                  <a:gd name="T8" fmla="*/ 111 w 137"/>
                  <a:gd name="T9" fmla="*/ 0 h 96"/>
                  <a:gd name="T10" fmla="*/ 0 w 137"/>
                  <a:gd name="T11" fmla="*/ 41 h 96"/>
                  <a:gd name="T12" fmla="*/ 15 w 137"/>
                  <a:gd name="T13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96">
                    <a:moveTo>
                      <a:pt x="15" y="96"/>
                    </a:moveTo>
                    <a:lnTo>
                      <a:pt x="45" y="91"/>
                    </a:lnTo>
                    <a:lnTo>
                      <a:pt x="81" y="96"/>
                    </a:lnTo>
                    <a:lnTo>
                      <a:pt x="137" y="15"/>
                    </a:lnTo>
                    <a:lnTo>
                      <a:pt x="111" y="0"/>
                    </a:lnTo>
                    <a:lnTo>
                      <a:pt x="0" y="41"/>
                    </a:lnTo>
                    <a:lnTo>
                      <a:pt x="15" y="9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00" name="Freeform 962">
                <a:extLst>
                  <a:ext uri="{FF2B5EF4-FFF2-40B4-BE49-F238E27FC236}">
                    <a16:creationId xmlns:a16="http://schemas.microsoft.com/office/drawing/2014/main" id="{65054D77-4DAB-460A-70A1-7766DE3A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2" y="1389"/>
                <a:ext cx="162" cy="162"/>
              </a:xfrm>
              <a:custGeom>
                <a:avLst/>
                <a:gdLst>
                  <a:gd name="T0" fmla="*/ 87 w 162"/>
                  <a:gd name="T1" fmla="*/ 0 h 162"/>
                  <a:gd name="T2" fmla="*/ 116 w 162"/>
                  <a:gd name="T3" fmla="*/ 20 h 162"/>
                  <a:gd name="T4" fmla="*/ 91 w 162"/>
                  <a:gd name="T5" fmla="*/ 60 h 162"/>
                  <a:gd name="T6" fmla="*/ 162 w 162"/>
                  <a:gd name="T7" fmla="*/ 121 h 162"/>
                  <a:gd name="T8" fmla="*/ 142 w 162"/>
                  <a:gd name="T9" fmla="*/ 162 h 162"/>
                  <a:gd name="T10" fmla="*/ 122 w 162"/>
                  <a:gd name="T11" fmla="*/ 162 h 162"/>
                  <a:gd name="T12" fmla="*/ 66 w 162"/>
                  <a:gd name="T13" fmla="*/ 156 h 162"/>
                  <a:gd name="T14" fmla="*/ 0 w 162"/>
                  <a:gd name="T15" fmla="*/ 105 h 162"/>
                  <a:gd name="T16" fmla="*/ 87 w 162"/>
                  <a:gd name="T1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162">
                    <a:moveTo>
                      <a:pt x="87" y="0"/>
                    </a:moveTo>
                    <a:lnTo>
                      <a:pt x="116" y="20"/>
                    </a:lnTo>
                    <a:lnTo>
                      <a:pt x="91" y="60"/>
                    </a:lnTo>
                    <a:lnTo>
                      <a:pt x="162" y="121"/>
                    </a:lnTo>
                    <a:lnTo>
                      <a:pt x="142" y="162"/>
                    </a:lnTo>
                    <a:lnTo>
                      <a:pt x="122" y="162"/>
                    </a:lnTo>
                    <a:lnTo>
                      <a:pt x="66" y="156"/>
                    </a:lnTo>
                    <a:lnTo>
                      <a:pt x="0" y="105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01" name="Freeform 963">
                <a:extLst>
                  <a:ext uri="{FF2B5EF4-FFF2-40B4-BE49-F238E27FC236}">
                    <a16:creationId xmlns:a16="http://schemas.microsoft.com/office/drawing/2014/main" id="{5688B2E0-08DE-29D5-55D0-CCC75C6BD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841"/>
                <a:ext cx="96" cy="107"/>
              </a:xfrm>
              <a:custGeom>
                <a:avLst/>
                <a:gdLst>
                  <a:gd name="T0" fmla="*/ 96 w 96"/>
                  <a:gd name="T1" fmla="*/ 31 h 107"/>
                  <a:gd name="T2" fmla="*/ 96 w 96"/>
                  <a:gd name="T3" fmla="*/ 61 h 107"/>
                  <a:gd name="T4" fmla="*/ 66 w 96"/>
                  <a:gd name="T5" fmla="*/ 92 h 107"/>
                  <a:gd name="T6" fmla="*/ 20 w 96"/>
                  <a:gd name="T7" fmla="*/ 107 h 107"/>
                  <a:gd name="T8" fmla="*/ 0 w 96"/>
                  <a:gd name="T9" fmla="*/ 92 h 107"/>
                  <a:gd name="T10" fmla="*/ 50 w 96"/>
                  <a:gd name="T11" fmla="*/ 31 h 107"/>
                  <a:gd name="T12" fmla="*/ 46 w 96"/>
                  <a:gd name="T13" fmla="*/ 5 h 107"/>
                  <a:gd name="T14" fmla="*/ 70 w 96"/>
                  <a:gd name="T15" fmla="*/ 0 h 107"/>
                  <a:gd name="T16" fmla="*/ 96 w 96"/>
                  <a:gd name="T17" fmla="*/ 3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7">
                    <a:moveTo>
                      <a:pt x="96" y="31"/>
                    </a:moveTo>
                    <a:lnTo>
                      <a:pt x="96" y="61"/>
                    </a:lnTo>
                    <a:lnTo>
                      <a:pt x="66" y="92"/>
                    </a:lnTo>
                    <a:lnTo>
                      <a:pt x="20" y="107"/>
                    </a:lnTo>
                    <a:lnTo>
                      <a:pt x="0" y="92"/>
                    </a:lnTo>
                    <a:lnTo>
                      <a:pt x="50" y="31"/>
                    </a:lnTo>
                    <a:lnTo>
                      <a:pt x="46" y="5"/>
                    </a:lnTo>
                    <a:lnTo>
                      <a:pt x="70" y="0"/>
                    </a:lnTo>
                    <a:lnTo>
                      <a:pt x="96" y="3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02" name="Freeform 964">
                <a:extLst>
                  <a:ext uri="{FF2B5EF4-FFF2-40B4-BE49-F238E27FC236}">
                    <a16:creationId xmlns:a16="http://schemas.microsoft.com/office/drawing/2014/main" id="{63ED0F4A-63F1-46EA-9A55-AC6F6635A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" y="1560"/>
                <a:ext cx="156" cy="81"/>
              </a:xfrm>
              <a:custGeom>
                <a:avLst/>
                <a:gdLst>
                  <a:gd name="T0" fmla="*/ 29 w 156"/>
                  <a:gd name="T1" fmla="*/ 0 h 81"/>
                  <a:gd name="T2" fmla="*/ 120 w 156"/>
                  <a:gd name="T3" fmla="*/ 6 h 81"/>
                  <a:gd name="T4" fmla="*/ 156 w 156"/>
                  <a:gd name="T5" fmla="*/ 41 h 81"/>
                  <a:gd name="T6" fmla="*/ 111 w 156"/>
                  <a:gd name="T7" fmla="*/ 81 h 81"/>
                  <a:gd name="T8" fmla="*/ 90 w 156"/>
                  <a:gd name="T9" fmla="*/ 46 h 81"/>
                  <a:gd name="T10" fmla="*/ 4 w 156"/>
                  <a:gd name="T11" fmla="*/ 30 h 81"/>
                  <a:gd name="T12" fmla="*/ 0 w 156"/>
                  <a:gd name="T13" fmla="*/ 10 h 81"/>
                  <a:gd name="T14" fmla="*/ 29 w 156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81">
                    <a:moveTo>
                      <a:pt x="29" y="0"/>
                    </a:moveTo>
                    <a:lnTo>
                      <a:pt x="120" y="6"/>
                    </a:lnTo>
                    <a:lnTo>
                      <a:pt x="156" y="41"/>
                    </a:lnTo>
                    <a:lnTo>
                      <a:pt x="111" y="81"/>
                    </a:lnTo>
                    <a:lnTo>
                      <a:pt x="90" y="46"/>
                    </a:lnTo>
                    <a:lnTo>
                      <a:pt x="4" y="30"/>
                    </a:lnTo>
                    <a:lnTo>
                      <a:pt x="0" y="1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03" name="Freeform 965">
                <a:extLst>
                  <a:ext uri="{FF2B5EF4-FFF2-40B4-BE49-F238E27FC236}">
                    <a16:creationId xmlns:a16="http://schemas.microsoft.com/office/drawing/2014/main" id="{052892D7-97B9-9609-F325-6EE85845C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" y="391"/>
                <a:ext cx="203" cy="127"/>
              </a:xfrm>
              <a:custGeom>
                <a:avLst/>
                <a:gdLst>
                  <a:gd name="T0" fmla="*/ 0 w 203"/>
                  <a:gd name="T1" fmla="*/ 75 h 127"/>
                  <a:gd name="T2" fmla="*/ 81 w 203"/>
                  <a:gd name="T3" fmla="*/ 127 h 127"/>
                  <a:gd name="T4" fmla="*/ 142 w 203"/>
                  <a:gd name="T5" fmla="*/ 110 h 127"/>
                  <a:gd name="T6" fmla="*/ 137 w 203"/>
                  <a:gd name="T7" fmla="*/ 96 h 127"/>
                  <a:gd name="T8" fmla="*/ 192 w 203"/>
                  <a:gd name="T9" fmla="*/ 81 h 127"/>
                  <a:gd name="T10" fmla="*/ 203 w 203"/>
                  <a:gd name="T11" fmla="*/ 60 h 127"/>
                  <a:gd name="T12" fmla="*/ 168 w 203"/>
                  <a:gd name="T13" fmla="*/ 45 h 127"/>
                  <a:gd name="T14" fmla="*/ 163 w 203"/>
                  <a:gd name="T15" fmla="*/ 14 h 127"/>
                  <a:gd name="T16" fmla="*/ 137 w 203"/>
                  <a:gd name="T17" fmla="*/ 0 h 127"/>
                  <a:gd name="T18" fmla="*/ 76 w 203"/>
                  <a:gd name="T19" fmla="*/ 5 h 127"/>
                  <a:gd name="T20" fmla="*/ 81 w 203"/>
                  <a:gd name="T21" fmla="*/ 25 h 127"/>
                  <a:gd name="T22" fmla="*/ 0 w 203"/>
                  <a:gd name="T23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127">
                    <a:moveTo>
                      <a:pt x="0" y="75"/>
                    </a:moveTo>
                    <a:lnTo>
                      <a:pt x="81" y="127"/>
                    </a:lnTo>
                    <a:lnTo>
                      <a:pt x="142" y="110"/>
                    </a:lnTo>
                    <a:lnTo>
                      <a:pt x="137" y="96"/>
                    </a:lnTo>
                    <a:lnTo>
                      <a:pt x="192" y="81"/>
                    </a:lnTo>
                    <a:lnTo>
                      <a:pt x="203" y="60"/>
                    </a:lnTo>
                    <a:lnTo>
                      <a:pt x="168" y="45"/>
                    </a:lnTo>
                    <a:lnTo>
                      <a:pt x="163" y="14"/>
                    </a:lnTo>
                    <a:lnTo>
                      <a:pt x="137" y="0"/>
                    </a:lnTo>
                    <a:lnTo>
                      <a:pt x="76" y="5"/>
                    </a:lnTo>
                    <a:lnTo>
                      <a:pt x="81" y="25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04" name="Freeform 966">
                <a:extLst>
                  <a:ext uri="{FF2B5EF4-FFF2-40B4-BE49-F238E27FC236}">
                    <a16:creationId xmlns:a16="http://schemas.microsoft.com/office/drawing/2014/main" id="{EAD67689-6B6C-0C03-407A-5AE3860F5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" y="1479"/>
                <a:ext cx="290" cy="269"/>
              </a:xfrm>
              <a:custGeom>
                <a:avLst/>
                <a:gdLst>
                  <a:gd name="T0" fmla="*/ 194 w 290"/>
                  <a:gd name="T1" fmla="*/ 269 h 269"/>
                  <a:gd name="T2" fmla="*/ 148 w 290"/>
                  <a:gd name="T3" fmla="*/ 253 h 269"/>
                  <a:gd name="T4" fmla="*/ 107 w 290"/>
                  <a:gd name="T5" fmla="*/ 269 h 269"/>
                  <a:gd name="T6" fmla="*/ 31 w 290"/>
                  <a:gd name="T7" fmla="*/ 229 h 269"/>
                  <a:gd name="T8" fmla="*/ 31 w 290"/>
                  <a:gd name="T9" fmla="*/ 218 h 269"/>
                  <a:gd name="T10" fmla="*/ 0 w 290"/>
                  <a:gd name="T11" fmla="*/ 188 h 269"/>
                  <a:gd name="T12" fmla="*/ 31 w 290"/>
                  <a:gd name="T13" fmla="*/ 152 h 269"/>
                  <a:gd name="T14" fmla="*/ 26 w 290"/>
                  <a:gd name="T15" fmla="*/ 102 h 269"/>
                  <a:gd name="T16" fmla="*/ 11 w 290"/>
                  <a:gd name="T17" fmla="*/ 76 h 269"/>
                  <a:gd name="T18" fmla="*/ 96 w 290"/>
                  <a:gd name="T19" fmla="*/ 26 h 269"/>
                  <a:gd name="T20" fmla="*/ 81 w 290"/>
                  <a:gd name="T21" fmla="*/ 11 h 269"/>
                  <a:gd name="T22" fmla="*/ 96 w 290"/>
                  <a:gd name="T23" fmla="*/ 0 h 269"/>
                  <a:gd name="T24" fmla="*/ 177 w 290"/>
                  <a:gd name="T25" fmla="*/ 35 h 269"/>
                  <a:gd name="T26" fmla="*/ 194 w 290"/>
                  <a:gd name="T27" fmla="*/ 107 h 269"/>
                  <a:gd name="T28" fmla="*/ 258 w 290"/>
                  <a:gd name="T29" fmla="*/ 116 h 269"/>
                  <a:gd name="T30" fmla="*/ 290 w 290"/>
                  <a:gd name="T31" fmla="*/ 172 h 269"/>
                  <a:gd name="T32" fmla="*/ 194 w 290"/>
                  <a:gd name="T33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0" h="269">
                    <a:moveTo>
                      <a:pt x="194" y="269"/>
                    </a:moveTo>
                    <a:lnTo>
                      <a:pt x="148" y="253"/>
                    </a:lnTo>
                    <a:lnTo>
                      <a:pt x="107" y="269"/>
                    </a:lnTo>
                    <a:lnTo>
                      <a:pt x="31" y="229"/>
                    </a:lnTo>
                    <a:lnTo>
                      <a:pt x="31" y="218"/>
                    </a:lnTo>
                    <a:lnTo>
                      <a:pt x="0" y="188"/>
                    </a:lnTo>
                    <a:lnTo>
                      <a:pt x="31" y="152"/>
                    </a:lnTo>
                    <a:lnTo>
                      <a:pt x="26" y="102"/>
                    </a:lnTo>
                    <a:lnTo>
                      <a:pt x="11" y="76"/>
                    </a:lnTo>
                    <a:lnTo>
                      <a:pt x="96" y="26"/>
                    </a:lnTo>
                    <a:lnTo>
                      <a:pt x="81" y="11"/>
                    </a:lnTo>
                    <a:lnTo>
                      <a:pt x="96" y="0"/>
                    </a:lnTo>
                    <a:lnTo>
                      <a:pt x="177" y="35"/>
                    </a:lnTo>
                    <a:lnTo>
                      <a:pt x="194" y="107"/>
                    </a:lnTo>
                    <a:lnTo>
                      <a:pt x="258" y="116"/>
                    </a:lnTo>
                    <a:lnTo>
                      <a:pt x="290" y="172"/>
                    </a:lnTo>
                    <a:lnTo>
                      <a:pt x="194" y="2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05" name="Freeform 967">
                <a:extLst>
                  <a:ext uri="{FF2B5EF4-FFF2-40B4-BE49-F238E27FC236}">
                    <a16:creationId xmlns:a16="http://schemas.microsoft.com/office/drawing/2014/main" id="{E48A9618-90AA-EE48-3145-1FBF11B09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" y="1479"/>
                <a:ext cx="290" cy="269"/>
              </a:xfrm>
              <a:custGeom>
                <a:avLst/>
                <a:gdLst>
                  <a:gd name="T0" fmla="*/ 194 w 290"/>
                  <a:gd name="T1" fmla="*/ 269 h 269"/>
                  <a:gd name="T2" fmla="*/ 148 w 290"/>
                  <a:gd name="T3" fmla="*/ 253 h 269"/>
                  <a:gd name="T4" fmla="*/ 107 w 290"/>
                  <a:gd name="T5" fmla="*/ 269 h 269"/>
                  <a:gd name="T6" fmla="*/ 31 w 290"/>
                  <a:gd name="T7" fmla="*/ 229 h 269"/>
                  <a:gd name="T8" fmla="*/ 31 w 290"/>
                  <a:gd name="T9" fmla="*/ 218 h 269"/>
                  <a:gd name="T10" fmla="*/ 0 w 290"/>
                  <a:gd name="T11" fmla="*/ 188 h 269"/>
                  <a:gd name="T12" fmla="*/ 31 w 290"/>
                  <a:gd name="T13" fmla="*/ 152 h 269"/>
                  <a:gd name="T14" fmla="*/ 26 w 290"/>
                  <a:gd name="T15" fmla="*/ 102 h 269"/>
                  <a:gd name="T16" fmla="*/ 11 w 290"/>
                  <a:gd name="T17" fmla="*/ 76 h 269"/>
                  <a:gd name="T18" fmla="*/ 96 w 290"/>
                  <a:gd name="T19" fmla="*/ 26 h 269"/>
                  <a:gd name="T20" fmla="*/ 81 w 290"/>
                  <a:gd name="T21" fmla="*/ 11 h 269"/>
                  <a:gd name="T22" fmla="*/ 96 w 290"/>
                  <a:gd name="T23" fmla="*/ 0 h 269"/>
                  <a:gd name="T24" fmla="*/ 177 w 290"/>
                  <a:gd name="T25" fmla="*/ 35 h 269"/>
                  <a:gd name="T26" fmla="*/ 194 w 290"/>
                  <a:gd name="T27" fmla="*/ 107 h 269"/>
                  <a:gd name="T28" fmla="*/ 258 w 290"/>
                  <a:gd name="T29" fmla="*/ 116 h 269"/>
                  <a:gd name="T30" fmla="*/ 290 w 290"/>
                  <a:gd name="T31" fmla="*/ 172 h 269"/>
                  <a:gd name="T32" fmla="*/ 194 w 290"/>
                  <a:gd name="T33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0" h="269">
                    <a:moveTo>
                      <a:pt x="194" y="269"/>
                    </a:moveTo>
                    <a:lnTo>
                      <a:pt x="148" y="253"/>
                    </a:lnTo>
                    <a:lnTo>
                      <a:pt x="107" y="269"/>
                    </a:lnTo>
                    <a:lnTo>
                      <a:pt x="31" y="229"/>
                    </a:lnTo>
                    <a:lnTo>
                      <a:pt x="31" y="218"/>
                    </a:lnTo>
                    <a:lnTo>
                      <a:pt x="0" y="188"/>
                    </a:lnTo>
                    <a:lnTo>
                      <a:pt x="31" y="152"/>
                    </a:lnTo>
                    <a:lnTo>
                      <a:pt x="26" y="102"/>
                    </a:lnTo>
                    <a:lnTo>
                      <a:pt x="11" y="76"/>
                    </a:lnTo>
                    <a:lnTo>
                      <a:pt x="96" y="26"/>
                    </a:lnTo>
                    <a:lnTo>
                      <a:pt x="81" y="11"/>
                    </a:lnTo>
                    <a:lnTo>
                      <a:pt x="96" y="0"/>
                    </a:lnTo>
                    <a:lnTo>
                      <a:pt x="177" y="35"/>
                    </a:lnTo>
                    <a:lnTo>
                      <a:pt x="194" y="107"/>
                    </a:lnTo>
                    <a:lnTo>
                      <a:pt x="258" y="116"/>
                    </a:lnTo>
                    <a:lnTo>
                      <a:pt x="290" y="172"/>
                    </a:lnTo>
                    <a:lnTo>
                      <a:pt x="194" y="269"/>
                    </a:ln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06" name="Freeform 968">
                <a:extLst>
                  <a:ext uri="{FF2B5EF4-FFF2-40B4-BE49-F238E27FC236}">
                    <a16:creationId xmlns:a16="http://schemas.microsoft.com/office/drawing/2014/main" id="{3DCF0635-E0AA-36DA-770B-CE9A4AA2A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603"/>
                <a:ext cx="107" cy="153"/>
              </a:xfrm>
              <a:custGeom>
                <a:avLst/>
                <a:gdLst>
                  <a:gd name="T0" fmla="*/ 0 w 107"/>
                  <a:gd name="T1" fmla="*/ 101 h 153"/>
                  <a:gd name="T2" fmla="*/ 36 w 107"/>
                  <a:gd name="T3" fmla="*/ 16 h 153"/>
                  <a:gd name="T4" fmla="*/ 82 w 107"/>
                  <a:gd name="T5" fmla="*/ 0 h 153"/>
                  <a:gd name="T6" fmla="*/ 107 w 107"/>
                  <a:gd name="T7" fmla="*/ 26 h 153"/>
                  <a:gd name="T8" fmla="*/ 61 w 107"/>
                  <a:gd name="T9" fmla="*/ 153 h 153"/>
                  <a:gd name="T10" fmla="*/ 41 w 107"/>
                  <a:gd name="T11" fmla="*/ 142 h 153"/>
                  <a:gd name="T12" fmla="*/ 46 w 107"/>
                  <a:gd name="T13" fmla="*/ 107 h 153"/>
                  <a:gd name="T14" fmla="*/ 0 w 107"/>
                  <a:gd name="T15" fmla="*/ 10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153">
                    <a:moveTo>
                      <a:pt x="0" y="101"/>
                    </a:moveTo>
                    <a:lnTo>
                      <a:pt x="36" y="16"/>
                    </a:lnTo>
                    <a:lnTo>
                      <a:pt x="82" y="0"/>
                    </a:lnTo>
                    <a:lnTo>
                      <a:pt x="107" y="26"/>
                    </a:lnTo>
                    <a:lnTo>
                      <a:pt x="61" y="153"/>
                    </a:lnTo>
                    <a:lnTo>
                      <a:pt x="41" y="142"/>
                    </a:lnTo>
                    <a:lnTo>
                      <a:pt x="46" y="107"/>
                    </a:lnTo>
                    <a:lnTo>
                      <a:pt x="0" y="10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07" name="Freeform 969">
                <a:extLst>
                  <a:ext uri="{FF2B5EF4-FFF2-40B4-BE49-F238E27FC236}">
                    <a16:creationId xmlns:a16="http://schemas.microsoft.com/office/drawing/2014/main" id="{8ED0EEF1-C920-F4F0-2FAA-33CA47FCF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" y="1049"/>
                <a:ext cx="192" cy="137"/>
              </a:xfrm>
              <a:custGeom>
                <a:avLst/>
                <a:gdLst>
                  <a:gd name="T0" fmla="*/ 32 w 192"/>
                  <a:gd name="T1" fmla="*/ 116 h 137"/>
                  <a:gd name="T2" fmla="*/ 0 w 192"/>
                  <a:gd name="T3" fmla="*/ 35 h 137"/>
                  <a:gd name="T4" fmla="*/ 56 w 192"/>
                  <a:gd name="T5" fmla="*/ 6 h 137"/>
                  <a:gd name="T6" fmla="*/ 117 w 192"/>
                  <a:gd name="T7" fmla="*/ 0 h 137"/>
                  <a:gd name="T8" fmla="*/ 192 w 192"/>
                  <a:gd name="T9" fmla="*/ 56 h 137"/>
                  <a:gd name="T10" fmla="*/ 148 w 192"/>
                  <a:gd name="T11" fmla="*/ 91 h 137"/>
                  <a:gd name="T12" fmla="*/ 119 w 192"/>
                  <a:gd name="T13" fmla="*/ 120 h 137"/>
                  <a:gd name="T14" fmla="*/ 76 w 192"/>
                  <a:gd name="T15" fmla="*/ 137 h 137"/>
                  <a:gd name="T16" fmla="*/ 32 w 192"/>
                  <a:gd name="T17" fmla="*/ 11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37">
                    <a:moveTo>
                      <a:pt x="32" y="116"/>
                    </a:moveTo>
                    <a:lnTo>
                      <a:pt x="0" y="35"/>
                    </a:lnTo>
                    <a:lnTo>
                      <a:pt x="56" y="6"/>
                    </a:lnTo>
                    <a:lnTo>
                      <a:pt x="117" y="0"/>
                    </a:lnTo>
                    <a:lnTo>
                      <a:pt x="192" y="56"/>
                    </a:lnTo>
                    <a:lnTo>
                      <a:pt x="148" y="91"/>
                    </a:lnTo>
                    <a:lnTo>
                      <a:pt x="119" y="120"/>
                    </a:lnTo>
                    <a:lnTo>
                      <a:pt x="76" y="137"/>
                    </a:lnTo>
                    <a:lnTo>
                      <a:pt x="32" y="11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08" name="Freeform 970">
                <a:extLst>
                  <a:ext uri="{FF2B5EF4-FFF2-40B4-BE49-F238E27FC236}">
                    <a16:creationId xmlns:a16="http://schemas.microsoft.com/office/drawing/2014/main" id="{DA76A76C-AA13-67D0-F66D-EA284FF2C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6" y="350"/>
                <a:ext cx="212" cy="74"/>
              </a:xfrm>
              <a:custGeom>
                <a:avLst/>
                <a:gdLst>
                  <a:gd name="T0" fmla="*/ 61 w 212"/>
                  <a:gd name="T1" fmla="*/ 5 h 74"/>
                  <a:gd name="T2" fmla="*/ 151 w 212"/>
                  <a:gd name="T3" fmla="*/ 0 h 74"/>
                  <a:gd name="T4" fmla="*/ 182 w 212"/>
                  <a:gd name="T5" fmla="*/ 11 h 74"/>
                  <a:gd name="T6" fmla="*/ 212 w 212"/>
                  <a:gd name="T7" fmla="*/ 51 h 74"/>
                  <a:gd name="T8" fmla="*/ 162 w 212"/>
                  <a:gd name="T9" fmla="*/ 74 h 74"/>
                  <a:gd name="T10" fmla="*/ 20 w 212"/>
                  <a:gd name="T11" fmla="*/ 72 h 74"/>
                  <a:gd name="T12" fmla="*/ 0 w 212"/>
                  <a:gd name="T13" fmla="*/ 46 h 74"/>
                  <a:gd name="T14" fmla="*/ 61 w 212"/>
                  <a:gd name="T15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74">
                    <a:moveTo>
                      <a:pt x="61" y="5"/>
                    </a:moveTo>
                    <a:lnTo>
                      <a:pt x="151" y="0"/>
                    </a:lnTo>
                    <a:lnTo>
                      <a:pt x="182" y="11"/>
                    </a:lnTo>
                    <a:lnTo>
                      <a:pt x="212" y="51"/>
                    </a:lnTo>
                    <a:lnTo>
                      <a:pt x="162" y="74"/>
                    </a:lnTo>
                    <a:lnTo>
                      <a:pt x="20" y="72"/>
                    </a:lnTo>
                    <a:lnTo>
                      <a:pt x="0" y="46"/>
                    </a:lnTo>
                    <a:lnTo>
                      <a:pt x="61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09" name="Freeform 971">
                <a:extLst>
                  <a:ext uri="{FF2B5EF4-FFF2-40B4-BE49-F238E27FC236}">
                    <a16:creationId xmlns:a16="http://schemas.microsoft.com/office/drawing/2014/main" id="{DF787839-2B24-33CE-78E5-F3AF05335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401"/>
                <a:ext cx="137" cy="96"/>
              </a:xfrm>
              <a:custGeom>
                <a:avLst/>
                <a:gdLst>
                  <a:gd name="T0" fmla="*/ 61 w 137"/>
                  <a:gd name="T1" fmla="*/ 0 h 96"/>
                  <a:gd name="T2" fmla="*/ 116 w 137"/>
                  <a:gd name="T3" fmla="*/ 21 h 96"/>
                  <a:gd name="T4" fmla="*/ 137 w 137"/>
                  <a:gd name="T5" fmla="*/ 35 h 96"/>
                  <a:gd name="T6" fmla="*/ 122 w 137"/>
                  <a:gd name="T7" fmla="*/ 96 h 96"/>
                  <a:gd name="T8" fmla="*/ 10 w 137"/>
                  <a:gd name="T9" fmla="*/ 71 h 96"/>
                  <a:gd name="T10" fmla="*/ 0 w 137"/>
                  <a:gd name="T11" fmla="*/ 71 h 96"/>
                  <a:gd name="T12" fmla="*/ 15 w 137"/>
                  <a:gd name="T13" fmla="*/ 15 h 96"/>
                  <a:gd name="T14" fmla="*/ 61 w 137"/>
                  <a:gd name="T1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96">
                    <a:moveTo>
                      <a:pt x="61" y="0"/>
                    </a:moveTo>
                    <a:lnTo>
                      <a:pt x="116" y="21"/>
                    </a:lnTo>
                    <a:lnTo>
                      <a:pt x="137" y="35"/>
                    </a:lnTo>
                    <a:lnTo>
                      <a:pt x="122" y="96"/>
                    </a:lnTo>
                    <a:lnTo>
                      <a:pt x="10" y="71"/>
                    </a:lnTo>
                    <a:lnTo>
                      <a:pt x="0" y="71"/>
                    </a:lnTo>
                    <a:lnTo>
                      <a:pt x="15" y="15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10" name="Freeform 972">
                <a:extLst>
                  <a:ext uri="{FF2B5EF4-FFF2-40B4-BE49-F238E27FC236}">
                    <a16:creationId xmlns:a16="http://schemas.microsoft.com/office/drawing/2014/main" id="{D6E601EC-0E34-AB05-D3CB-BC86A1243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796"/>
                <a:ext cx="132" cy="141"/>
              </a:xfrm>
              <a:custGeom>
                <a:avLst/>
                <a:gdLst>
                  <a:gd name="T0" fmla="*/ 0 w 132"/>
                  <a:gd name="T1" fmla="*/ 137 h 141"/>
                  <a:gd name="T2" fmla="*/ 5 w 132"/>
                  <a:gd name="T3" fmla="*/ 141 h 141"/>
                  <a:gd name="T4" fmla="*/ 72 w 132"/>
                  <a:gd name="T5" fmla="*/ 106 h 141"/>
                  <a:gd name="T6" fmla="*/ 132 w 132"/>
                  <a:gd name="T7" fmla="*/ 117 h 141"/>
                  <a:gd name="T8" fmla="*/ 127 w 132"/>
                  <a:gd name="T9" fmla="*/ 100 h 141"/>
                  <a:gd name="T10" fmla="*/ 101 w 132"/>
                  <a:gd name="T11" fmla="*/ 81 h 141"/>
                  <a:gd name="T12" fmla="*/ 112 w 132"/>
                  <a:gd name="T13" fmla="*/ 15 h 141"/>
                  <a:gd name="T14" fmla="*/ 77 w 132"/>
                  <a:gd name="T15" fmla="*/ 0 h 141"/>
                  <a:gd name="T16" fmla="*/ 11 w 132"/>
                  <a:gd name="T17" fmla="*/ 61 h 141"/>
                  <a:gd name="T18" fmla="*/ 0 w 132"/>
                  <a:gd name="T19" fmla="*/ 13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41">
                    <a:moveTo>
                      <a:pt x="0" y="137"/>
                    </a:moveTo>
                    <a:lnTo>
                      <a:pt x="5" y="141"/>
                    </a:lnTo>
                    <a:lnTo>
                      <a:pt x="72" y="106"/>
                    </a:lnTo>
                    <a:lnTo>
                      <a:pt x="132" y="117"/>
                    </a:lnTo>
                    <a:lnTo>
                      <a:pt x="127" y="100"/>
                    </a:lnTo>
                    <a:lnTo>
                      <a:pt x="101" y="81"/>
                    </a:lnTo>
                    <a:lnTo>
                      <a:pt x="112" y="15"/>
                    </a:lnTo>
                    <a:lnTo>
                      <a:pt x="77" y="0"/>
                    </a:lnTo>
                    <a:lnTo>
                      <a:pt x="11" y="61"/>
                    </a:lnTo>
                    <a:lnTo>
                      <a:pt x="0" y="13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11" name="Freeform 973">
                <a:extLst>
                  <a:ext uri="{FF2B5EF4-FFF2-40B4-BE49-F238E27FC236}">
                    <a16:creationId xmlns:a16="http://schemas.microsoft.com/office/drawing/2014/main" id="{0D2E380C-FB98-0CE4-33D9-FBC018E66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1372"/>
                <a:ext cx="142" cy="127"/>
              </a:xfrm>
              <a:custGeom>
                <a:avLst/>
                <a:gdLst>
                  <a:gd name="T0" fmla="*/ 37 w 142"/>
                  <a:gd name="T1" fmla="*/ 107 h 127"/>
                  <a:gd name="T2" fmla="*/ 0 w 142"/>
                  <a:gd name="T3" fmla="*/ 21 h 127"/>
                  <a:gd name="T4" fmla="*/ 66 w 142"/>
                  <a:gd name="T5" fmla="*/ 0 h 127"/>
                  <a:gd name="T6" fmla="*/ 116 w 142"/>
                  <a:gd name="T7" fmla="*/ 11 h 127"/>
                  <a:gd name="T8" fmla="*/ 142 w 142"/>
                  <a:gd name="T9" fmla="*/ 77 h 127"/>
                  <a:gd name="T10" fmla="*/ 79 w 142"/>
                  <a:gd name="T11" fmla="*/ 127 h 127"/>
                  <a:gd name="T12" fmla="*/ 66 w 142"/>
                  <a:gd name="T13" fmla="*/ 127 h 127"/>
                  <a:gd name="T14" fmla="*/ 37 w 142"/>
                  <a:gd name="T15" fmla="*/ 10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2" h="127">
                    <a:moveTo>
                      <a:pt x="37" y="107"/>
                    </a:moveTo>
                    <a:lnTo>
                      <a:pt x="0" y="21"/>
                    </a:lnTo>
                    <a:lnTo>
                      <a:pt x="66" y="0"/>
                    </a:lnTo>
                    <a:lnTo>
                      <a:pt x="116" y="11"/>
                    </a:lnTo>
                    <a:lnTo>
                      <a:pt x="142" y="77"/>
                    </a:lnTo>
                    <a:lnTo>
                      <a:pt x="79" y="127"/>
                    </a:lnTo>
                    <a:lnTo>
                      <a:pt x="66" y="127"/>
                    </a:lnTo>
                    <a:lnTo>
                      <a:pt x="37" y="10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12" name="Freeform 974">
                <a:extLst>
                  <a:ext uri="{FF2B5EF4-FFF2-40B4-BE49-F238E27FC236}">
                    <a16:creationId xmlns:a16="http://schemas.microsoft.com/office/drawing/2014/main" id="{8CE0C250-FF63-8343-6437-E744DA273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1" y="501"/>
                <a:ext cx="117" cy="57"/>
              </a:xfrm>
              <a:custGeom>
                <a:avLst/>
                <a:gdLst>
                  <a:gd name="T0" fmla="*/ 10 w 117"/>
                  <a:gd name="T1" fmla="*/ 46 h 57"/>
                  <a:gd name="T2" fmla="*/ 0 w 117"/>
                  <a:gd name="T3" fmla="*/ 17 h 57"/>
                  <a:gd name="T4" fmla="*/ 61 w 117"/>
                  <a:gd name="T5" fmla="*/ 0 h 57"/>
                  <a:gd name="T6" fmla="*/ 117 w 117"/>
                  <a:gd name="T7" fmla="*/ 26 h 57"/>
                  <a:gd name="T8" fmla="*/ 61 w 117"/>
                  <a:gd name="T9" fmla="*/ 57 h 57"/>
                  <a:gd name="T10" fmla="*/ 50 w 117"/>
                  <a:gd name="T11" fmla="*/ 52 h 57"/>
                  <a:gd name="T12" fmla="*/ 10 w 117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57">
                    <a:moveTo>
                      <a:pt x="10" y="46"/>
                    </a:moveTo>
                    <a:lnTo>
                      <a:pt x="0" y="17"/>
                    </a:lnTo>
                    <a:lnTo>
                      <a:pt x="61" y="0"/>
                    </a:lnTo>
                    <a:lnTo>
                      <a:pt x="117" y="26"/>
                    </a:lnTo>
                    <a:lnTo>
                      <a:pt x="61" y="57"/>
                    </a:lnTo>
                    <a:lnTo>
                      <a:pt x="50" y="52"/>
                    </a:lnTo>
                    <a:lnTo>
                      <a:pt x="10" y="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13" name="Freeform 975">
                <a:extLst>
                  <a:ext uri="{FF2B5EF4-FFF2-40B4-BE49-F238E27FC236}">
                    <a16:creationId xmlns:a16="http://schemas.microsoft.com/office/drawing/2014/main" id="{3A02C03D-F9AC-0F99-55E1-A5D719385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249"/>
                <a:ext cx="218" cy="156"/>
              </a:xfrm>
              <a:custGeom>
                <a:avLst/>
                <a:gdLst>
                  <a:gd name="T0" fmla="*/ 0 w 218"/>
                  <a:gd name="T1" fmla="*/ 66 h 156"/>
                  <a:gd name="T2" fmla="*/ 65 w 218"/>
                  <a:gd name="T3" fmla="*/ 0 h 156"/>
                  <a:gd name="T4" fmla="*/ 137 w 218"/>
                  <a:gd name="T5" fmla="*/ 5 h 156"/>
                  <a:gd name="T6" fmla="*/ 207 w 218"/>
                  <a:gd name="T7" fmla="*/ 20 h 156"/>
                  <a:gd name="T8" fmla="*/ 212 w 218"/>
                  <a:gd name="T9" fmla="*/ 31 h 156"/>
                  <a:gd name="T10" fmla="*/ 172 w 218"/>
                  <a:gd name="T11" fmla="*/ 55 h 156"/>
                  <a:gd name="T12" fmla="*/ 218 w 218"/>
                  <a:gd name="T13" fmla="*/ 121 h 156"/>
                  <a:gd name="T14" fmla="*/ 152 w 218"/>
                  <a:gd name="T15" fmla="*/ 156 h 156"/>
                  <a:gd name="T16" fmla="*/ 126 w 218"/>
                  <a:gd name="T17" fmla="*/ 142 h 156"/>
                  <a:gd name="T18" fmla="*/ 65 w 218"/>
                  <a:gd name="T19" fmla="*/ 147 h 156"/>
                  <a:gd name="T20" fmla="*/ 0 w 218"/>
                  <a:gd name="T21" fmla="*/ 6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56">
                    <a:moveTo>
                      <a:pt x="0" y="66"/>
                    </a:moveTo>
                    <a:lnTo>
                      <a:pt x="65" y="0"/>
                    </a:lnTo>
                    <a:lnTo>
                      <a:pt x="137" y="5"/>
                    </a:lnTo>
                    <a:lnTo>
                      <a:pt x="207" y="20"/>
                    </a:lnTo>
                    <a:lnTo>
                      <a:pt x="212" y="31"/>
                    </a:lnTo>
                    <a:lnTo>
                      <a:pt x="172" y="55"/>
                    </a:lnTo>
                    <a:lnTo>
                      <a:pt x="218" y="121"/>
                    </a:lnTo>
                    <a:lnTo>
                      <a:pt x="152" y="156"/>
                    </a:lnTo>
                    <a:lnTo>
                      <a:pt x="126" y="142"/>
                    </a:lnTo>
                    <a:lnTo>
                      <a:pt x="65" y="147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14" name="Freeform 976">
                <a:extLst>
                  <a:ext uri="{FF2B5EF4-FFF2-40B4-BE49-F238E27FC236}">
                    <a16:creationId xmlns:a16="http://schemas.microsoft.com/office/drawing/2014/main" id="{046EBF0D-2C1B-AE60-0060-265778FC2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" y="658"/>
                <a:ext cx="203" cy="168"/>
              </a:xfrm>
              <a:custGeom>
                <a:avLst/>
                <a:gdLst>
                  <a:gd name="T0" fmla="*/ 56 w 203"/>
                  <a:gd name="T1" fmla="*/ 0 h 168"/>
                  <a:gd name="T2" fmla="*/ 96 w 203"/>
                  <a:gd name="T3" fmla="*/ 11 h 168"/>
                  <a:gd name="T4" fmla="*/ 152 w 203"/>
                  <a:gd name="T5" fmla="*/ 81 h 168"/>
                  <a:gd name="T6" fmla="*/ 195 w 203"/>
                  <a:gd name="T7" fmla="*/ 85 h 168"/>
                  <a:gd name="T8" fmla="*/ 203 w 203"/>
                  <a:gd name="T9" fmla="*/ 113 h 168"/>
                  <a:gd name="T10" fmla="*/ 152 w 203"/>
                  <a:gd name="T11" fmla="*/ 142 h 168"/>
                  <a:gd name="T12" fmla="*/ 142 w 203"/>
                  <a:gd name="T13" fmla="*/ 163 h 168"/>
                  <a:gd name="T14" fmla="*/ 87 w 203"/>
                  <a:gd name="T15" fmla="*/ 168 h 168"/>
                  <a:gd name="T16" fmla="*/ 61 w 203"/>
                  <a:gd name="T17" fmla="*/ 148 h 168"/>
                  <a:gd name="T18" fmla="*/ 46 w 203"/>
                  <a:gd name="T19" fmla="*/ 153 h 168"/>
                  <a:gd name="T20" fmla="*/ 11 w 203"/>
                  <a:gd name="T21" fmla="*/ 138 h 168"/>
                  <a:gd name="T22" fmla="*/ 21 w 203"/>
                  <a:gd name="T23" fmla="*/ 113 h 168"/>
                  <a:gd name="T24" fmla="*/ 6 w 203"/>
                  <a:gd name="T25" fmla="*/ 92 h 168"/>
                  <a:gd name="T26" fmla="*/ 0 w 203"/>
                  <a:gd name="T27" fmla="*/ 46 h 168"/>
                  <a:gd name="T28" fmla="*/ 56 w 203"/>
                  <a:gd name="T2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3" h="168">
                    <a:moveTo>
                      <a:pt x="56" y="0"/>
                    </a:moveTo>
                    <a:lnTo>
                      <a:pt x="96" y="11"/>
                    </a:lnTo>
                    <a:lnTo>
                      <a:pt x="152" y="81"/>
                    </a:lnTo>
                    <a:lnTo>
                      <a:pt x="195" y="85"/>
                    </a:lnTo>
                    <a:lnTo>
                      <a:pt x="203" y="113"/>
                    </a:lnTo>
                    <a:lnTo>
                      <a:pt x="152" y="142"/>
                    </a:lnTo>
                    <a:lnTo>
                      <a:pt x="142" y="163"/>
                    </a:lnTo>
                    <a:lnTo>
                      <a:pt x="87" y="168"/>
                    </a:lnTo>
                    <a:lnTo>
                      <a:pt x="61" y="148"/>
                    </a:lnTo>
                    <a:lnTo>
                      <a:pt x="46" y="153"/>
                    </a:lnTo>
                    <a:lnTo>
                      <a:pt x="11" y="138"/>
                    </a:lnTo>
                    <a:lnTo>
                      <a:pt x="21" y="113"/>
                    </a:lnTo>
                    <a:lnTo>
                      <a:pt x="6" y="92"/>
                    </a:lnTo>
                    <a:lnTo>
                      <a:pt x="0" y="46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15" name="Freeform 977">
                <a:extLst>
                  <a:ext uri="{FF2B5EF4-FFF2-40B4-BE49-F238E27FC236}">
                    <a16:creationId xmlns:a16="http://schemas.microsoft.com/office/drawing/2014/main" id="{E670A5B3-E762-A8A5-1461-0655C835D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" y="1272"/>
                <a:ext cx="166" cy="126"/>
              </a:xfrm>
              <a:custGeom>
                <a:avLst/>
                <a:gdLst>
                  <a:gd name="T0" fmla="*/ 64 w 166"/>
                  <a:gd name="T1" fmla="*/ 10 h 126"/>
                  <a:gd name="T2" fmla="*/ 60 w 166"/>
                  <a:gd name="T3" fmla="*/ 41 h 126"/>
                  <a:gd name="T4" fmla="*/ 105 w 166"/>
                  <a:gd name="T5" fmla="*/ 65 h 126"/>
                  <a:gd name="T6" fmla="*/ 142 w 166"/>
                  <a:gd name="T7" fmla="*/ 61 h 126"/>
                  <a:gd name="T8" fmla="*/ 166 w 166"/>
                  <a:gd name="T9" fmla="*/ 111 h 126"/>
                  <a:gd name="T10" fmla="*/ 136 w 166"/>
                  <a:gd name="T11" fmla="*/ 126 h 126"/>
                  <a:gd name="T12" fmla="*/ 70 w 166"/>
                  <a:gd name="T13" fmla="*/ 126 h 126"/>
                  <a:gd name="T14" fmla="*/ 55 w 166"/>
                  <a:gd name="T15" fmla="*/ 91 h 126"/>
                  <a:gd name="T16" fmla="*/ 0 w 166"/>
                  <a:gd name="T17" fmla="*/ 30 h 126"/>
                  <a:gd name="T18" fmla="*/ 9 w 166"/>
                  <a:gd name="T19" fmla="*/ 4 h 126"/>
                  <a:gd name="T20" fmla="*/ 25 w 166"/>
                  <a:gd name="T21" fmla="*/ 0 h 126"/>
                  <a:gd name="T22" fmla="*/ 64 w 166"/>
                  <a:gd name="T23" fmla="*/ 1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26">
                    <a:moveTo>
                      <a:pt x="64" y="10"/>
                    </a:moveTo>
                    <a:lnTo>
                      <a:pt x="60" y="41"/>
                    </a:lnTo>
                    <a:lnTo>
                      <a:pt x="105" y="65"/>
                    </a:lnTo>
                    <a:lnTo>
                      <a:pt x="142" y="61"/>
                    </a:lnTo>
                    <a:lnTo>
                      <a:pt x="166" y="111"/>
                    </a:lnTo>
                    <a:lnTo>
                      <a:pt x="136" y="126"/>
                    </a:lnTo>
                    <a:lnTo>
                      <a:pt x="70" y="126"/>
                    </a:lnTo>
                    <a:lnTo>
                      <a:pt x="55" y="91"/>
                    </a:lnTo>
                    <a:lnTo>
                      <a:pt x="0" y="30"/>
                    </a:lnTo>
                    <a:lnTo>
                      <a:pt x="9" y="4"/>
                    </a:lnTo>
                    <a:lnTo>
                      <a:pt x="25" y="0"/>
                    </a:lnTo>
                    <a:lnTo>
                      <a:pt x="64" y="1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16" name="Freeform 978">
                <a:extLst>
                  <a:ext uri="{FF2B5EF4-FFF2-40B4-BE49-F238E27FC236}">
                    <a16:creationId xmlns:a16="http://schemas.microsoft.com/office/drawing/2014/main" id="{26A543DC-4378-0525-D4A8-5B88F01F4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608"/>
                <a:ext cx="122" cy="157"/>
              </a:xfrm>
              <a:custGeom>
                <a:avLst/>
                <a:gdLst>
                  <a:gd name="T0" fmla="*/ 87 w 122"/>
                  <a:gd name="T1" fmla="*/ 0 h 157"/>
                  <a:gd name="T2" fmla="*/ 122 w 122"/>
                  <a:gd name="T3" fmla="*/ 31 h 157"/>
                  <a:gd name="T4" fmla="*/ 81 w 122"/>
                  <a:gd name="T5" fmla="*/ 46 h 157"/>
                  <a:gd name="T6" fmla="*/ 87 w 122"/>
                  <a:gd name="T7" fmla="*/ 76 h 157"/>
                  <a:gd name="T8" fmla="*/ 56 w 122"/>
                  <a:gd name="T9" fmla="*/ 148 h 157"/>
                  <a:gd name="T10" fmla="*/ 6 w 122"/>
                  <a:gd name="T11" fmla="*/ 157 h 157"/>
                  <a:gd name="T12" fmla="*/ 0 w 122"/>
                  <a:gd name="T13" fmla="*/ 148 h 157"/>
                  <a:gd name="T14" fmla="*/ 46 w 122"/>
                  <a:gd name="T15" fmla="*/ 21 h 157"/>
                  <a:gd name="T16" fmla="*/ 87 w 122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157">
                    <a:moveTo>
                      <a:pt x="87" y="0"/>
                    </a:moveTo>
                    <a:lnTo>
                      <a:pt x="122" y="31"/>
                    </a:lnTo>
                    <a:lnTo>
                      <a:pt x="81" y="46"/>
                    </a:lnTo>
                    <a:lnTo>
                      <a:pt x="87" y="76"/>
                    </a:lnTo>
                    <a:lnTo>
                      <a:pt x="56" y="148"/>
                    </a:lnTo>
                    <a:lnTo>
                      <a:pt x="6" y="157"/>
                    </a:lnTo>
                    <a:lnTo>
                      <a:pt x="0" y="148"/>
                    </a:lnTo>
                    <a:lnTo>
                      <a:pt x="46" y="21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17" name="Freeform 979">
                <a:extLst>
                  <a:ext uri="{FF2B5EF4-FFF2-40B4-BE49-F238E27FC236}">
                    <a16:creationId xmlns:a16="http://schemas.microsoft.com/office/drawing/2014/main" id="{228DACBB-5133-F1B4-124E-E3BD61FB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664"/>
                <a:ext cx="177" cy="86"/>
              </a:xfrm>
              <a:custGeom>
                <a:avLst/>
                <a:gdLst>
                  <a:gd name="T0" fmla="*/ 177 w 177"/>
                  <a:gd name="T1" fmla="*/ 15 h 86"/>
                  <a:gd name="T2" fmla="*/ 157 w 177"/>
                  <a:gd name="T3" fmla="*/ 86 h 86"/>
                  <a:gd name="T4" fmla="*/ 137 w 177"/>
                  <a:gd name="T5" fmla="*/ 86 h 86"/>
                  <a:gd name="T6" fmla="*/ 0 w 177"/>
                  <a:gd name="T7" fmla="*/ 81 h 86"/>
                  <a:gd name="T8" fmla="*/ 6 w 177"/>
                  <a:gd name="T9" fmla="*/ 71 h 86"/>
                  <a:gd name="T10" fmla="*/ 0 w 177"/>
                  <a:gd name="T11" fmla="*/ 11 h 86"/>
                  <a:gd name="T12" fmla="*/ 15 w 177"/>
                  <a:gd name="T13" fmla="*/ 0 h 86"/>
                  <a:gd name="T14" fmla="*/ 157 w 177"/>
                  <a:gd name="T15" fmla="*/ 5 h 86"/>
                  <a:gd name="T16" fmla="*/ 177 w 177"/>
                  <a:gd name="T17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7" h="86">
                    <a:moveTo>
                      <a:pt x="177" y="15"/>
                    </a:moveTo>
                    <a:lnTo>
                      <a:pt x="157" y="86"/>
                    </a:lnTo>
                    <a:lnTo>
                      <a:pt x="137" y="86"/>
                    </a:lnTo>
                    <a:lnTo>
                      <a:pt x="0" y="81"/>
                    </a:lnTo>
                    <a:lnTo>
                      <a:pt x="6" y="71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7" y="5"/>
                    </a:lnTo>
                    <a:lnTo>
                      <a:pt x="177" y="1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18" name="Freeform 980">
                <a:extLst>
                  <a:ext uri="{FF2B5EF4-FFF2-40B4-BE49-F238E27FC236}">
                    <a16:creationId xmlns:a16="http://schemas.microsoft.com/office/drawing/2014/main" id="{A5B6EE1B-1FEC-9611-9D0A-184976A27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5" y="1084"/>
                <a:ext cx="166" cy="107"/>
              </a:xfrm>
              <a:custGeom>
                <a:avLst/>
                <a:gdLst>
                  <a:gd name="T0" fmla="*/ 166 w 166"/>
                  <a:gd name="T1" fmla="*/ 41 h 107"/>
                  <a:gd name="T2" fmla="*/ 151 w 166"/>
                  <a:gd name="T3" fmla="*/ 91 h 107"/>
                  <a:gd name="T4" fmla="*/ 0 w 166"/>
                  <a:gd name="T5" fmla="*/ 107 h 107"/>
                  <a:gd name="T6" fmla="*/ 15 w 166"/>
                  <a:gd name="T7" fmla="*/ 0 h 107"/>
                  <a:gd name="T8" fmla="*/ 166 w 166"/>
                  <a:gd name="T9" fmla="*/ 4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07">
                    <a:moveTo>
                      <a:pt x="166" y="41"/>
                    </a:moveTo>
                    <a:lnTo>
                      <a:pt x="151" y="91"/>
                    </a:lnTo>
                    <a:lnTo>
                      <a:pt x="0" y="107"/>
                    </a:lnTo>
                    <a:lnTo>
                      <a:pt x="15" y="0"/>
                    </a:lnTo>
                    <a:lnTo>
                      <a:pt x="166" y="4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19" name="Freeform 981">
                <a:extLst>
                  <a:ext uri="{FF2B5EF4-FFF2-40B4-BE49-F238E27FC236}">
                    <a16:creationId xmlns:a16="http://schemas.microsoft.com/office/drawing/2014/main" id="{66486B7A-67FB-5924-E321-E5986CEA7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" y="1145"/>
                <a:ext cx="81" cy="142"/>
              </a:xfrm>
              <a:custGeom>
                <a:avLst/>
                <a:gdLst>
                  <a:gd name="T0" fmla="*/ 0 w 81"/>
                  <a:gd name="T1" fmla="*/ 46 h 142"/>
                  <a:gd name="T2" fmla="*/ 35 w 81"/>
                  <a:gd name="T3" fmla="*/ 0 h 142"/>
                  <a:gd name="T4" fmla="*/ 61 w 81"/>
                  <a:gd name="T5" fmla="*/ 0 h 142"/>
                  <a:gd name="T6" fmla="*/ 76 w 81"/>
                  <a:gd name="T7" fmla="*/ 26 h 142"/>
                  <a:gd name="T8" fmla="*/ 76 w 81"/>
                  <a:gd name="T9" fmla="*/ 116 h 142"/>
                  <a:gd name="T10" fmla="*/ 81 w 81"/>
                  <a:gd name="T11" fmla="*/ 127 h 142"/>
                  <a:gd name="T12" fmla="*/ 61 w 81"/>
                  <a:gd name="T13" fmla="*/ 142 h 142"/>
                  <a:gd name="T14" fmla="*/ 35 w 81"/>
                  <a:gd name="T15" fmla="*/ 116 h 142"/>
                  <a:gd name="T16" fmla="*/ 26 w 81"/>
                  <a:gd name="T17" fmla="*/ 81 h 142"/>
                  <a:gd name="T18" fmla="*/ 0 w 81"/>
                  <a:gd name="T19" fmla="*/ 4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142">
                    <a:moveTo>
                      <a:pt x="0" y="46"/>
                    </a:moveTo>
                    <a:lnTo>
                      <a:pt x="35" y="0"/>
                    </a:lnTo>
                    <a:lnTo>
                      <a:pt x="61" y="0"/>
                    </a:lnTo>
                    <a:lnTo>
                      <a:pt x="76" y="26"/>
                    </a:lnTo>
                    <a:lnTo>
                      <a:pt x="76" y="116"/>
                    </a:lnTo>
                    <a:lnTo>
                      <a:pt x="81" y="127"/>
                    </a:lnTo>
                    <a:lnTo>
                      <a:pt x="61" y="142"/>
                    </a:lnTo>
                    <a:lnTo>
                      <a:pt x="35" y="116"/>
                    </a:lnTo>
                    <a:lnTo>
                      <a:pt x="26" y="81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20" name="Freeform 982">
                <a:extLst>
                  <a:ext uri="{FF2B5EF4-FFF2-40B4-BE49-F238E27FC236}">
                    <a16:creationId xmlns:a16="http://schemas.microsoft.com/office/drawing/2014/main" id="{FB00CB31-FD14-AD64-10D2-E5C0EDBCE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422"/>
                <a:ext cx="178" cy="131"/>
              </a:xfrm>
              <a:custGeom>
                <a:avLst/>
                <a:gdLst>
                  <a:gd name="T0" fmla="*/ 30 w 178"/>
                  <a:gd name="T1" fmla="*/ 0 h 131"/>
                  <a:gd name="T2" fmla="*/ 172 w 178"/>
                  <a:gd name="T3" fmla="*/ 2 h 131"/>
                  <a:gd name="T4" fmla="*/ 178 w 178"/>
                  <a:gd name="T5" fmla="*/ 50 h 131"/>
                  <a:gd name="T6" fmla="*/ 152 w 178"/>
                  <a:gd name="T7" fmla="*/ 105 h 131"/>
                  <a:gd name="T8" fmla="*/ 122 w 178"/>
                  <a:gd name="T9" fmla="*/ 116 h 131"/>
                  <a:gd name="T10" fmla="*/ 61 w 178"/>
                  <a:gd name="T11" fmla="*/ 96 h 131"/>
                  <a:gd name="T12" fmla="*/ 30 w 178"/>
                  <a:gd name="T13" fmla="*/ 131 h 131"/>
                  <a:gd name="T14" fmla="*/ 0 w 178"/>
                  <a:gd name="T15" fmla="*/ 125 h 131"/>
                  <a:gd name="T16" fmla="*/ 56 w 178"/>
                  <a:gd name="T17" fmla="*/ 44 h 131"/>
                  <a:gd name="T18" fmla="*/ 30 w 178"/>
                  <a:gd name="T19" fmla="*/ 29 h 131"/>
                  <a:gd name="T20" fmla="*/ 30 w 178"/>
                  <a:gd name="T2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131">
                    <a:moveTo>
                      <a:pt x="30" y="0"/>
                    </a:moveTo>
                    <a:lnTo>
                      <a:pt x="172" y="2"/>
                    </a:lnTo>
                    <a:lnTo>
                      <a:pt x="178" y="50"/>
                    </a:lnTo>
                    <a:lnTo>
                      <a:pt x="152" y="105"/>
                    </a:lnTo>
                    <a:lnTo>
                      <a:pt x="122" y="116"/>
                    </a:lnTo>
                    <a:lnTo>
                      <a:pt x="61" y="96"/>
                    </a:lnTo>
                    <a:lnTo>
                      <a:pt x="30" y="131"/>
                    </a:lnTo>
                    <a:lnTo>
                      <a:pt x="0" y="125"/>
                    </a:lnTo>
                    <a:lnTo>
                      <a:pt x="56" y="44"/>
                    </a:lnTo>
                    <a:lnTo>
                      <a:pt x="30" y="29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21" name="Freeform 983">
                <a:extLst>
                  <a:ext uri="{FF2B5EF4-FFF2-40B4-BE49-F238E27FC236}">
                    <a16:creationId xmlns:a16="http://schemas.microsoft.com/office/drawing/2014/main" id="{55F75BE4-6A33-9368-20F4-99F68D829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466"/>
                <a:ext cx="161" cy="142"/>
              </a:xfrm>
              <a:custGeom>
                <a:avLst/>
                <a:gdLst>
                  <a:gd name="T0" fmla="*/ 65 w 161"/>
                  <a:gd name="T1" fmla="*/ 31 h 142"/>
                  <a:gd name="T2" fmla="*/ 96 w 161"/>
                  <a:gd name="T3" fmla="*/ 35 h 142"/>
                  <a:gd name="T4" fmla="*/ 136 w 161"/>
                  <a:gd name="T5" fmla="*/ 0 h 142"/>
                  <a:gd name="T6" fmla="*/ 151 w 161"/>
                  <a:gd name="T7" fmla="*/ 6 h 142"/>
                  <a:gd name="T8" fmla="*/ 161 w 161"/>
                  <a:gd name="T9" fmla="*/ 6 h 142"/>
                  <a:gd name="T10" fmla="*/ 161 w 161"/>
                  <a:gd name="T11" fmla="*/ 102 h 142"/>
                  <a:gd name="T12" fmla="*/ 157 w 161"/>
                  <a:gd name="T13" fmla="*/ 107 h 142"/>
                  <a:gd name="T14" fmla="*/ 100 w 161"/>
                  <a:gd name="T15" fmla="*/ 137 h 142"/>
                  <a:gd name="T16" fmla="*/ 9 w 161"/>
                  <a:gd name="T17" fmla="*/ 142 h 142"/>
                  <a:gd name="T18" fmla="*/ 4 w 161"/>
                  <a:gd name="T19" fmla="*/ 133 h 142"/>
                  <a:gd name="T20" fmla="*/ 9 w 161"/>
                  <a:gd name="T21" fmla="*/ 127 h 142"/>
                  <a:gd name="T22" fmla="*/ 0 w 161"/>
                  <a:gd name="T23" fmla="*/ 52 h 142"/>
                  <a:gd name="T24" fmla="*/ 65 w 161"/>
                  <a:gd name="T25" fmla="*/ 3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" h="142">
                    <a:moveTo>
                      <a:pt x="65" y="31"/>
                    </a:moveTo>
                    <a:lnTo>
                      <a:pt x="96" y="35"/>
                    </a:lnTo>
                    <a:lnTo>
                      <a:pt x="136" y="0"/>
                    </a:lnTo>
                    <a:lnTo>
                      <a:pt x="151" y="6"/>
                    </a:lnTo>
                    <a:lnTo>
                      <a:pt x="161" y="6"/>
                    </a:lnTo>
                    <a:lnTo>
                      <a:pt x="161" y="102"/>
                    </a:lnTo>
                    <a:lnTo>
                      <a:pt x="157" y="107"/>
                    </a:lnTo>
                    <a:lnTo>
                      <a:pt x="100" y="137"/>
                    </a:lnTo>
                    <a:lnTo>
                      <a:pt x="9" y="142"/>
                    </a:lnTo>
                    <a:lnTo>
                      <a:pt x="4" y="133"/>
                    </a:lnTo>
                    <a:lnTo>
                      <a:pt x="9" y="127"/>
                    </a:lnTo>
                    <a:lnTo>
                      <a:pt x="0" y="52"/>
                    </a:lnTo>
                    <a:lnTo>
                      <a:pt x="65" y="3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22" name="Freeform 984">
                <a:extLst>
                  <a:ext uri="{FF2B5EF4-FFF2-40B4-BE49-F238E27FC236}">
                    <a16:creationId xmlns:a16="http://schemas.microsoft.com/office/drawing/2014/main" id="{7CA39EA0-13AA-B695-0441-59F93C07C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" y="1175"/>
                <a:ext cx="242" cy="112"/>
              </a:xfrm>
              <a:custGeom>
                <a:avLst/>
                <a:gdLst>
                  <a:gd name="T0" fmla="*/ 166 w 242"/>
                  <a:gd name="T1" fmla="*/ 0 h 112"/>
                  <a:gd name="T2" fmla="*/ 207 w 242"/>
                  <a:gd name="T3" fmla="*/ 16 h 112"/>
                  <a:gd name="T4" fmla="*/ 233 w 242"/>
                  <a:gd name="T5" fmla="*/ 51 h 112"/>
                  <a:gd name="T6" fmla="*/ 242 w 242"/>
                  <a:gd name="T7" fmla="*/ 86 h 112"/>
                  <a:gd name="T8" fmla="*/ 166 w 242"/>
                  <a:gd name="T9" fmla="*/ 112 h 112"/>
                  <a:gd name="T10" fmla="*/ 91 w 242"/>
                  <a:gd name="T11" fmla="*/ 101 h 112"/>
                  <a:gd name="T12" fmla="*/ 59 w 242"/>
                  <a:gd name="T13" fmla="*/ 107 h 112"/>
                  <a:gd name="T14" fmla="*/ 20 w 242"/>
                  <a:gd name="T15" fmla="*/ 97 h 112"/>
                  <a:gd name="T16" fmla="*/ 4 w 242"/>
                  <a:gd name="T17" fmla="*/ 101 h 112"/>
                  <a:gd name="T18" fmla="*/ 4 w 242"/>
                  <a:gd name="T19" fmla="*/ 61 h 112"/>
                  <a:gd name="T20" fmla="*/ 0 w 242"/>
                  <a:gd name="T21" fmla="*/ 26 h 112"/>
                  <a:gd name="T22" fmla="*/ 15 w 242"/>
                  <a:gd name="T23" fmla="*/ 16 h 112"/>
                  <a:gd name="T24" fmla="*/ 166 w 242"/>
                  <a:gd name="T2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2" h="112">
                    <a:moveTo>
                      <a:pt x="166" y="0"/>
                    </a:moveTo>
                    <a:lnTo>
                      <a:pt x="207" y="16"/>
                    </a:lnTo>
                    <a:lnTo>
                      <a:pt x="233" y="51"/>
                    </a:lnTo>
                    <a:lnTo>
                      <a:pt x="242" y="86"/>
                    </a:lnTo>
                    <a:lnTo>
                      <a:pt x="166" y="112"/>
                    </a:lnTo>
                    <a:lnTo>
                      <a:pt x="91" y="101"/>
                    </a:lnTo>
                    <a:lnTo>
                      <a:pt x="59" y="107"/>
                    </a:lnTo>
                    <a:lnTo>
                      <a:pt x="20" y="97"/>
                    </a:lnTo>
                    <a:lnTo>
                      <a:pt x="4" y="101"/>
                    </a:lnTo>
                    <a:lnTo>
                      <a:pt x="4" y="61"/>
                    </a:lnTo>
                    <a:lnTo>
                      <a:pt x="0" y="26"/>
                    </a:lnTo>
                    <a:lnTo>
                      <a:pt x="15" y="16"/>
                    </a:lnTo>
                    <a:lnTo>
                      <a:pt x="16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23" name="Freeform 985">
                <a:extLst>
                  <a:ext uri="{FF2B5EF4-FFF2-40B4-BE49-F238E27FC236}">
                    <a16:creationId xmlns:a16="http://schemas.microsoft.com/office/drawing/2014/main" id="{4A7CDF88-2A90-B84A-2C16-CA6E2017D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1145"/>
                <a:ext cx="208" cy="198"/>
              </a:xfrm>
              <a:custGeom>
                <a:avLst/>
                <a:gdLst>
                  <a:gd name="T0" fmla="*/ 127 w 208"/>
                  <a:gd name="T1" fmla="*/ 0 h 198"/>
                  <a:gd name="T2" fmla="*/ 208 w 208"/>
                  <a:gd name="T3" fmla="*/ 70 h 198"/>
                  <a:gd name="T4" fmla="*/ 188 w 208"/>
                  <a:gd name="T5" fmla="*/ 81 h 198"/>
                  <a:gd name="T6" fmla="*/ 173 w 208"/>
                  <a:gd name="T7" fmla="*/ 198 h 198"/>
                  <a:gd name="T8" fmla="*/ 127 w 208"/>
                  <a:gd name="T9" fmla="*/ 198 h 198"/>
                  <a:gd name="T10" fmla="*/ 106 w 208"/>
                  <a:gd name="T11" fmla="*/ 162 h 198"/>
                  <a:gd name="T12" fmla="*/ 77 w 208"/>
                  <a:gd name="T13" fmla="*/ 137 h 198"/>
                  <a:gd name="T14" fmla="*/ 0 w 208"/>
                  <a:gd name="T15" fmla="*/ 81 h 198"/>
                  <a:gd name="T16" fmla="*/ 20 w 208"/>
                  <a:gd name="T17" fmla="*/ 46 h 198"/>
                  <a:gd name="T18" fmla="*/ 51 w 208"/>
                  <a:gd name="T19" fmla="*/ 41 h 198"/>
                  <a:gd name="T20" fmla="*/ 127 w 208"/>
                  <a:gd name="T21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" h="198">
                    <a:moveTo>
                      <a:pt x="127" y="0"/>
                    </a:moveTo>
                    <a:lnTo>
                      <a:pt x="208" y="70"/>
                    </a:lnTo>
                    <a:lnTo>
                      <a:pt x="188" y="81"/>
                    </a:lnTo>
                    <a:lnTo>
                      <a:pt x="173" y="198"/>
                    </a:lnTo>
                    <a:lnTo>
                      <a:pt x="127" y="198"/>
                    </a:lnTo>
                    <a:lnTo>
                      <a:pt x="106" y="162"/>
                    </a:lnTo>
                    <a:lnTo>
                      <a:pt x="77" y="137"/>
                    </a:lnTo>
                    <a:lnTo>
                      <a:pt x="0" y="81"/>
                    </a:lnTo>
                    <a:lnTo>
                      <a:pt x="20" y="46"/>
                    </a:lnTo>
                    <a:lnTo>
                      <a:pt x="51" y="4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24" name="Freeform 986">
                <a:extLst>
                  <a:ext uri="{FF2B5EF4-FFF2-40B4-BE49-F238E27FC236}">
                    <a16:creationId xmlns:a16="http://schemas.microsoft.com/office/drawing/2014/main" id="{858E89A3-A758-DB28-B65B-F93D2A394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806"/>
                <a:ext cx="122" cy="116"/>
              </a:xfrm>
              <a:custGeom>
                <a:avLst/>
                <a:gdLst>
                  <a:gd name="T0" fmla="*/ 107 w 122"/>
                  <a:gd name="T1" fmla="*/ 15 h 116"/>
                  <a:gd name="T2" fmla="*/ 122 w 122"/>
                  <a:gd name="T3" fmla="*/ 40 h 116"/>
                  <a:gd name="T4" fmla="*/ 98 w 122"/>
                  <a:gd name="T5" fmla="*/ 90 h 116"/>
                  <a:gd name="T6" fmla="*/ 57 w 122"/>
                  <a:gd name="T7" fmla="*/ 101 h 116"/>
                  <a:gd name="T8" fmla="*/ 46 w 122"/>
                  <a:gd name="T9" fmla="*/ 116 h 116"/>
                  <a:gd name="T10" fmla="*/ 31 w 122"/>
                  <a:gd name="T11" fmla="*/ 107 h 116"/>
                  <a:gd name="T12" fmla="*/ 26 w 122"/>
                  <a:gd name="T13" fmla="*/ 90 h 116"/>
                  <a:gd name="T14" fmla="*/ 0 w 122"/>
                  <a:gd name="T15" fmla="*/ 71 h 116"/>
                  <a:gd name="T16" fmla="*/ 11 w 122"/>
                  <a:gd name="T17" fmla="*/ 5 h 116"/>
                  <a:gd name="T18" fmla="*/ 26 w 122"/>
                  <a:gd name="T19" fmla="*/ 0 h 116"/>
                  <a:gd name="T20" fmla="*/ 52 w 122"/>
                  <a:gd name="T21" fmla="*/ 20 h 116"/>
                  <a:gd name="T22" fmla="*/ 107 w 122"/>
                  <a:gd name="T23" fmla="*/ 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116">
                    <a:moveTo>
                      <a:pt x="107" y="15"/>
                    </a:moveTo>
                    <a:lnTo>
                      <a:pt x="122" y="40"/>
                    </a:lnTo>
                    <a:lnTo>
                      <a:pt x="98" y="90"/>
                    </a:lnTo>
                    <a:lnTo>
                      <a:pt x="57" y="101"/>
                    </a:lnTo>
                    <a:lnTo>
                      <a:pt x="46" y="116"/>
                    </a:lnTo>
                    <a:lnTo>
                      <a:pt x="31" y="107"/>
                    </a:lnTo>
                    <a:lnTo>
                      <a:pt x="26" y="90"/>
                    </a:lnTo>
                    <a:lnTo>
                      <a:pt x="0" y="71"/>
                    </a:lnTo>
                    <a:lnTo>
                      <a:pt x="11" y="5"/>
                    </a:lnTo>
                    <a:lnTo>
                      <a:pt x="26" y="0"/>
                    </a:lnTo>
                    <a:lnTo>
                      <a:pt x="52" y="20"/>
                    </a:lnTo>
                    <a:lnTo>
                      <a:pt x="107" y="1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25" name="Freeform 987">
                <a:extLst>
                  <a:ext uri="{FF2B5EF4-FFF2-40B4-BE49-F238E27FC236}">
                    <a16:creationId xmlns:a16="http://schemas.microsoft.com/office/drawing/2014/main" id="{A2FD9CE7-7F87-C452-8542-D02E5CA5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542"/>
                <a:ext cx="116" cy="87"/>
              </a:xfrm>
              <a:custGeom>
                <a:avLst/>
                <a:gdLst>
                  <a:gd name="T0" fmla="*/ 0 w 116"/>
                  <a:gd name="T1" fmla="*/ 5 h 87"/>
                  <a:gd name="T2" fmla="*/ 30 w 116"/>
                  <a:gd name="T3" fmla="*/ 0 h 87"/>
                  <a:gd name="T4" fmla="*/ 66 w 116"/>
                  <a:gd name="T5" fmla="*/ 5 h 87"/>
                  <a:gd name="T6" fmla="*/ 96 w 116"/>
                  <a:gd name="T7" fmla="*/ 11 h 87"/>
                  <a:gd name="T8" fmla="*/ 116 w 116"/>
                  <a:gd name="T9" fmla="*/ 57 h 87"/>
                  <a:gd name="T10" fmla="*/ 6 w 116"/>
                  <a:gd name="T11" fmla="*/ 87 h 87"/>
                  <a:gd name="T12" fmla="*/ 0 w 116"/>
                  <a:gd name="T13" fmla="*/ 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87">
                    <a:moveTo>
                      <a:pt x="0" y="5"/>
                    </a:moveTo>
                    <a:lnTo>
                      <a:pt x="30" y="0"/>
                    </a:lnTo>
                    <a:lnTo>
                      <a:pt x="66" y="5"/>
                    </a:lnTo>
                    <a:lnTo>
                      <a:pt x="96" y="11"/>
                    </a:lnTo>
                    <a:lnTo>
                      <a:pt x="116" y="57"/>
                    </a:lnTo>
                    <a:lnTo>
                      <a:pt x="6" y="87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26" name="Freeform 988">
                <a:extLst>
                  <a:ext uri="{FF2B5EF4-FFF2-40B4-BE49-F238E27FC236}">
                    <a16:creationId xmlns:a16="http://schemas.microsoft.com/office/drawing/2014/main" id="{80AFF103-24D1-C7EC-33D5-1CB5EC87A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" y="370"/>
                <a:ext cx="157" cy="168"/>
              </a:xfrm>
              <a:custGeom>
                <a:avLst/>
                <a:gdLst>
                  <a:gd name="T0" fmla="*/ 92 w 157"/>
                  <a:gd name="T1" fmla="*/ 0 h 168"/>
                  <a:gd name="T2" fmla="*/ 127 w 157"/>
                  <a:gd name="T3" fmla="*/ 21 h 168"/>
                  <a:gd name="T4" fmla="*/ 101 w 157"/>
                  <a:gd name="T5" fmla="*/ 52 h 168"/>
                  <a:gd name="T6" fmla="*/ 116 w 157"/>
                  <a:gd name="T7" fmla="*/ 102 h 168"/>
                  <a:gd name="T8" fmla="*/ 157 w 157"/>
                  <a:gd name="T9" fmla="*/ 117 h 168"/>
                  <a:gd name="T10" fmla="*/ 151 w 157"/>
                  <a:gd name="T11" fmla="*/ 137 h 168"/>
                  <a:gd name="T12" fmla="*/ 101 w 157"/>
                  <a:gd name="T13" fmla="*/ 168 h 168"/>
                  <a:gd name="T14" fmla="*/ 61 w 157"/>
                  <a:gd name="T15" fmla="*/ 157 h 168"/>
                  <a:gd name="T16" fmla="*/ 5 w 157"/>
                  <a:gd name="T17" fmla="*/ 131 h 168"/>
                  <a:gd name="T18" fmla="*/ 0 w 157"/>
                  <a:gd name="T19" fmla="*/ 117 h 168"/>
                  <a:gd name="T20" fmla="*/ 55 w 157"/>
                  <a:gd name="T21" fmla="*/ 102 h 168"/>
                  <a:gd name="T22" fmla="*/ 66 w 157"/>
                  <a:gd name="T23" fmla="*/ 81 h 168"/>
                  <a:gd name="T24" fmla="*/ 31 w 157"/>
                  <a:gd name="T25" fmla="*/ 66 h 168"/>
                  <a:gd name="T26" fmla="*/ 26 w 157"/>
                  <a:gd name="T27" fmla="*/ 35 h 168"/>
                  <a:gd name="T28" fmla="*/ 92 w 157"/>
                  <a:gd name="T2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7" h="168">
                    <a:moveTo>
                      <a:pt x="92" y="0"/>
                    </a:moveTo>
                    <a:lnTo>
                      <a:pt x="127" y="21"/>
                    </a:lnTo>
                    <a:lnTo>
                      <a:pt x="101" y="52"/>
                    </a:lnTo>
                    <a:lnTo>
                      <a:pt x="116" y="102"/>
                    </a:lnTo>
                    <a:lnTo>
                      <a:pt x="157" y="117"/>
                    </a:lnTo>
                    <a:lnTo>
                      <a:pt x="151" y="137"/>
                    </a:lnTo>
                    <a:lnTo>
                      <a:pt x="101" y="168"/>
                    </a:lnTo>
                    <a:lnTo>
                      <a:pt x="61" y="157"/>
                    </a:lnTo>
                    <a:lnTo>
                      <a:pt x="5" y="131"/>
                    </a:lnTo>
                    <a:lnTo>
                      <a:pt x="0" y="117"/>
                    </a:lnTo>
                    <a:lnTo>
                      <a:pt x="55" y="102"/>
                    </a:lnTo>
                    <a:lnTo>
                      <a:pt x="66" y="81"/>
                    </a:lnTo>
                    <a:lnTo>
                      <a:pt x="31" y="66"/>
                    </a:lnTo>
                    <a:lnTo>
                      <a:pt x="26" y="35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27" name="Freeform 989">
                <a:extLst>
                  <a:ext uri="{FF2B5EF4-FFF2-40B4-BE49-F238E27FC236}">
                    <a16:creationId xmlns:a16="http://schemas.microsoft.com/office/drawing/2014/main" id="{BA955FD0-EF6C-4643-E844-CE111B86B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8" y="228"/>
                <a:ext cx="224" cy="173"/>
              </a:xfrm>
              <a:custGeom>
                <a:avLst/>
                <a:gdLst>
                  <a:gd name="T0" fmla="*/ 183 w 224"/>
                  <a:gd name="T1" fmla="*/ 41 h 173"/>
                  <a:gd name="T2" fmla="*/ 224 w 224"/>
                  <a:gd name="T3" fmla="*/ 102 h 173"/>
                  <a:gd name="T4" fmla="*/ 213 w 224"/>
                  <a:gd name="T5" fmla="*/ 122 h 173"/>
                  <a:gd name="T6" fmla="*/ 157 w 224"/>
                  <a:gd name="T7" fmla="*/ 122 h 173"/>
                  <a:gd name="T8" fmla="*/ 142 w 224"/>
                  <a:gd name="T9" fmla="*/ 137 h 173"/>
                  <a:gd name="T10" fmla="*/ 122 w 224"/>
                  <a:gd name="T11" fmla="*/ 163 h 173"/>
                  <a:gd name="T12" fmla="*/ 30 w 224"/>
                  <a:gd name="T13" fmla="*/ 173 h 173"/>
                  <a:gd name="T14" fmla="*/ 0 w 224"/>
                  <a:gd name="T15" fmla="*/ 133 h 173"/>
                  <a:gd name="T16" fmla="*/ 56 w 224"/>
                  <a:gd name="T17" fmla="*/ 102 h 173"/>
                  <a:gd name="T18" fmla="*/ 67 w 224"/>
                  <a:gd name="T19" fmla="*/ 81 h 173"/>
                  <a:gd name="T20" fmla="*/ 61 w 224"/>
                  <a:gd name="T21" fmla="*/ 15 h 173"/>
                  <a:gd name="T22" fmla="*/ 91 w 224"/>
                  <a:gd name="T23" fmla="*/ 0 h 173"/>
                  <a:gd name="T24" fmla="*/ 152 w 224"/>
                  <a:gd name="T25" fmla="*/ 46 h 173"/>
                  <a:gd name="T26" fmla="*/ 183 w 224"/>
                  <a:gd name="T27" fmla="*/ 4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173">
                    <a:moveTo>
                      <a:pt x="183" y="41"/>
                    </a:moveTo>
                    <a:lnTo>
                      <a:pt x="224" y="102"/>
                    </a:lnTo>
                    <a:lnTo>
                      <a:pt x="213" y="122"/>
                    </a:lnTo>
                    <a:lnTo>
                      <a:pt x="157" y="122"/>
                    </a:lnTo>
                    <a:lnTo>
                      <a:pt x="142" y="137"/>
                    </a:lnTo>
                    <a:lnTo>
                      <a:pt x="122" y="163"/>
                    </a:lnTo>
                    <a:lnTo>
                      <a:pt x="30" y="173"/>
                    </a:lnTo>
                    <a:lnTo>
                      <a:pt x="0" y="133"/>
                    </a:lnTo>
                    <a:lnTo>
                      <a:pt x="56" y="102"/>
                    </a:lnTo>
                    <a:lnTo>
                      <a:pt x="67" y="81"/>
                    </a:lnTo>
                    <a:lnTo>
                      <a:pt x="61" y="15"/>
                    </a:lnTo>
                    <a:lnTo>
                      <a:pt x="91" y="0"/>
                    </a:lnTo>
                    <a:lnTo>
                      <a:pt x="152" y="46"/>
                    </a:lnTo>
                    <a:lnTo>
                      <a:pt x="183" y="4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28" name="Freeform 990">
                <a:extLst>
                  <a:ext uri="{FF2B5EF4-FFF2-40B4-BE49-F238E27FC236}">
                    <a16:creationId xmlns:a16="http://schemas.microsoft.com/office/drawing/2014/main" id="{DB2496C9-58C3-F77B-FC64-4ABF91135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8" y="917"/>
                <a:ext cx="131" cy="86"/>
              </a:xfrm>
              <a:custGeom>
                <a:avLst/>
                <a:gdLst>
                  <a:gd name="T0" fmla="*/ 102 w 131"/>
                  <a:gd name="T1" fmla="*/ 16 h 86"/>
                  <a:gd name="T2" fmla="*/ 131 w 131"/>
                  <a:gd name="T3" fmla="*/ 36 h 86"/>
                  <a:gd name="T4" fmla="*/ 102 w 131"/>
                  <a:gd name="T5" fmla="*/ 77 h 86"/>
                  <a:gd name="T6" fmla="*/ 20 w 131"/>
                  <a:gd name="T7" fmla="*/ 86 h 86"/>
                  <a:gd name="T8" fmla="*/ 0 w 131"/>
                  <a:gd name="T9" fmla="*/ 77 h 86"/>
                  <a:gd name="T10" fmla="*/ 46 w 131"/>
                  <a:gd name="T11" fmla="*/ 0 h 86"/>
                  <a:gd name="T12" fmla="*/ 102 w 131"/>
                  <a:gd name="T13" fmla="*/ 1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86">
                    <a:moveTo>
                      <a:pt x="102" y="16"/>
                    </a:moveTo>
                    <a:lnTo>
                      <a:pt x="131" y="36"/>
                    </a:lnTo>
                    <a:lnTo>
                      <a:pt x="102" y="77"/>
                    </a:lnTo>
                    <a:lnTo>
                      <a:pt x="20" y="86"/>
                    </a:lnTo>
                    <a:lnTo>
                      <a:pt x="0" y="77"/>
                    </a:lnTo>
                    <a:lnTo>
                      <a:pt x="46" y="0"/>
                    </a:lnTo>
                    <a:lnTo>
                      <a:pt x="102" y="1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29" name="Freeform 991">
                <a:extLst>
                  <a:ext uri="{FF2B5EF4-FFF2-40B4-BE49-F238E27FC236}">
                    <a16:creationId xmlns:a16="http://schemas.microsoft.com/office/drawing/2014/main" id="{BEDE63FE-BB93-51A1-6763-449F8C58F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6" y="902"/>
                <a:ext cx="192" cy="153"/>
              </a:xfrm>
              <a:custGeom>
                <a:avLst/>
                <a:gdLst>
                  <a:gd name="T0" fmla="*/ 192 w 192"/>
                  <a:gd name="T1" fmla="*/ 81 h 153"/>
                  <a:gd name="T2" fmla="*/ 106 w 192"/>
                  <a:gd name="T3" fmla="*/ 153 h 153"/>
                  <a:gd name="T4" fmla="*/ 102 w 192"/>
                  <a:gd name="T5" fmla="*/ 112 h 153"/>
                  <a:gd name="T6" fmla="*/ 15 w 192"/>
                  <a:gd name="T7" fmla="*/ 86 h 153"/>
                  <a:gd name="T8" fmla="*/ 0 w 192"/>
                  <a:gd name="T9" fmla="*/ 46 h 153"/>
                  <a:gd name="T10" fmla="*/ 50 w 192"/>
                  <a:gd name="T11" fmla="*/ 0 h 153"/>
                  <a:gd name="T12" fmla="*/ 81 w 192"/>
                  <a:gd name="T13" fmla="*/ 0 h 153"/>
                  <a:gd name="T14" fmla="*/ 111 w 192"/>
                  <a:gd name="T15" fmla="*/ 31 h 153"/>
                  <a:gd name="T16" fmla="*/ 163 w 192"/>
                  <a:gd name="T17" fmla="*/ 11 h 153"/>
                  <a:gd name="T18" fmla="*/ 177 w 192"/>
                  <a:gd name="T19" fmla="*/ 31 h 153"/>
                  <a:gd name="T20" fmla="*/ 192 w 192"/>
                  <a:gd name="T21" fmla="*/ 8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2" h="153">
                    <a:moveTo>
                      <a:pt x="192" y="81"/>
                    </a:moveTo>
                    <a:lnTo>
                      <a:pt x="106" y="153"/>
                    </a:lnTo>
                    <a:lnTo>
                      <a:pt x="102" y="112"/>
                    </a:lnTo>
                    <a:lnTo>
                      <a:pt x="15" y="86"/>
                    </a:lnTo>
                    <a:lnTo>
                      <a:pt x="0" y="46"/>
                    </a:lnTo>
                    <a:lnTo>
                      <a:pt x="50" y="0"/>
                    </a:lnTo>
                    <a:lnTo>
                      <a:pt x="81" y="0"/>
                    </a:lnTo>
                    <a:lnTo>
                      <a:pt x="111" y="31"/>
                    </a:lnTo>
                    <a:lnTo>
                      <a:pt x="163" y="11"/>
                    </a:lnTo>
                    <a:lnTo>
                      <a:pt x="177" y="31"/>
                    </a:lnTo>
                    <a:lnTo>
                      <a:pt x="192" y="8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0" name="Freeform 992">
                <a:extLst>
                  <a:ext uri="{FF2B5EF4-FFF2-40B4-BE49-F238E27FC236}">
                    <a16:creationId xmlns:a16="http://schemas.microsoft.com/office/drawing/2014/main" id="{8BD17EA4-11CF-762B-C3BA-BDA448FE3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" y="518"/>
                <a:ext cx="81" cy="81"/>
              </a:xfrm>
              <a:custGeom>
                <a:avLst/>
                <a:gdLst>
                  <a:gd name="T0" fmla="*/ 0 w 81"/>
                  <a:gd name="T1" fmla="*/ 20 h 81"/>
                  <a:gd name="T2" fmla="*/ 72 w 81"/>
                  <a:gd name="T3" fmla="*/ 0 h 81"/>
                  <a:gd name="T4" fmla="*/ 72 w 81"/>
                  <a:gd name="T5" fmla="*/ 0 h 81"/>
                  <a:gd name="T6" fmla="*/ 81 w 81"/>
                  <a:gd name="T7" fmla="*/ 75 h 81"/>
                  <a:gd name="T8" fmla="*/ 76 w 81"/>
                  <a:gd name="T9" fmla="*/ 81 h 81"/>
                  <a:gd name="T10" fmla="*/ 20 w 81"/>
                  <a:gd name="T11" fmla="*/ 55 h 81"/>
                  <a:gd name="T12" fmla="*/ 0 w 81"/>
                  <a:gd name="T13" fmla="*/ 2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1">
                    <a:moveTo>
                      <a:pt x="0" y="20"/>
                    </a:moveTo>
                    <a:lnTo>
                      <a:pt x="72" y="0"/>
                    </a:lnTo>
                    <a:lnTo>
                      <a:pt x="72" y="0"/>
                    </a:lnTo>
                    <a:lnTo>
                      <a:pt x="81" y="75"/>
                    </a:lnTo>
                    <a:lnTo>
                      <a:pt x="76" y="81"/>
                    </a:lnTo>
                    <a:lnTo>
                      <a:pt x="20" y="55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1" name="Freeform 993">
                <a:extLst>
                  <a:ext uri="{FF2B5EF4-FFF2-40B4-BE49-F238E27FC236}">
                    <a16:creationId xmlns:a16="http://schemas.microsoft.com/office/drawing/2014/main" id="{6F349318-503B-F344-3E27-F04452DA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" y="309"/>
                <a:ext cx="136" cy="157"/>
              </a:xfrm>
              <a:custGeom>
                <a:avLst/>
                <a:gdLst>
                  <a:gd name="T0" fmla="*/ 30 w 136"/>
                  <a:gd name="T1" fmla="*/ 0 h 157"/>
                  <a:gd name="T2" fmla="*/ 66 w 136"/>
                  <a:gd name="T3" fmla="*/ 6 h 157"/>
                  <a:gd name="T4" fmla="*/ 131 w 136"/>
                  <a:gd name="T5" fmla="*/ 87 h 157"/>
                  <a:gd name="T6" fmla="*/ 136 w 136"/>
                  <a:gd name="T7" fmla="*/ 107 h 157"/>
                  <a:gd name="T8" fmla="*/ 55 w 136"/>
                  <a:gd name="T9" fmla="*/ 157 h 157"/>
                  <a:gd name="T10" fmla="*/ 35 w 136"/>
                  <a:gd name="T11" fmla="*/ 157 h 157"/>
                  <a:gd name="T12" fmla="*/ 50 w 136"/>
                  <a:gd name="T13" fmla="*/ 82 h 157"/>
                  <a:gd name="T14" fmla="*/ 0 w 136"/>
                  <a:gd name="T15" fmla="*/ 52 h 157"/>
                  <a:gd name="T16" fmla="*/ 30 w 136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157">
                    <a:moveTo>
                      <a:pt x="30" y="0"/>
                    </a:moveTo>
                    <a:lnTo>
                      <a:pt x="66" y="6"/>
                    </a:lnTo>
                    <a:lnTo>
                      <a:pt x="131" y="87"/>
                    </a:lnTo>
                    <a:lnTo>
                      <a:pt x="136" y="107"/>
                    </a:lnTo>
                    <a:lnTo>
                      <a:pt x="55" y="157"/>
                    </a:lnTo>
                    <a:lnTo>
                      <a:pt x="35" y="157"/>
                    </a:lnTo>
                    <a:lnTo>
                      <a:pt x="50" y="82"/>
                    </a:lnTo>
                    <a:lnTo>
                      <a:pt x="0" y="5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2" name="Freeform 994">
                <a:extLst>
                  <a:ext uri="{FF2B5EF4-FFF2-40B4-BE49-F238E27FC236}">
                    <a16:creationId xmlns:a16="http://schemas.microsoft.com/office/drawing/2014/main" id="{2802855D-1302-967A-9683-7A74AC558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" y="634"/>
                <a:ext cx="112" cy="109"/>
              </a:xfrm>
              <a:custGeom>
                <a:avLst/>
                <a:gdLst>
                  <a:gd name="T0" fmla="*/ 0 w 112"/>
                  <a:gd name="T1" fmla="*/ 35 h 109"/>
                  <a:gd name="T2" fmla="*/ 31 w 112"/>
                  <a:gd name="T3" fmla="*/ 0 h 109"/>
                  <a:gd name="T4" fmla="*/ 56 w 112"/>
                  <a:gd name="T5" fmla="*/ 0 h 109"/>
                  <a:gd name="T6" fmla="*/ 112 w 112"/>
                  <a:gd name="T7" fmla="*/ 65 h 109"/>
                  <a:gd name="T8" fmla="*/ 99 w 112"/>
                  <a:gd name="T9" fmla="*/ 109 h 109"/>
                  <a:gd name="T10" fmla="*/ 56 w 112"/>
                  <a:gd name="T11" fmla="*/ 105 h 109"/>
                  <a:gd name="T12" fmla="*/ 0 w 112"/>
                  <a:gd name="T13" fmla="*/ 3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09">
                    <a:moveTo>
                      <a:pt x="0" y="35"/>
                    </a:moveTo>
                    <a:lnTo>
                      <a:pt x="31" y="0"/>
                    </a:lnTo>
                    <a:lnTo>
                      <a:pt x="56" y="0"/>
                    </a:lnTo>
                    <a:lnTo>
                      <a:pt x="112" y="65"/>
                    </a:lnTo>
                    <a:lnTo>
                      <a:pt x="99" y="109"/>
                    </a:lnTo>
                    <a:lnTo>
                      <a:pt x="56" y="105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3" name="Freeform 995">
                <a:extLst>
                  <a:ext uri="{FF2B5EF4-FFF2-40B4-BE49-F238E27FC236}">
                    <a16:creationId xmlns:a16="http://schemas.microsoft.com/office/drawing/2014/main" id="{4049F749-9364-5823-0686-CAA9E2F34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" y="1171"/>
                <a:ext cx="168" cy="197"/>
              </a:xfrm>
              <a:custGeom>
                <a:avLst/>
                <a:gdLst>
                  <a:gd name="T0" fmla="*/ 76 w 168"/>
                  <a:gd name="T1" fmla="*/ 0 h 197"/>
                  <a:gd name="T2" fmla="*/ 111 w 168"/>
                  <a:gd name="T3" fmla="*/ 20 h 197"/>
                  <a:gd name="T4" fmla="*/ 91 w 168"/>
                  <a:gd name="T5" fmla="*/ 55 h 197"/>
                  <a:gd name="T6" fmla="*/ 168 w 168"/>
                  <a:gd name="T7" fmla="*/ 111 h 197"/>
                  <a:gd name="T8" fmla="*/ 87 w 168"/>
                  <a:gd name="T9" fmla="*/ 197 h 197"/>
                  <a:gd name="T10" fmla="*/ 66 w 168"/>
                  <a:gd name="T11" fmla="*/ 181 h 197"/>
                  <a:gd name="T12" fmla="*/ 87 w 168"/>
                  <a:gd name="T13" fmla="*/ 151 h 197"/>
                  <a:gd name="T14" fmla="*/ 70 w 168"/>
                  <a:gd name="T15" fmla="*/ 142 h 197"/>
                  <a:gd name="T16" fmla="*/ 20 w 168"/>
                  <a:gd name="T17" fmla="*/ 146 h 197"/>
                  <a:gd name="T18" fmla="*/ 0 w 168"/>
                  <a:gd name="T19" fmla="*/ 76 h 197"/>
                  <a:gd name="T20" fmla="*/ 35 w 168"/>
                  <a:gd name="T21" fmla="*/ 15 h 197"/>
                  <a:gd name="T22" fmla="*/ 76 w 168"/>
                  <a:gd name="T23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8" h="197">
                    <a:moveTo>
                      <a:pt x="76" y="0"/>
                    </a:moveTo>
                    <a:lnTo>
                      <a:pt x="111" y="20"/>
                    </a:lnTo>
                    <a:lnTo>
                      <a:pt x="91" y="55"/>
                    </a:lnTo>
                    <a:lnTo>
                      <a:pt x="168" y="111"/>
                    </a:lnTo>
                    <a:lnTo>
                      <a:pt x="87" y="197"/>
                    </a:lnTo>
                    <a:lnTo>
                      <a:pt x="66" y="181"/>
                    </a:lnTo>
                    <a:lnTo>
                      <a:pt x="87" y="151"/>
                    </a:lnTo>
                    <a:lnTo>
                      <a:pt x="70" y="142"/>
                    </a:lnTo>
                    <a:lnTo>
                      <a:pt x="20" y="146"/>
                    </a:lnTo>
                    <a:lnTo>
                      <a:pt x="0" y="76"/>
                    </a:lnTo>
                    <a:lnTo>
                      <a:pt x="35" y="15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4" name="Freeform 996">
                <a:extLst>
                  <a:ext uri="{FF2B5EF4-FFF2-40B4-BE49-F238E27FC236}">
                    <a16:creationId xmlns:a16="http://schemas.microsoft.com/office/drawing/2014/main" id="{A1266E13-461A-1183-B66C-7E31BCCB2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780"/>
                <a:ext cx="107" cy="92"/>
              </a:xfrm>
              <a:custGeom>
                <a:avLst/>
                <a:gdLst>
                  <a:gd name="T0" fmla="*/ 31 w 107"/>
                  <a:gd name="T1" fmla="*/ 0 h 92"/>
                  <a:gd name="T2" fmla="*/ 72 w 107"/>
                  <a:gd name="T3" fmla="*/ 37 h 92"/>
                  <a:gd name="T4" fmla="*/ 96 w 107"/>
                  <a:gd name="T5" fmla="*/ 31 h 92"/>
                  <a:gd name="T6" fmla="*/ 107 w 107"/>
                  <a:gd name="T7" fmla="*/ 66 h 92"/>
                  <a:gd name="T8" fmla="*/ 66 w 107"/>
                  <a:gd name="T9" fmla="*/ 92 h 92"/>
                  <a:gd name="T10" fmla="*/ 0 w 107"/>
                  <a:gd name="T11" fmla="*/ 87 h 92"/>
                  <a:gd name="T12" fmla="*/ 31 w 107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92">
                    <a:moveTo>
                      <a:pt x="31" y="0"/>
                    </a:moveTo>
                    <a:lnTo>
                      <a:pt x="72" y="37"/>
                    </a:lnTo>
                    <a:lnTo>
                      <a:pt x="96" y="31"/>
                    </a:lnTo>
                    <a:lnTo>
                      <a:pt x="107" y="66"/>
                    </a:lnTo>
                    <a:lnTo>
                      <a:pt x="66" y="92"/>
                    </a:lnTo>
                    <a:lnTo>
                      <a:pt x="0" y="87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5" name="Freeform 997">
                <a:extLst>
                  <a:ext uri="{FF2B5EF4-FFF2-40B4-BE49-F238E27FC236}">
                    <a16:creationId xmlns:a16="http://schemas.microsoft.com/office/drawing/2014/main" id="{F4CB49CD-9F25-C8E8-E11A-A2A25BAC0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4"/>
                <a:ext cx="142" cy="162"/>
              </a:xfrm>
              <a:custGeom>
                <a:avLst/>
                <a:gdLst>
                  <a:gd name="T0" fmla="*/ 0 w 142"/>
                  <a:gd name="T1" fmla="*/ 26 h 162"/>
                  <a:gd name="T2" fmla="*/ 30 w 142"/>
                  <a:gd name="T3" fmla="*/ 0 h 162"/>
                  <a:gd name="T4" fmla="*/ 96 w 142"/>
                  <a:gd name="T5" fmla="*/ 20 h 162"/>
                  <a:gd name="T6" fmla="*/ 117 w 142"/>
                  <a:gd name="T7" fmla="*/ 26 h 162"/>
                  <a:gd name="T8" fmla="*/ 142 w 142"/>
                  <a:gd name="T9" fmla="*/ 35 h 162"/>
                  <a:gd name="T10" fmla="*/ 76 w 142"/>
                  <a:gd name="T11" fmla="*/ 137 h 162"/>
                  <a:gd name="T12" fmla="*/ 36 w 142"/>
                  <a:gd name="T13" fmla="*/ 162 h 162"/>
                  <a:gd name="T14" fmla="*/ 15 w 142"/>
                  <a:gd name="T15" fmla="*/ 148 h 162"/>
                  <a:gd name="T16" fmla="*/ 51 w 142"/>
                  <a:gd name="T17" fmla="*/ 96 h 162"/>
                  <a:gd name="T18" fmla="*/ 0 w 142"/>
                  <a:gd name="T19" fmla="*/ 2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62">
                    <a:moveTo>
                      <a:pt x="0" y="26"/>
                    </a:moveTo>
                    <a:lnTo>
                      <a:pt x="30" y="0"/>
                    </a:lnTo>
                    <a:lnTo>
                      <a:pt x="96" y="20"/>
                    </a:lnTo>
                    <a:lnTo>
                      <a:pt x="117" y="26"/>
                    </a:lnTo>
                    <a:lnTo>
                      <a:pt x="142" y="35"/>
                    </a:lnTo>
                    <a:lnTo>
                      <a:pt x="76" y="137"/>
                    </a:lnTo>
                    <a:lnTo>
                      <a:pt x="36" y="162"/>
                    </a:lnTo>
                    <a:lnTo>
                      <a:pt x="15" y="148"/>
                    </a:lnTo>
                    <a:lnTo>
                      <a:pt x="51" y="96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6" name="Freeform 998">
                <a:extLst>
                  <a:ext uri="{FF2B5EF4-FFF2-40B4-BE49-F238E27FC236}">
                    <a16:creationId xmlns:a16="http://schemas.microsoft.com/office/drawing/2014/main" id="{D07619CF-31B9-0D3B-91DF-CD0FCC07B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3" y="1950"/>
                <a:ext cx="178" cy="136"/>
              </a:xfrm>
              <a:custGeom>
                <a:avLst/>
                <a:gdLst>
                  <a:gd name="T0" fmla="*/ 67 w 178"/>
                  <a:gd name="T1" fmla="*/ 136 h 136"/>
                  <a:gd name="T2" fmla="*/ 0 w 178"/>
                  <a:gd name="T3" fmla="*/ 16 h 136"/>
                  <a:gd name="T4" fmla="*/ 56 w 178"/>
                  <a:gd name="T5" fmla="*/ 0 h 136"/>
                  <a:gd name="T6" fmla="*/ 102 w 178"/>
                  <a:gd name="T7" fmla="*/ 31 h 136"/>
                  <a:gd name="T8" fmla="*/ 148 w 178"/>
                  <a:gd name="T9" fmla="*/ 31 h 136"/>
                  <a:gd name="T10" fmla="*/ 178 w 178"/>
                  <a:gd name="T11" fmla="*/ 92 h 136"/>
                  <a:gd name="T12" fmla="*/ 152 w 178"/>
                  <a:gd name="T13" fmla="*/ 116 h 136"/>
                  <a:gd name="T14" fmla="*/ 67 w 178"/>
                  <a:gd name="T1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136">
                    <a:moveTo>
                      <a:pt x="67" y="136"/>
                    </a:moveTo>
                    <a:lnTo>
                      <a:pt x="0" y="16"/>
                    </a:lnTo>
                    <a:lnTo>
                      <a:pt x="56" y="0"/>
                    </a:lnTo>
                    <a:lnTo>
                      <a:pt x="102" y="31"/>
                    </a:lnTo>
                    <a:lnTo>
                      <a:pt x="148" y="31"/>
                    </a:lnTo>
                    <a:lnTo>
                      <a:pt x="178" y="92"/>
                    </a:lnTo>
                    <a:lnTo>
                      <a:pt x="152" y="116"/>
                    </a:lnTo>
                    <a:lnTo>
                      <a:pt x="67" y="13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7" name="Freeform 999">
                <a:extLst>
                  <a:ext uri="{FF2B5EF4-FFF2-40B4-BE49-F238E27FC236}">
                    <a16:creationId xmlns:a16="http://schemas.microsoft.com/office/drawing/2014/main" id="{2A8DCEA3-6C72-460F-25D3-777C43A3B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" y="902"/>
                <a:ext cx="168" cy="121"/>
              </a:xfrm>
              <a:custGeom>
                <a:avLst/>
                <a:gdLst>
                  <a:gd name="T0" fmla="*/ 142 w 168"/>
                  <a:gd name="T1" fmla="*/ 20 h 121"/>
                  <a:gd name="T2" fmla="*/ 168 w 168"/>
                  <a:gd name="T3" fmla="*/ 71 h 121"/>
                  <a:gd name="T4" fmla="*/ 168 w 168"/>
                  <a:gd name="T5" fmla="*/ 81 h 121"/>
                  <a:gd name="T6" fmla="*/ 102 w 168"/>
                  <a:gd name="T7" fmla="*/ 121 h 121"/>
                  <a:gd name="T8" fmla="*/ 11 w 168"/>
                  <a:gd name="T9" fmla="*/ 71 h 121"/>
                  <a:gd name="T10" fmla="*/ 0 w 168"/>
                  <a:gd name="T11" fmla="*/ 35 h 121"/>
                  <a:gd name="T12" fmla="*/ 67 w 168"/>
                  <a:gd name="T13" fmla="*/ 0 h 121"/>
                  <a:gd name="T14" fmla="*/ 127 w 168"/>
                  <a:gd name="T15" fmla="*/ 11 h 121"/>
                  <a:gd name="T16" fmla="*/ 142 w 168"/>
                  <a:gd name="T17" fmla="*/ 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21">
                    <a:moveTo>
                      <a:pt x="142" y="20"/>
                    </a:moveTo>
                    <a:lnTo>
                      <a:pt x="168" y="71"/>
                    </a:lnTo>
                    <a:lnTo>
                      <a:pt x="168" y="81"/>
                    </a:lnTo>
                    <a:lnTo>
                      <a:pt x="102" y="121"/>
                    </a:lnTo>
                    <a:lnTo>
                      <a:pt x="11" y="71"/>
                    </a:lnTo>
                    <a:lnTo>
                      <a:pt x="0" y="35"/>
                    </a:lnTo>
                    <a:lnTo>
                      <a:pt x="67" y="0"/>
                    </a:lnTo>
                    <a:lnTo>
                      <a:pt x="127" y="11"/>
                    </a:lnTo>
                    <a:lnTo>
                      <a:pt x="142" y="2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8" name="Freeform 1000">
                <a:extLst>
                  <a:ext uri="{FF2B5EF4-FFF2-40B4-BE49-F238E27FC236}">
                    <a16:creationId xmlns:a16="http://schemas.microsoft.com/office/drawing/2014/main" id="{5C93C199-F60E-3989-D1BD-14C60DB7F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8" y="1029"/>
                <a:ext cx="147" cy="197"/>
              </a:xfrm>
              <a:custGeom>
                <a:avLst/>
                <a:gdLst>
                  <a:gd name="T0" fmla="*/ 0 w 147"/>
                  <a:gd name="T1" fmla="*/ 40 h 197"/>
                  <a:gd name="T2" fmla="*/ 10 w 147"/>
                  <a:gd name="T3" fmla="*/ 26 h 197"/>
                  <a:gd name="T4" fmla="*/ 46 w 147"/>
                  <a:gd name="T5" fmla="*/ 20 h 197"/>
                  <a:gd name="T6" fmla="*/ 81 w 147"/>
                  <a:gd name="T7" fmla="*/ 0 h 197"/>
                  <a:gd name="T8" fmla="*/ 106 w 147"/>
                  <a:gd name="T9" fmla="*/ 20 h 197"/>
                  <a:gd name="T10" fmla="*/ 101 w 147"/>
                  <a:gd name="T11" fmla="*/ 50 h 197"/>
                  <a:gd name="T12" fmla="*/ 147 w 147"/>
                  <a:gd name="T13" fmla="*/ 81 h 197"/>
                  <a:gd name="T14" fmla="*/ 116 w 147"/>
                  <a:gd name="T15" fmla="*/ 177 h 197"/>
                  <a:gd name="T16" fmla="*/ 46 w 147"/>
                  <a:gd name="T17" fmla="*/ 197 h 197"/>
                  <a:gd name="T18" fmla="*/ 36 w 147"/>
                  <a:gd name="T19" fmla="*/ 166 h 197"/>
                  <a:gd name="T20" fmla="*/ 60 w 147"/>
                  <a:gd name="T21" fmla="*/ 142 h 197"/>
                  <a:gd name="T22" fmla="*/ 25 w 147"/>
                  <a:gd name="T23" fmla="*/ 66 h 197"/>
                  <a:gd name="T24" fmla="*/ 0 w 147"/>
                  <a:gd name="T25" fmla="*/ 4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">
                    <a:moveTo>
                      <a:pt x="0" y="40"/>
                    </a:moveTo>
                    <a:lnTo>
                      <a:pt x="10" y="26"/>
                    </a:lnTo>
                    <a:lnTo>
                      <a:pt x="46" y="20"/>
                    </a:lnTo>
                    <a:lnTo>
                      <a:pt x="81" y="0"/>
                    </a:lnTo>
                    <a:lnTo>
                      <a:pt x="106" y="20"/>
                    </a:lnTo>
                    <a:lnTo>
                      <a:pt x="101" y="50"/>
                    </a:lnTo>
                    <a:lnTo>
                      <a:pt x="147" y="81"/>
                    </a:lnTo>
                    <a:lnTo>
                      <a:pt x="116" y="177"/>
                    </a:lnTo>
                    <a:lnTo>
                      <a:pt x="46" y="197"/>
                    </a:lnTo>
                    <a:lnTo>
                      <a:pt x="36" y="166"/>
                    </a:lnTo>
                    <a:lnTo>
                      <a:pt x="60" y="142"/>
                    </a:lnTo>
                    <a:lnTo>
                      <a:pt x="25" y="6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39" name="Freeform 1001">
                <a:extLst>
                  <a:ext uri="{FF2B5EF4-FFF2-40B4-BE49-F238E27FC236}">
                    <a16:creationId xmlns:a16="http://schemas.microsoft.com/office/drawing/2014/main" id="{4F7C8D7A-F744-BD51-6B3B-518964E26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704"/>
                <a:ext cx="122" cy="92"/>
              </a:xfrm>
              <a:custGeom>
                <a:avLst/>
                <a:gdLst>
                  <a:gd name="T0" fmla="*/ 0 w 122"/>
                  <a:gd name="T1" fmla="*/ 26 h 92"/>
                  <a:gd name="T2" fmla="*/ 55 w 122"/>
                  <a:gd name="T3" fmla="*/ 0 h 92"/>
                  <a:gd name="T4" fmla="*/ 101 w 122"/>
                  <a:gd name="T5" fmla="*/ 6 h 92"/>
                  <a:gd name="T6" fmla="*/ 96 w 122"/>
                  <a:gd name="T7" fmla="*/ 41 h 92"/>
                  <a:gd name="T8" fmla="*/ 116 w 122"/>
                  <a:gd name="T9" fmla="*/ 52 h 92"/>
                  <a:gd name="T10" fmla="*/ 122 w 122"/>
                  <a:gd name="T11" fmla="*/ 61 h 92"/>
                  <a:gd name="T12" fmla="*/ 111 w 122"/>
                  <a:gd name="T13" fmla="*/ 92 h 92"/>
                  <a:gd name="T14" fmla="*/ 70 w 122"/>
                  <a:gd name="T15" fmla="*/ 87 h 92"/>
                  <a:gd name="T16" fmla="*/ 0 w 122"/>
                  <a:gd name="T17" fmla="*/ 52 h 92"/>
                  <a:gd name="T18" fmla="*/ 0 w 122"/>
                  <a:gd name="T19" fmla="*/ 2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92">
                    <a:moveTo>
                      <a:pt x="0" y="26"/>
                    </a:moveTo>
                    <a:lnTo>
                      <a:pt x="55" y="0"/>
                    </a:lnTo>
                    <a:lnTo>
                      <a:pt x="101" y="6"/>
                    </a:lnTo>
                    <a:lnTo>
                      <a:pt x="96" y="41"/>
                    </a:lnTo>
                    <a:lnTo>
                      <a:pt x="116" y="52"/>
                    </a:lnTo>
                    <a:lnTo>
                      <a:pt x="122" y="61"/>
                    </a:lnTo>
                    <a:lnTo>
                      <a:pt x="111" y="92"/>
                    </a:lnTo>
                    <a:lnTo>
                      <a:pt x="70" y="87"/>
                    </a:lnTo>
                    <a:lnTo>
                      <a:pt x="0" y="52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40" name="Freeform 1002">
                <a:extLst>
                  <a:ext uri="{FF2B5EF4-FFF2-40B4-BE49-F238E27FC236}">
                    <a16:creationId xmlns:a16="http://schemas.microsoft.com/office/drawing/2014/main" id="{6E280632-7A6A-FC16-F689-F203F7A43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" y="684"/>
                <a:ext cx="177" cy="162"/>
              </a:xfrm>
              <a:custGeom>
                <a:avLst/>
                <a:gdLst>
                  <a:gd name="T0" fmla="*/ 147 w 177"/>
                  <a:gd name="T1" fmla="*/ 0 h 162"/>
                  <a:gd name="T2" fmla="*/ 153 w 177"/>
                  <a:gd name="T3" fmla="*/ 0 h 162"/>
                  <a:gd name="T4" fmla="*/ 177 w 177"/>
                  <a:gd name="T5" fmla="*/ 107 h 162"/>
                  <a:gd name="T6" fmla="*/ 162 w 177"/>
                  <a:gd name="T7" fmla="*/ 162 h 162"/>
                  <a:gd name="T8" fmla="*/ 142 w 177"/>
                  <a:gd name="T9" fmla="*/ 162 h 162"/>
                  <a:gd name="T10" fmla="*/ 112 w 177"/>
                  <a:gd name="T11" fmla="*/ 162 h 162"/>
                  <a:gd name="T12" fmla="*/ 26 w 177"/>
                  <a:gd name="T13" fmla="*/ 116 h 162"/>
                  <a:gd name="T14" fmla="*/ 11 w 177"/>
                  <a:gd name="T15" fmla="*/ 127 h 162"/>
                  <a:gd name="T16" fmla="*/ 0 w 177"/>
                  <a:gd name="T17" fmla="*/ 112 h 162"/>
                  <a:gd name="T18" fmla="*/ 11 w 177"/>
                  <a:gd name="T19" fmla="*/ 81 h 162"/>
                  <a:gd name="T20" fmla="*/ 61 w 177"/>
                  <a:gd name="T21" fmla="*/ 72 h 162"/>
                  <a:gd name="T22" fmla="*/ 92 w 177"/>
                  <a:gd name="T23" fmla="*/ 0 h 162"/>
                  <a:gd name="T24" fmla="*/ 147 w 177"/>
                  <a:gd name="T2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7" h="162">
                    <a:moveTo>
                      <a:pt x="147" y="0"/>
                    </a:moveTo>
                    <a:lnTo>
                      <a:pt x="153" y="0"/>
                    </a:lnTo>
                    <a:lnTo>
                      <a:pt x="177" y="107"/>
                    </a:lnTo>
                    <a:lnTo>
                      <a:pt x="162" y="162"/>
                    </a:lnTo>
                    <a:lnTo>
                      <a:pt x="142" y="162"/>
                    </a:lnTo>
                    <a:lnTo>
                      <a:pt x="112" y="162"/>
                    </a:lnTo>
                    <a:lnTo>
                      <a:pt x="26" y="116"/>
                    </a:lnTo>
                    <a:lnTo>
                      <a:pt x="11" y="127"/>
                    </a:lnTo>
                    <a:lnTo>
                      <a:pt x="0" y="112"/>
                    </a:lnTo>
                    <a:lnTo>
                      <a:pt x="11" y="81"/>
                    </a:lnTo>
                    <a:lnTo>
                      <a:pt x="61" y="72"/>
                    </a:lnTo>
                    <a:lnTo>
                      <a:pt x="92" y="0"/>
                    </a:lnTo>
                    <a:lnTo>
                      <a:pt x="14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41" name="Freeform 1003">
                <a:extLst>
                  <a:ext uri="{FF2B5EF4-FFF2-40B4-BE49-F238E27FC236}">
                    <a16:creationId xmlns:a16="http://schemas.microsoft.com/office/drawing/2014/main" id="{4A9C7D26-72D1-68F3-45ED-6A31573D5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0" y="953"/>
                <a:ext cx="167" cy="198"/>
              </a:xfrm>
              <a:custGeom>
                <a:avLst/>
                <a:gdLst>
                  <a:gd name="T0" fmla="*/ 61 w 167"/>
                  <a:gd name="T1" fmla="*/ 0 h 198"/>
                  <a:gd name="T2" fmla="*/ 91 w 167"/>
                  <a:gd name="T3" fmla="*/ 4 h 198"/>
                  <a:gd name="T4" fmla="*/ 86 w 167"/>
                  <a:gd name="T5" fmla="*/ 35 h 198"/>
                  <a:gd name="T6" fmla="*/ 122 w 167"/>
                  <a:gd name="T7" fmla="*/ 45 h 198"/>
                  <a:gd name="T8" fmla="*/ 157 w 167"/>
                  <a:gd name="T9" fmla="*/ 41 h 198"/>
                  <a:gd name="T10" fmla="*/ 167 w 167"/>
                  <a:gd name="T11" fmla="*/ 50 h 198"/>
                  <a:gd name="T12" fmla="*/ 142 w 167"/>
                  <a:gd name="T13" fmla="*/ 157 h 198"/>
                  <a:gd name="T14" fmla="*/ 96 w 167"/>
                  <a:gd name="T15" fmla="*/ 198 h 198"/>
                  <a:gd name="T16" fmla="*/ 0 w 167"/>
                  <a:gd name="T17" fmla="*/ 157 h 198"/>
                  <a:gd name="T18" fmla="*/ 56 w 167"/>
                  <a:gd name="T19" fmla="*/ 96 h 198"/>
                  <a:gd name="T20" fmla="*/ 25 w 167"/>
                  <a:gd name="T21" fmla="*/ 61 h 198"/>
                  <a:gd name="T22" fmla="*/ 61 w 167"/>
                  <a:gd name="T2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98">
                    <a:moveTo>
                      <a:pt x="61" y="0"/>
                    </a:moveTo>
                    <a:lnTo>
                      <a:pt x="91" y="4"/>
                    </a:lnTo>
                    <a:lnTo>
                      <a:pt x="86" y="35"/>
                    </a:lnTo>
                    <a:lnTo>
                      <a:pt x="122" y="45"/>
                    </a:lnTo>
                    <a:lnTo>
                      <a:pt x="157" y="41"/>
                    </a:lnTo>
                    <a:lnTo>
                      <a:pt x="167" y="50"/>
                    </a:lnTo>
                    <a:lnTo>
                      <a:pt x="142" y="157"/>
                    </a:lnTo>
                    <a:lnTo>
                      <a:pt x="96" y="198"/>
                    </a:lnTo>
                    <a:lnTo>
                      <a:pt x="0" y="157"/>
                    </a:lnTo>
                    <a:lnTo>
                      <a:pt x="56" y="96"/>
                    </a:lnTo>
                    <a:lnTo>
                      <a:pt x="25" y="61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42" name="Freeform 1004">
                <a:extLst>
                  <a:ext uri="{FF2B5EF4-FFF2-40B4-BE49-F238E27FC236}">
                    <a16:creationId xmlns:a16="http://schemas.microsoft.com/office/drawing/2014/main" id="{1285F919-9B9F-1F70-02C5-8E3C3BDF5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7" y="1282"/>
                <a:ext cx="131" cy="197"/>
              </a:xfrm>
              <a:custGeom>
                <a:avLst/>
                <a:gdLst>
                  <a:gd name="T0" fmla="*/ 81 w 131"/>
                  <a:gd name="T1" fmla="*/ 0 h 197"/>
                  <a:gd name="T2" fmla="*/ 110 w 131"/>
                  <a:gd name="T3" fmla="*/ 25 h 197"/>
                  <a:gd name="T4" fmla="*/ 131 w 131"/>
                  <a:gd name="T5" fmla="*/ 61 h 197"/>
                  <a:gd name="T6" fmla="*/ 90 w 131"/>
                  <a:gd name="T7" fmla="*/ 70 h 197"/>
                  <a:gd name="T8" fmla="*/ 90 w 131"/>
                  <a:gd name="T9" fmla="*/ 127 h 197"/>
                  <a:gd name="T10" fmla="*/ 64 w 131"/>
                  <a:gd name="T11" fmla="*/ 167 h 197"/>
                  <a:gd name="T12" fmla="*/ 50 w 131"/>
                  <a:gd name="T13" fmla="*/ 177 h 197"/>
                  <a:gd name="T14" fmla="*/ 50 w 131"/>
                  <a:gd name="T15" fmla="*/ 197 h 197"/>
                  <a:gd name="T16" fmla="*/ 0 w 131"/>
                  <a:gd name="T17" fmla="*/ 86 h 197"/>
                  <a:gd name="T18" fmla="*/ 81 w 131"/>
                  <a:gd name="T1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197">
                    <a:moveTo>
                      <a:pt x="81" y="0"/>
                    </a:moveTo>
                    <a:lnTo>
                      <a:pt x="110" y="25"/>
                    </a:lnTo>
                    <a:lnTo>
                      <a:pt x="131" y="61"/>
                    </a:lnTo>
                    <a:lnTo>
                      <a:pt x="90" y="70"/>
                    </a:lnTo>
                    <a:lnTo>
                      <a:pt x="90" y="127"/>
                    </a:lnTo>
                    <a:lnTo>
                      <a:pt x="64" y="167"/>
                    </a:lnTo>
                    <a:lnTo>
                      <a:pt x="50" y="177"/>
                    </a:lnTo>
                    <a:lnTo>
                      <a:pt x="50" y="197"/>
                    </a:lnTo>
                    <a:lnTo>
                      <a:pt x="0" y="86"/>
                    </a:lnTo>
                    <a:lnTo>
                      <a:pt x="81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43" name="Freeform 1005">
                <a:extLst>
                  <a:ext uri="{FF2B5EF4-FFF2-40B4-BE49-F238E27FC236}">
                    <a16:creationId xmlns:a16="http://schemas.microsoft.com/office/drawing/2014/main" id="{E77BF8EA-87C2-1F8B-52F8-6024645E8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522"/>
                <a:ext cx="203" cy="107"/>
              </a:xfrm>
              <a:custGeom>
                <a:avLst/>
                <a:gdLst>
                  <a:gd name="T0" fmla="*/ 166 w 203"/>
                  <a:gd name="T1" fmla="*/ 36 h 107"/>
                  <a:gd name="T2" fmla="*/ 203 w 203"/>
                  <a:gd name="T3" fmla="*/ 86 h 107"/>
                  <a:gd name="T4" fmla="*/ 162 w 203"/>
                  <a:gd name="T5" fmla="*/ 107 h 107"/>
                  <a:gd name="T6" fmla="*/ 137 w 203"/>
                  <a:gd name="T7" fmla="*/ 81 h 107"/>
                  <a:gd name="T8" fmla="*/ 91 w 203"/>
                  <a:gd name="T9" fmla="*/ 97 h 107"/>
                  <a:gd name="T10" fmla="*/ 0 w 203"/>
                  <a:gd name="T11" fmla="*/ 51 h 107"/>
                  <a:gd name="T12" fmla="*/ 10 w 203"/>
                  <a:gd name="T13" fmla="*/ 16 h 107"/>
                  <a:gd name="T14" fmla="*/ 50 w 203"/>
                  <a:gd name="T15" fmla="*/ 11 h 107"/>
                  <a:gd name="T16" fmla="*/ 61 w 203"/>
                  <a:gd name="T17" fmla="*/ 0 h 107"/>
                  <a:gd name="T18" fmla="*/ 166 w 203"/>
                  <a:gd name="T19" fmla="*/ 3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107">
                    <a:moveTo>
                      <a:pt x="166" y="36"/>
                    </a:moveTo>
                    <a:lnTo>
                      <a:pt x="203" y="86"/>
                    </a:lnTo>
                    <a:lnTo>
                      <a:pt x="162" y="107"/>
                    </a:lnTo>
                    <a:lnTo>
                      <a:pt x="137" y="81"/>
                    </a:lnTo>
                    <a:lnTo>
                      <a:pt x="91" y="97"/>
                    </a:lnTo>
                    <a:lnTo>
                      <a:pt x="0" y="51"/>
                    </a:lnTo>
                    <a:lnTo>
                      <a:pt x="10" y="16"/>
                    </a:lnTo>
                    <a:lnTo>
                      <a:pt x="50" y="11"/>
                    </a:lnTo>
                    <a:lnTo>
                      <a:pt x="61" y="0"/>
                    </a:lnTo>
                    <a:lnTo>
                      <a:pt x="166" y="3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44" name="Freeform 1006">
                <a:extLst>
                  <a:ext uri="{FF2B5EF4-FFF2-40B4-BE49-F238E27FC236}">
                    <a16:creationId xmlns:a16="http://schemas.microsoft.com/office/drawing/2014/main" id="{5853FB20-247E-E521-0378-060BCB15B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7" y="1201"/>
                <a:ext cx="177" cy="136"/>
              </a:xfrm>
              <a:custGeom>
                <a:avLst/>
                <a:gdLst>
                  <a:gd name="T0" fmla="*/ 0 w 177"/>
                  <a:gd name="T1" fmla="*/ 51 h 136"/>
                  <a:gd name="T2" fmla="*/ 46 w 177"/>
                  <a:gd name="T3" fmla="*/ 51 h 136"/>
                  <a:gd name="T4" fmla="*/ 81 w 177"/>
                  <a:gd name="T5" fmla="*/ 0 h 136"/>
                  <a:gd name="T6" fmla="*/ 173 w 177"/>
                  <a:gd name="T7" fmla="*/ 0 h 136"/>
                  <a:gd name="T8" fmla="*/ 177 w 177"/>
                  <a:gd name="T9" fmla="*/ 35 h 136"/>
                  <a:gd name="T10" fmla="*/ 177 w 177"/>
                  <a:gd name="T11" fmla="*/ 75 h 136"/>
                  <a:gd name="T12" fmla="*/ 168 w 177"/>
                  <a:gd name="T13" fmla="*/ 101 h 136"/>
                  <a:gd name="T14" fmla="*/ 101 w 177"/>
                  <a:gd name="T15" fmla="*/ 136 h 136"/>
                  <a:gd name="T16" fmla="*/ 0 w 177"/>
                  <a:gd name="T17" fmla="*/ 101 h 136"/>
                  <a:gd name="T18" fmla="*/ 0 w 177"/>
                  <a:gd name="T19" fmla="*/ 5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36">
                    <a:moveTo>
                      <a:pt x="0" y="51"/>
                    </a:moveTo>
                    <a:lnTo>
                      <a:pt x="46" y="51"/>
                    </a:lnTo>
                    <a:lnTo>
                      <a:pt x="81" y="0"/>
                    </a:lnTo>
                    <a:lnTo>
                      <a:pt x="173" y="0"/>
                    </a:lnTo>
                    <a:lnTo>
                      <a:pt x="177" y="35"/>
                    </a:lnTo>
                    <a:lnTo>
                      <a:pt x="177" y="75"/>
                    </a:lnTo>
                    <a:lnTo>
                      <a:pt x="168" y="101"/>
                    </a:lnTo>
                    <a:lnTo>
                      <a:pt x="101" y="136"/>
                    </a:lnTo>
                    <a:lnTo>
                      <a:pt x="0" y="101"/>
                    </a:lnTo>
                    <a:lnTo>
                      <a:pt x="0" y="5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45" name="Freeform 1007">
                <a:extLst>
                  <a:ext uri="{FF2B5EF4-FFF2-40B4-BE49-F238E27FC236}">
                    <a16:creationId xmlns:a16="http://schemas.microsoft.com/office/drawing/2014/main" id="{1DE75897-CA08-BDA7-BA56-43143E7FA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800"/>
                <a:ext cx="234" cy="198"/>
              </a:xfrm>
              <a:custGeom>
                <a:avLst/>
                <a:gdLst>
                  <a:gd name="T0" fmla="*/ 234 w 234"/>
                  <a:gd name="T1" fmla="*/ 46 h 198"/>
                  <a:gd name="T2" fmla="*/ 198 w 234"/>
                  <a:gd name="T3" fmla="*/ 87 h 198"/>
                  <a:gd name="T4" fmla="*/ 177 w 234"/>
                  <a:gd name="T5" fmla="*/ 77 h 198"/>
                  <a:gd name="T6" fmla="*/ 137 w 234"/>
                  <a:gd name="T7" fmla="*/ 148 h 198"/>
                  <a:gd name="T8" fmla="*/ 162 w 234"/>
                  <a:gd name="T9" fmla="*/ 194 h 198"/>
                  <a:gd name="T10" fmla="*/ 77 w 234"/>
                  <a:gd name="T11" fmla="*/ 188 h 198"/>
                  <a:gd name="T12" fmla="*/ 66 w 234"/>
                  <a:gd name="T13" fmla="*/ 198 h 198"/>
                  <a:gd name="T14" fmla="*/ 0 w 234"/>
                  <a:gd name="T15" fmla="*/ 198 h 198"/>
                  <a:gd name="T16" fmla="*/ 16 w 234"/>
                  <a:gd name="T17" fmla="*/ 157 h 198"/>
                  <a:gd name="T18" fmla="*/ 133 w 234"/>
                  <a:gd name="T19" fmla="*/ 11 h 198"/>
                  <a:gd name="T20" fmla="*/ 148 w 234"/>
                  <a:gd name="T21" fmla="*/ 0 h 198"/>
                  <a:gd name="T22" fmla="*/ 234 w 234"/>
                  <a:gd name="T23" fmla="*/ 4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4" h="198">
                    <a:moveTo>
                      <a:pt x="234" y="46"/>
                    </a:moveTo>
                    <a:lnTo>
                      <a:pt x="198" y="87"/>
                    </a:lnTo>
                    <a:lnTo>
                      <a:pt x="177" y="77"/>
                    </a:lnTo>
                    <a:lnTo>
                      <a:pt x="137" y="148"/>
                    </a:lnTo>
                    <a:lnTo>
                      <a:pt x="162" y="194"/>
                    </a:lnTo>
                    <a:lnTo>
                      <a:pt x="77" y="188"/>
                    </a:lnTo>
                    <a:lnTo>
                      <a:pt x="66" y="198"/>
                    </a:lnTo>
                    <a:lnTo>
                      <a:pt x="0" y="198"/>
                    </a:lnTo>
                    <a:lnTo>
                      <a:pt x="16" y="157"/>
                    </a:lnTo>
                    <a:lnTo>
                      <a:pt x="133" y="11"/>
                    </a:lnTo>
                    <a:lnTo>
                      <a:pt x="148" y="0"/>
                    </a:lnTo>
                    <a:lnTo>
                      <a:pt x="234" y="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46" name="Freeform 1008">
                <a:extLst>
                  <a:ext uri="{FF2B5EF4-FFF2-40B4-BE49-F238E27FC236}">
                    <a16:creationId xmlns:a16="http://schemas.microsoft.com/office/drawing/2014/main" id="{9E35FCA0-BC1E-A922-9DCA-D41B0E9A7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" y="1069"/>
                <a:ext cx="181" cy="183"/>
              </a:xfrm>
              <a:custGeom>
                <a:avLst/>
                <a:gdLst>
                  <a:gd name="T0" fmla="*/ 19 w 181"/>
                  <a:gd name="T1" fmla="*/ 76 h 183"/>
                  <a:gd name="T2" fmla="*/ 121 w 181"/>
                  <a:gd name="T3" fmla="*/ 0 h 183"/>
                  <a:gd name="T4" fmla="*/ 146 w 181"/>
                  <a:gd name="T5" fmla="*/ 26 h 183"/>
                  <a:gd name="T6" fmla="*/ 181 w 181"/>
                  <a:gd name="T7" fmla="*/ 102 h 183"/>
                  <a:gd name="T8" fmla="*/ 157 w 181"/>
                  <a:gd name="T9" fmla="*/ 126 h 183"/>
                  <a:gd name="T10" fmla="*/ 167 w 181"/>
                  <a:gd name="T11" fmla="*/ 157 h 183"/>
                  <a:gd name="T12" fmla="*/ 157 w 181"/>
                  <a:gd name="T13" fmla="*/ 172 h 183"/>
                  <a:gd name="T14" fmla="*/ 100 w 181"/>
                  <a:gd name="T15" fmla="*/ 183 h 183"/>
                  <a:gd name="T16" fmla="*/ 35 w 181"/>
                  <a:gd name="T17" fmla="*/ 132 h 183"/>
                  <a:gd name="T18" fmla="*/ 0 w 181"/>
                  <a:gd name="T19" fmla="*/ 132 h 183"/>
                  <a:gd name="T20" fmla="*/ 19 w 181"/>
                  <a:gd name="T21" fmla="*/ 7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183">
                    <a:moveTo>
                      <a:pt x="19" y="76"/>
                    </a:moveTo>
                    <a:lnTo>
                      <a:pt x="121" y="0"/>
                    </a:lnTo>
                    <a:lnTo>
                      <a:pt x="146" y="26"/>
                    </a:lnTo>
                    <a:lnTo>
                      <a:pt x="181" y="102"/>
                    </a:lnTo>
                    <a:lnTo>
                      <a:pt x="157" y="126"/>
                    </a:lnTo>
                    <a:lnTo>
                      <a:pt x="167" y="157"/>
                    </a:lnTo>
                    <a:lnTo>
                      <a:pt x="157" y="172"/>
                    </a:lnTo>
                    <a:lnTo>
                      <a:pt x="100" y="183"/>
                    </a:lnTo>
                    <a:lnTo>
                      <a:pt x="35" y="132"/>
                    </a:lnTo>
                    <a:lnTo>
                      <a:pt x="0" y="132"/>
                    </a:lnTo>
                    <a:lnTo>
                      <a:pt x="19" y="7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47" name="Freeform 1009">
                <a:extLst>
                  <a:ext uri="{FF2B5EF4-FFF2-40B4-BE49-F238E27FC236}">
                    <a16:creationId xmlns:a16="http://schemas.microsoft.com/office/drawing/2014/main" id="{69A009AA-25E7-3B21-B712-0E1E54BBD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" y="841"/>
                <a:ext cx="60" cy="61"/>
              </a:xfrm>
              <a:custGeom>
                <a:avLst/>
                <a:gdLst>
                  <a:gd name="T0" fmla="*/ 0 w 60"/>
                  <a:gd name="T1" fmla="*/ 11 h 61"/>
                  <a:gd name="T2" fmla="*/ 55 w 60"/>
                  <a:gd name="T3" fmla="*/ 0 h 61"/>
                  <a:gd name="T4" fmla="*/ 60 w 60"/>
                  <a:gd name="T5" fmla="*/ 61 h 61"/>
                  <a:gd name="T6" fmla="*/ 21 w 60"/>
                  <a:gd name="T7" fmla="*/ 59 h 61"/>
                  <a:gd name="T8" fmla="*/ 0 w 60"/>
                  <a:gd name="T9" fmla="*/ 1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1">
                    <a:moveTo>
                      <a:pt x="0" y="11"/>
                    </a:moveTo>
                    <a:lnTo>
                      <a:pt x="55" y="0"/>
                    </a:lnTo>
                    <a:lnTo>
                      <a:pt x="60" y="61"/>
                    </a:lnTo>
                    <a:lnTo>
                      <a:pt x="21" y="59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48" name="Freeform 1010">
                <a:extLst>
                  <a:ext uri="{FF2B5EF4-FFF2-40B4-BE49-F238E27FC236}">
                    <a16:creationId xmlns:a16="http://schemas.microsoft.com/office/drawing/2014/main" id="{9066622B-0C1C-A274-9B0A-ED04B312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9" y="1075"/>
                <a:ext cx="177" cy="126"/>
              </a:xfrm>
              <a:custGeom>
                <a:avLst/>
                <a:gdLst>
                  <a:gd name="T0" fmla="*/ 37 w 177"/>
                  <a:gd name="T1" fmla="*/ 0 h 126"/>
                  <a:gd name="T2" fmla="*/ 177 w 177"/>
                  <a:gd name="T3" fmla="*/ 70 h 126"/>
                  <a:gd name="T4" fmla="*/ 158 w 177"/>
                  <a:gd name="T5" fmla="*/ 126 h 126"/>
                  <a:gd name="T6" fmla="*/ 147 w 177"/>
                  <a:gd name="T7" fmla="*/ 126 h 126"/>
                  <a:gd name="T8" fmla="*/ 51 w 177"/>
                  <a:gd name="T9" fmla="*/ 111 h 126"/>
                  <a:gd name="T10" fmla="*/ 0 w 177"/>
                  <a:gd name="T11" fmla="*/ 24 h 126"/>
                  <a:gd name="T12" fmla="*/ 37 w 177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26">
                    <a:moveTo>
                      <a:pt x="37" y="0"/>
                    </a:moveTo>
                    <a:lnTo>
                      <a:pt x="177" y="70"/>
                    </a:lnTo>
                    <a:lnTo>
                      <a:pt x="158" y="126"/>
                    </a:lnTo>
                    <a:lnTo>
                      <a:pt x="147" y="126"/>
                    </a:lnTo>
                    <a:lnTo>
                      <a:pt x="51" y="111"/>
                    </a:lnTo>
                    <a:lnTo>
                      <a:pt x="0" y="24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49" name="Freeform 1011">
                <a:extLst>
                  <a:ext uri="{FF2B5EF4-FFF2-40B4-BE49-F238E27FC236}">
                    <a16:creationId xmlns:a16="http://schemas.microsoft.com/office/drawing/2014/main" id="{A7843C62-F404-4AFC-9EFC-7E87053D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730"/>
                <a:ext cx="188" cy="172"/>
              </a:xfrm>
              <a:custGeom>
                <a:avLst/>
                <a:gdLst>
                  <a:gd name="T0" fmla="*/ 0 w 188"/>
                  <a:gd name="T1" fmla="*/ 5 h 172"/>
                  <a:gd name="T2" fmla="*/ 21 w 188"/>
                  <a:gd name="T3" fmla="*/ 0 h 172"/>
                  <a:gd name="T4" fmla="*/ 61 w 188"/>
                  <a:gd name="T5" fmla="*/ 26 h 172"/>
                  <a:gd name="T6" fmla="*/ 128 w 188"/>
                  <a:gd name="T7" fmla="*/ 15 h 172"/>
                  <a:gd name="T8" fmla="*/ 188 w 188"/>
                  <a:gd name="T9" fmla="*/ 35 h 172"/>
                  <a:gd name="T10" fmla="*/ 163 w 188"/>
                  <a:gd name="T11" fmla="*/ 107 h 172"/>
                  <a:gd name="T12" fmla="*/ 133 w 188"/>
                  <a:gd name="T13" fmla="*/ 107 h 172"/>
                  <a:gd name="T14" fmla="*/ 92 w 188"/>
                  <a:gd name="T15" fmla="*/ 172 h 172"/>
                  <a:gd name="T16" fmla="*/ 61 w 188"/>
                  <a:gd name="T17" fmla="*/ 172 h 172"/>
                  <a:gd name="T18" fmla="*/ 6 w 188"/>
                  <a:gd name="T19" fmla="*/ 111 h 172"/>
                  <a:gd name="T20" fmla="*/ 52 w 188"/>
                  <a:gd name="T21" fmla="*/ 66 h 172"/>
                  <a:gd name="T22" fmla="*/ 0 w 188"/>
                  <a:gd name="T23" fmla="*/ 20 h 172"/>
                  <a:gd name="T24" fmla="*/ 0 w 188"/>
                  <a:gd name="T25" fmla="*/ 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8" h="172">
                    <a:moveTo>
                      <a:pt x="0" y="5"/>
                    </a:moveTo>
                    <a:lnTo>
                      <a:pt x="21" y="0"/>
                    </a:lnTo>
                    <a:lnTo>
                      <a:pt x="61" y="26"/>
                    </a:lnTo>
                    <a:lnTo>
                      <a:pt x="128" y="15"/>
                    </a:lnTo>
                    <a:lnTo>
                      <a:pt x="188" y="35"/>
                    </a:lnTo>
                    <a:lnTo>
                      <a:pt x="163" y="107"/>
                    </a:lnTo>
                    <a:lnTo>
                      <a:pt x="133" y="107"/>
                    </a:lnTo>
                    <a:lnTo>
                      <a:pt x="92" y="172"/>
                    </a:lnTo>
                    <a:lnTo>
                      <a:pt x="61" y="172"/>
                    </a:lnTo>
                    <a:lnTo>
                      <a:pt x="6" y="111"/>
                    </a:lnTo>
                    <a:lnTo>
                      <a:pt x="52" y="66"/>
                    </a:lnTo>
                    <a:lnTo>
                      <a:pt x="0" y="2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50" name="Freeform 1012">
                <a:extLst>
                  <a:ext uri="{FF2B5EF4-FFF2-40B4-BE49-F238E27FC236}">
                    <a16:creationId xmlns:a16="http://schemas.microsoft.com/office/drawing/2014/main" id="{C460CE92-37D7-AFB3-AFA8-E70E1860F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" y="1110"/>
                <a:ext cx="132" cy="137"/>
              </a:xfrm>
              <a:custGeom>
                <a:avLst/>
                <a:gdLst>
                  <a:gd name="T0" fmla="*/ 132 w 132"/>
                  <a:gd name="T1" fmla="*/ 41 h 137"/>
                  <a:gd name="T2" fmla="*/ 127 w 132"/>
                  <a:gd name="T3" fmla="*/ 126 h 137"/>
                  <a:gd name="T4" fmla="*/ 117 w 132"/>
                  <a:gd name="T5" fmla="*/ 137 h 137"/>
                  <a:gd name="T6" fmla="*/ 97 w 132"/>
                  <a:gd name="T7" fmla="*/ 137 h 137"/>
                  <a:gd name="T8" fmla="*/ 0 w 132"/>
                  <a:gd name="T9" fmla="*/ 96 h 137"/>
                  <a:gd name="T10" fmla="*/ 31 w 132"/>
                  <a:gd name="T11" fmla="*/ 0 h 137"/>
                  <a:gd name="T12" fmla="*/ 36 w 132"/>
                  <a:gd name="T13" fmla="*/ 0 h 137"/>
                  <a:gd name="T14" fmla="*/ 132 w 132"/>
                  <a:gd name="T15" fmla="*/ 4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137">
                    <a:moveTo>
                      <a:pt x="132" y="41"/>
                    </a:moveTo>
                    <a:lnTo>
                      <a:pt x="127" y="126"/>
                    </a:lnTo>
                    <a:lnTo>
                      <a:pt x="117" y="137"/>
                    </a:lnTo>
                    <a:lnTo>
                      <a:pt x="97" y="137"/>
                    </a:lnTo>
                    <a:lnTo>
                      <a:pt x="0" y="96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132" y="4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51" name="Freeform 1013">
                <a:extLst>
                  <a:ext uri="{FF2B5EF4-FFF2-40B4-BE49-F238E27FC236}">
                    <a16:creationId xmlns:a16="http://schemas.microsoft.com/office/drawing/2014/main" id="{FB4472C4-BAA3-6291-DB95-9D627256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0" y="391"/>
                <a:ext cx="146" cy="101"/>
              </a:xfrm>
              <a:custGeom>
                <a:avLst/>
                <a:gdLst>
                  <a:gd name="T0" fmla="*/ 0 w 146"/>
                  <a:gd name="T1" fmla="*/ 75 h 101"/>
                  <a:gd name="T2" fmla="*/ 121 w 146"/>
                  <a:gd name="T3" fmla="*/ 0 h 101"/>
                  <a:gd name="T4" fmla="*/ 126 w 146"/>
                  <a:gd name="T5" fmla="*/ 5 h 101"/>
                  <a:gd name="T6" fmla="*/ 146 w 146"/>
                  <a:gd name="T7" fmla="*/ 31 h 101"/>
                  <a:gd name="T8" fmla="*/ 146 w 146"/>
                  <a:gd name="T9" fmla="*/ 60 h 101"/>
                  <a:gd name="T10" fmla="*/ 35 w 146"/>
                  <a:gd name="T11" fmla="*/ 101 h 101"/>
                  <a:gd name="T12" fmla="*/ 0 w 146"/>
                  <a:gd name="T13" fmla="*/ 7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101">
                    <a:moveTo>
                      <a:pt x="0" y="75"/>
                    </a:moveTo>
                    <a:lnTo>
                      <a:pt x="121" y="0"/>
                    </a:lnTo>
                    <a:lnTo>
                      <a:pt x="126" y="5"/>
                    </a:lnTo>
                    <a:lnTo>
                      <a:pt x="146" y="31"/>
                    </a:lnTo>
                    <a:lnTo>
                      <a:pt x="146" y="60"/>
                    </a:lnTo>
                    <a:lnTo>
                      <a:pt x="35" y="101"/>
                    </a:lnTo>
                    <a:lnTo>
                      <a:pt x="0" y="7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52" name="Freeform 1014">
                <a:extLst>
                  <a:ext uri="{FF2B5EF4-FFF2-40B4-BE49-F238E27FC236}">
                    <a16:creationId xmlns:a16="http://schemas.microsoft.com/office/drawing/2014/main" id="{BD5AE9B6-6519-A8D7-3216-C31C769B6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" y="1494"/>
                <a:ext cx="249" cy="147"/>
              </a:xfrm>
              <a:custGeom>
                <a:avLst/>
                <a:gdLst>
                  <a:gd name="T0" fmla="*/ 0 w 249"/>
                  <a:gd name="T1" fmla="*/ 72 h 147"/>
                  <a:gd name="T2" fmla="*/ 16 w 249"/>
                  <a:gd name="T3" fmla="*/ 11 h 147"/>
                  <a:gd name="T4" fmla="*/ 66 w 249"/>
                  <a:gd name="T5" fmla="*/ 0 h 147"/>
                  <a:gd name="T6" fmla="*/ 122 w 249"/>
                  <a:gd name="T7" fmla="*/ 0 h 147"/>
                  <a:gd name="T8" fmla="*/ 127 w 249"/>
                  <a:gd name="T9" fmla="*/ 0 h 147"/>
                  <a:gd name="T10" fmla="*/ 193 w 249"/>
                  <a:gd name="T11" fmla="*/ 51 h 147"/>
                  <a:gd name="T12" fmla="*/ 249 w 249"/>
                  <a:gd name="T13" fmla="*/ 57 h 147"/>
                  <a:gd name="T14" fmla="*/ 218 w 249"/>
                  <a:gd name="T15" fmla="*/ 116 h 147"/>
                  <a:gd name="T16" fmla="*/ 97 w 249"/>
                  <a:gd name="T17" fmla="*/ 147 h 147"/>
                  <a:gd name="T18" fmla="*/ 36 w 249"/>
                  <a:gd name="T19" fmla="*/ 107 h 147"/>
                  <a:gd name="T20" fmla="*/ 0 w 249"/>
                  <a:gd name="T21" fmla="*/ 7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147">
                    <a:moveTo>
                      <a:pt x="0" y="72"/>
                    </a:moveTo>
                    <a:lnTo>
                      <a:pt x="16" y="11"/>
                    </a:lnTo>
                    <a:lnTo>
                      <a:pt x="66" y="0"/>
                    </a:lnTo>
                    <a:lnTo>
                      <a:pt x="122" y="0"/>
                    </a:lnTo>
                    <a:lnTo>
                      <a:pt x="127" y="0"/>
                    </a:lnTo>
                    <a:lnTo>
                      <a:pt x="193" y="51"/>
                    </a:lnTo>
                    <a:lnTo>
                      <a:pt x="249" y="57"/>
                    </a:lnTo>
                    <a:lnTo>
                      <a:pt x="218" y="116"/>
                    </a:lnTo>
                    <a:lnTo>
                      <a:pt x="97" y="147"/>
                    </a:lnTo>
                    <a:lnTo>
                      <a:pt x="36" y="107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53" name="Freeform 1015">
                <a:extLst>
                  <a:ext uri="{FF2B5EF4-FFF2-40B4-BE49-F238E27FC236}">
                    <a16:creationId xmlns:a16="http://schemas.microsoft.com/office/drawing/2014/main" id="{49D1E0D7-638C-61A9-92BA-96318C0D4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4" y="1302"/>
                <a:ext cx="144" cy="192"/>
              </a:xfrm>
              <a:custGeom>
                <a:avLst/>
                <a:gdLst>
                  <a:gd name="T0" fmla="*/ 19 w 144"/>
                  <a:gd name="T1" fmla="*/ 192 h 192"/>
                  <a:gd name="T2" fmla="*/ 0 w 144"/>
                  <a:gd name="T3" fmla="*/ 83 h 192"/>
                  <a:gd name="T4" fmla="*/ 48 w 144"/>
                  <a:gd name="T5" fmla="*/ 55 h 192"/>
                  <a:gd name="T6" fmla="*/ 48 w 144"/>
                  <a:gd name="T7" fmla="*/ 46 h 192"/>
                  <a:gd name="T8" fmla="*/ 23 w 144"/>
                  <a:gd name="T9" fmla="*/ 31 h 192"/>
                  <a:gd name="T10" fmla="*/ 43 w 144"/>
                  <a:gd name="T11" fmla="*/ 0 h 192"/>
                  <a:gd name="T12" fmla="*/ 144 w 144"/>
                  <a:gd name="T13" fmla="*/ 35 h 192"/>
                  <a:gd name="T14" fmla="*/ 115 w 144"/>
                  <a:gd name="T15" fmla="*/ 87 h 192"/>
                  <a:gd name="T16" fmla="*/ 28 w 144"/>
                  <a:gd name="T17" fmla="*/ 192 h 192"/>
                  <a:gd name="T18" fmla="*/ 19 w 144"/>
                  <a:gd name="T1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92">
                    <a:moveTo>
                      <a:pt x="19" y="192"/>
                    </a:moveTo>
                    <a:lnTo>
                      <a:pt x="0" y="83"/>
                    </a:lnTo>
                    <a:lnTo>
                      <a:pt x="48" y="55"/>
                    </a:lnTo>
                    <a:lnTo>
                      <a:pt x="48" y="46"/>
                    </a:lnTo>
                    <a:lnTo>
                      <a:pt x="23" y="31"/>
                    </a:lnTo>
                    <a:lnTo>
                      <a:pt x="43" y="0"/>
                    </a:lnTo>
                    <a:lnTo>
                      <a:pt x="144" y="35"/>
                    </a:lnTo>
                    <a:lnTo>
                      <a:pt x="115" y="87"/>
                    </a:lnTo>
                    <a:lnTo>
                      <a:pt x="28" y="192"/>
                    </a:lnTo>
                    <a:lnTo>
                      <a:pt x="19" y="19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54" name="Freeform 1016">
                <a:extLst>
                  <a:ext uri="{FF2B5EF4-FFF2-40B4-BE49-F238E27FC236}">
                    <a16:creationId xmlns:a16="http://schemas.microsoft.com/office/drawing/2014/main" id="{C351CE96-9AE0-4BD0-17B0-53692D116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599"/>
                <a:ext cx="207" cy="80"/>
              </a:xfrm>
              <a:custGeom>
                <a:avLst/>
                <a:gdLst>
                  <a:gd name="T0" fmla="*/ 4 w 207"/>
                  <a:gd name="T1" fmla="*/ 65 h 80"/>
                  <a:gd name="T2" fmla="*/ 0 w 207"/>
                  <a:gd name="T3" fmla="*/ 44 h 80"/>
                  <a:gd name="T4" fmla="*/ 41 w 207"/>
                  <a:gd name="T5" fmla="*/ 30 h 80"/>
                  <a:gd name="T6" fmla="*/ 151 w 207"/>
                  <a:gd name="T7" fmla="*/ 0 h 80"/>
                  <a:gd name="T8" fmla="*/ 207 w 207"/>
                  <a:gd name="T9" fmla="*/ 30 h 80"/>
                  <a:gd name="T10" fmla="*/ 166 w 207"/>
                  <a:gd name="T11" fmla="*/ 80 h 80"/>
                  <a:gd name="T12" fmla="*/ 146 w 207"/>
                  <a:gd name="T13" fmla="*/ 70 h 80"/>
                  <a:gd name="T14" fmla="*/ 4 w 207"/>
                  <a:gd name="T15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7" h="80">
                    <a:moveTo>
                      <a:pt x="4" y="65"/>
                    </a:moveTo>
                    <a:lnTo>
                      <a:pt x="0" y="44"/>
                    </a:lnTo>
                    <a:lnTo>
                      <a:pt x="41" y="30"/>
                    </a:lnTo>
                    <a:lnTo>
                      <a:pt x="151" y="0"/>
                    </a:lnTo>
                    <a:lnTo>
                      <a:pt x="207" y="30"/>
                    </a:lnTo>
                    <a:lnTo>
                      <a:pt x="166" y="80"/>
                    </a:lnTo>
                    <a:lnTo>
                      <a:pt x="146" y="70"/>
                    </a:lnTo>
                    <a:lnTo>
                      <a:pt x="4" y="65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55" name="Freeform 1017">
                <a:extLst>
                  <a:ext uri="{FF2B5EF4-FFF2-40B4-BE49-F238E27FC236}">
                    <a16:creationId xmlns:a16="http://schemas.microsoft.com/office/drawing/2014/main" id="{1539A1D4-2605-BE8C-3EC4-2FCAAEDFC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7" y="877"/>
                <a:ext cx="97" cy="117"/>
              </a:xfrm>
              <a:custGeom>
                <a:avLst/>
                <a:gdLst>
                  <a:gd name="T0" fmla="*/ 61 w 97"/>
                  <a:gd name="T1" fmla="*/ 10 h 117"/>
                  <a:gd name="T2" fmla="*/ 97 w 97"/>
                  <a:gd name="T3" fmla="*/ 40 h 117"/>
                  <a:gd name="T4" fmla="*/ 51 w 97"/>
                  <a:gd name="T5" fmla="*/ 117 h 117"/>
                  <a:gd name="T6" fmla="*/ 25 w 97"/>
                  <a:gd name="T7" fmla="*/ 117 h 117"/>
                  <a:gd name="T8" fmla="*/ 0 w 97"/>
                  <a:gd name="T9" fmla="*/ 71 h 117"/>
                  <a:gd name="T10" fmla="*/ 40 w 97"/>
                  <a:gd name="T11" fmla="*/ 0 h 117"/>
                  <a:gd name="T12" fmla="*/ 61 w 97"/>
                  <a:gd name="T13" fmla="*/ 1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117">
                    <a:moveTo>
                      <a:pt x="61" y="10"/>
                    </a:moveTo>
                    <a:lnTo>
                      <a:pt x="97" y="40"/>
                    </a:lnTo>
                    <a:lnTo>
                      <a:pt x="51" y="117"/>
                    </a:lnTo>
                    <a:lnTo>
                      <a:pt x="25" y="117"/>
                    </a:lnTo>
                    <a:lnTo>
                      <a:pt x="0" y="71"/>
                    </a:lnTo>
                    <a:lnTo>
                      <a:pt x="40" y="0"/>
                    </a:lnTo>
                    <a:lnTo>
                      <a:pt x="61" y="1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56" name="Freeform 1018">
                <a:extLst>
                  <a:ext uri="{FF2B5EF4-FFF2-40B4-BE49-F238E27FC236}">
                    <a16:creationId xmlns:a16="http://schemas.microsoft.com/office/drawing/2014/main" id="{3700F0DF-A25F-B0D5-5D35-325A180EA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243"/>
                <a:ext cx="98" cy="118"/>
              </a:xfrm>
              <a:custGeom>
                <a:avLst/>
                <a:gdLst>
                  <a:gd name="T0" fmla="*/ 0 w 98"/>
                  <a:gd name="T1" fmla="*/ 107 h 118"/>
                  <a:gd name="T2" fmla="*/ 11 w 98"/>
                  <a:gd name="T3" fmla="*/ 87 h 118"/>
                  <a:gd name="T4" fmla="*/ 52 w 98"/>
                  <a:gd name="T5" fmla="*/ 61 h 118"/>
                  <a:gd name="T6" fmla="*/ 31 w 98"/>
                  <a:gd name="T7" fmla="*/ 37 h 118"/>
                  <a:gd name="T8" fmla="*/ 57 w 98"/>
                  <a:gd name="T9" fmla="*/ 6 h 118"/>
                  <a:gd name="T10" fmla="*/ 92 w 98"/>
                  <a:gd name="T11" fmla="*/ 0 h 118"/>
                  <a:gd name="T12" fmla="*/ 98 w 98"/>
                  <a:gd name="T13" fmla="*/ 66 h 118"/>
                  <a:gd name="T14" fmla="*/ 87 w 98"/>
                  <a:gd name="T15" fmla="*/ 87 h 118"/>
                  <a:gd name="T16" fmla="*/ 31 w 98"/>
                  <a:gd name="T17" fmla="*/ 118 h 118"/>
                  <a:gd name="T18" fmla="*/ 0 w 98"/>
                  <a:gd name="T19" fmla="*/ 107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18">
                    <a:moveTo>
                      <a:pt x="0" y="107"/>
                    </a:moveTo>
                    <a:lnTo>
                      <a:pt x="11" y="87"/>
                    </a:lnTo>
                    <a:lnTo>
                      <a:pt x="52" y="61"/>
                    </a:lnTo>
                    <a:lnTo>
                      <a:pt x="31" y="37"/>
                    </a:lnTo>
                    <a:lnTo>
                      <a:pt x="57" y="6"/>
                    </a:lnTo>
                    <a:lnTo>
                      <a:pt x="92" y="0"/>
                    </a:lnTo>
                    <a:lnTo>
                      <a:pt x="98" y="66"/>
                    </a:lnTo>
                    <a:lnTo>
                      <a:pt x="87" y="87"/>
                    </a:lnTo>
                    <a:lnTo>
                      <a:pt x="31" y="118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57" name="Freeform 1019">
                <a:extLst>
                  <a:ext uri="{FF2B5EF4-FFF2-40B4-BE49-F238E27FC236}">
                    <a16:creationId xmlns:a16="http://schemas.microsoft.com/office/drawing/2014/main" id="{B5EF7AFD-FED2-DAA6-8737-466883741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" y="1206"/>
                <a:ext cx="182" cy="177"/>
              </a:xfrm>
              <a:custGeom>
                <a:avLst/>
                <a:gdLst>
                  <a:gd name="T0" fmla="*/ 15 w 182"/>
                  <a:gd name="T1" fmla="*/ 20 h 177"/>
                  <a:gd name="T2" fmla="*/ 85 w 182"/>
                  <a:gd name="T3" fmla="*/ 0 h 177"/>
                  <a:gd name="T4" fmla="*/ 182 w 182"/>
                  <a:gd name="T5" fmla="*/ 41 h 177"/>
                  <a:gd name="T6" fmla="*/ 162 w 182"/>
                  <a:gd name="T7" fmla="*/ 61 h 177"/>
                  <a:gd name="T8" fmla="*/ 136 w 182"/>
                  <a:gd name="T9" fmla="*/ 61 h 177"/>
                  <a:gd name="T10" fmla="*/ 96 w 182"/>
                  <a:gd name="T11" fmla="*/ 146 h 177"/>
                  <a:gd name="T12" fmla="*/ 70 w 182"/>
                  <a:gd name="T13" fmla="*/ 177 h 177"/>
                  <a:gd name="T14" fmla="*/ 0 w 182"/>
                  <a:gd name="T15" fmla="*/ 166 h 177"/>
                  <a:gd name="T16" fmla="*/ 9 w 182"/>
                  <a:gd name="T17" fmla="*/ 66 h 177"/>
                  <a:gd name="T18" fmla="*/ 5 w 182"/>
                  <a:gd name="T19" fmla="*/ 35 h 177"/>
                  <a:gd name="T20" fmla="*/ 15 w 182"/>
                  <a:gd name="T21" fmla="*/ 2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" h="177">
                    <a:moveTo>
                      <a:pt x="15" y="20"/>
                    </a:moveTo>
                    <a:lnTo>
                      <a:pt x="85" y="0"/>
                    </a:lnTo>
                    <a:lnTo>
                      <a:pt x="182" y="41"/>
                    </a:lnTo>
                    <a:lnTo>
                      <a:pt x="162" y="61"/>
                    </a:lnTo>
                    <a:lnTo>
                      <a:pt x="136" y="61"/>
                    </a:lnTo>
                    <a:lnTo>
                      <a:pt x="96" y="146"/>
                    </a:lnTo>
                    <a:lnTo>
                      <a:pt x="70" y="177"/>
                    </a:lnTo>
                    <a:lnTo>
                      <a:pt x="0" y="166"/>
                    </a:lnTo>
                    <a:lnTo>
                      <a:pt x="9" y="66"/>
                    </a:lnTo>
                    <a:lnTo>
                      <a:pt x="5" y="35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58" name="Freeform 1020">
                <a:extLst>
                  <a:ext uri="{FF2B5EF4-FFF2-40B4-BE49-F238E27FC236}">
                    <a16:creationId xmlns:a16="http://schemas.microsoft.com/office/drawing/2014/main" id="{246B64CA-D488-73FE-BA6F-395F2D1C7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" y="1343"/>
                <a:ext cx="182" cy="267"/>
              </a:xfrm>
              <a:custGeom>
                <a:avLst/>
                <a:gdLst>
                  <a:gd name="T0" fmla="*/ 142 w 182"/>
                  <a:gd name="T1" fmla="*/ 0 h 267"/>
                  <a:gd name="T2" fmla="*/ 167 w 182"/>
                  <a:gd name="T3" fmla="*/ 20 h 267"/>
                  <a:gd name="T4" fmla="*/ 177 w 182"/>
                  <a:gd name="T5" fmla="*/ 40 h 267"/>
                  <a:gd name="T6" fmla="*/ 147 w 182"/>
                  <a:gd name="T7" fmla="*/ 182 h 267"/>
                  <a:gd name="T8" fmla="*/ 182 w 182"/>
                  <a:gd name="T9" fmla="*/ 252 h 267"/>
                  <a:gd name="T10" fmla="*/ 111 w 182"/>
                  <a:gd name="T11" fmla="*/ 267 h 267"/>
                  <a:gd name="T12" fmla="*/ 111 w 182"/>
                  <a:gd name="T13" fmla="*/ 258 h 267"/>
                  <a:gd name="T14" fmla="*/ 81 w 182"/>
                  <a:gd name="T15" fmla="*/ 227 h 267"/>
                  <a:gd name="T16" fmla="*/ 81 w 182"/>
                  <a:gd name="T17" fmla="*/ 192 h 267"/>
                  <a:gd name="T18" fmla="*/ 0 w 182"/>
                  <a:gd name="T19" fmla="*/ 171 h 267"/>
                  <a:gd name="T20" fmla="*/ 16 w 182"/>
                  <a:gd name="T21" fmla="*/ 136 h 267"/>
                  <a:gd name="T22" fmla="*/ 55 w 182"/>
                  <a:gd name="T23" fmla="*/ 142 h 267"/>
                  <a:gd name="T24" fmla="*/ 86 w 182"/>
                  <a:gd name="T25" fmla="*/ 81 h 267"/>
                  <a:gd name="T26" fmla="*/ 55 w 182"/>
                  <a:gd name="T27" fmla="*/ 66 h 267"/>
                  <a:gd name="T28" fmla="*/ 55 w 182"/>
                  <a:gd name="T29" fmla="*/ 9 h 267"/>
                  <a:gd name="T30" fmla="*/ 96 w 182"/>
                  <a:gd name="T31" fmla="*/ 0 h 267"/>
                  <a:gd name="T32" fmla="*/ 142 w 182"/>
                  <a:gd name="T33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2" h="267">
                    <a:moveTo>
                      <a:pt x="142" y="0"/>
                    </a:moveTo>
                    <a:lnTo>
                      <a:pt x="167" y="20"/>
                    </a:lnTo>
                    <a:lnTo>
                      <a:pt x="177" y="40"/>
                    </a:lnTo>
                    <a:lnTo>
                      <a:pt x="147" y="182"/>
                    </a:lnTo>
                    <a:lnTo>
                      <a:pt x="182" y="252"/>
                    </a:lnTo>
                    <a:lnTo>
                      <a:pt x="111" y="267"/>
                    </a:lnTo>
                    <a:lnTo>
                      <a:pt x="111" y="258"/>
                    </a:lnTo>
                    <a:lnTo>
                      <a:pt x="81" y="227"/>
                    </a:lnTo>
                    <a:lnTo>
                      <a:pt x="81" y="192"/>
                    </a:lnTo>
                    <a:lnTo>
                      <a:pt x="0" y="171"/>
                    </a:lnTo>
                    <a:lnTo>
                      <a:pt x="16" y="136"/>
                    </a:lnTo>
                    <a:lnTo>
                      <a:pt x="55" y="142"/>
                    </a:lnTo>
                    <a:lnTo>
                      <a:pt x="86" y="81"/>
                    </a:lnTo>
                    <a:lnTo>
                      <a:pt x="55" y="66"/>
                    </a:lnTo>
                    <a:lnTo>
                      <a:pt x="55" y="9"/>
                    </a:lnTo>
                    <a:lnTo>
                      <a:pt x="96" y="0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59" name="Freeform 1021">
                <a:extLst>
                  <a:ext uri="{FF2B5EF4-FFF2-40B4-BE49-F238E27FC236}">
                    <a16:creationId xmlns:a16="http://schemas.microsoft.com/office/drawing/2014/main" id="{F6C2AC4F-C31F-998D-40DF-878313DD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" y="1241"/>
                <a:ext cx="172" cy="142"/>
              </a:xfrm>
              <a:custGeom>
                <a:avLst/>
                <a:gdLst>
                  <a:gd name="T0" fmla="*/ 11 w 172"/>
                  <a:gd name="T1" fmla="*/ 46 h 142"/>
                  <a:gd name="T2" fmla="*/ 30 w 172"/>
                  <a:gd name="T3" fmla="*/ 41 h 142"/>
                  <a:gd name="T4" fmla="*/ 67 w 172"/>
                  <a:gd name="T5" fmla="*/ 66 h 142"/>
                  <a:gd name="T6" fmla="*/ 111 w 172"/>
                  <a:gd name="T7" fmla="*/ 11 h 142"/>
                  <a:gd name="T8" fmla="*/ 168 w 172"/>
                  <a:gd name="T9" fmla="*/ 0 h 142"/>
                  <a:gd name="T10" fmla="*/ 172 w 172"/>
                  <a:gd name="T11" fmla="*/ 31 h 142"/>
                  <a:gd name="T12" fmla="*/ 163 w 172"/>
                  <a:gd name="T13" fmla="*/ 131 h 142"/>
                  <a:gd name="T14" fmla="*/ 50 w 172"/>
                  <a:gd name="T15" fmla="*/ 142 h 142"/>
                  <a:gd name="T16" fmla="*/ 0 w 172"/>
                  <a:gd name="T17" fmla="*/ 131 h 142"/>
                  <a:gd name="T18" fmla="*/ 11 w 172"/>
                  <a:gd name="T19" fmla="*/ 46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42">
                    <a:moveTo>
                      <a:pt x="11" y="46"/>
                    </a:moveTo>
                    <a:lnTo>
                      <a:pt x="30" y="41"/>
                    </a:lnTo>
                    <a:lnTo>
                      <a:pt x="67" y="66"/>
                    </a:lnTo>
                    <a:lnTo>
                      <a:pt x="111" y="11"/>
                    </a:lnTo>
                    <a:lnTo>
                      <a:pt x="168" y="0"/>
                    </a:lnTo>
                    <a:lnTo>
                      <a:pt x="172" y="31"/>
                    </a:lnTo>
                    <a:lnTo>
                      <a:pt x="163" y="131"/>
                    </a:lnTo>
                    <a:lnTo>
                      <a:pt x="50" y="142"/>
                    </a:lnTo>
                    <a:lnTo>
                      <a:pt x="0" y="131"/>
                    </a:lnTo>
                    <a:lnTo>
                      <a:pt x="11" y="4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60" name="Freeform 1022">
                <a:extLst>
                  <a:ext uri="{FF2B5EF4-FFF2-40B4-BE49-F238E27FC236}">
                    <a16:creationId xmlns:a16="http://schemas.microsoft.com/office/drawing/2014/main" id="{583C480B-DE85-F691-E029-2E85A79C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391"/>
                <a:ext cx="183" cy="127"/>
              </a:xfrm>
              <a:custGeom>
                <a:avLst/>
                <a:gdLst>
                  <a:gd name="T0" fmla="*/ 142 w 183"/>
                  <a:gd name="T1" fmla="*/ 0 h 127"/>
                  <a:gd name="T2" fmla="*/ 183 w 183"/>
                  <a:gd name="T3" fmla="*/ 25 h 127"/>
                  <a:gd name="T4" fmla="*/ 152 w 183"/>
                  <a:gd name="T5" fmla="*/ 106 h 127"/>
                  <a:gd name="T6" fmla="*/ 87 w 183"/>
                  <a:gd name="T7" fmla="*/ 127 h 127"/>
                  <a:gd name="T8" fmla="*/ 87 w 183"/>
                  <a:gd name="T9" fmla="*/ 127 h 127"/>
                  <a:gd name="T10" fmla="*/ 70 w 183"/>
                  <a:gd name="T11" fmla="*/ 101 h 127"/>
                  <a:gd name="T12" fmla="*/ 6 w 183"/>
                  <a:gd name="T13" fmla="*/ 81 h 127"/>
                  <a:gd name="T14" fmla="*/ 0 w 183"/>
                  <a:gd name="T15" fmla="*/ 33 h 127"/>
                  <a:gd name="T16" fmla="*/ 50 w 183"/>
                  <a:gd name="T17" fmla="*/ 10 h 127"/>
                  <a:gd name="T18" fmla="*/ 142 w 183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127">
                    <a:moveTo>
                      <a:pt x="142" y="0"/>
                    </a:moveTo>
                    <a:lnTo>
                      <a:pt x="183" y="25"/>
                    </a:lnTo>
                    <a:lnTo>
                      <a:pt x="152" y="106"/>
                    </a:lnTo>
                    <a:lnTo>
                      <a:pt x="87" y="127"/>
                    </a:lnTo>
                    <a:lnTo>
                      <a:pt x="87" y="127"/>
                    </a:lnTo>
                    <a:lnTo>
                      <a:pt x="70" y="101"/>
                    </a:lnTo>
                    <a:lnTo>
                      <a:pt x="6" y="81"/>
                    </a:lnTo>
                    <a:lnTo>
                      <a:pt x="0" y="33"/>
                    </a:lnTo>
                    <a:lnTo>
                      <a:pt x="50" y="10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61" name="Freeform 1023">
                <a:extLst>
                  <a:ext uri="{FF2B5EF4-FFF2-40B4-BE49-F238E27FC236}">
                    <a16:creationId xmlns:a16="http://schemas.microsoft.com/office/drawing/2014/main" id="{32FAB17F-DCAC-F777-FC30-87C19724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765"/>
                <a:ext cx="131" cy="81"/>
              </a:xfrm>
              <a:custGeom>
                <a:avLst/>
                <a:gdLst>
                  <a:gd name="T0" fmla="*/ 0 w 131"/>
                  <a:gd name="T1" fmla="*/ 72 h 81"/>
                  <a:gd name="T2" fmla="*/ 25 w 131"/>
                  <a:gd name="T3" fmla="*/ 0 h 81"/>
                  <a:gd name="T4" fmla="*/ 111 w 131"/>
                  <a:gd name="T5" fmla="*/ 6 h 81"/>
                  <a:gd name="T6" fmla="*/ 131 w 131"/>
                  <a:gd name="T7" fmla="*/ 15 h 81"/>
                  <a:gd name="T8" fmla="*/ 121 w 131"/>
                  <a:gd name="T9" fmla="*/ 72 h 81"/>
                  <a:gd name="T10" fmla="*/ 106 w 131"/>
                  <a:gd name="T11" fmla="*/ 81 h 81"/>
                  <a:gd name="T12" fmla="*/ 0 w 131"/>
                  <a:gd name="T13" fmla="*/ 7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81">
                    <a:moveTo>
                      <a:pt x="0" y="72"/>
                    </a:moveTo>
                    <a:lnTo>
                      <a:pt x="25" y="0"/>
                    </a:lnTo>
                    <a:lnTo>
                      <a:pt x="111" y="6"/>
                    </a:lnTo>
                    <a:lnTo>
                      <a:pt x="131" y="15"/>
                    </a:lnTo>
                    <a:lnTo>
                      <a:pt x="121" y="72"/>
                    </a:lnTo>
                    <a:lnTo>
                      <a:pt x="106" y="81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62" name="Freeform 1024">
                <a:extLst>
                  <a:ext uri="{FF2B5EF4-FFF2-40B4-BE49-F238E27FC236}">
                    <a16:creationId xmlns:a16="http://schemas.microsoft.com/office/drawing/2014/main" id="{E51D0C54-2C1C-A82C-1086-3EDD978F8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4" y="998"/>
                <a:ext cx="111" cy="86"/>
              </a:xfrm>
              <a:custGeom>
                <a:avLst/>
                <a:gdLst>
                  <a:gd name="T0" fmla="*/ 0 w 111"/>
                  <a:gd name="T1" fmla="*/ 40 h 86"/>
                  <a:gd name="T2" fmla="*/ 15 w 111"/>
                  <a:gd name="T3" fmla="*/ 0 h 86"/>
                  <a:gd name="T4" fmla="*/ 87 w 111"/>
                  <a:gd name="T5" fmla="*/ 0 h 86"/>
                  <a:gd name="T6" fmla="*/ 111 w 111"/>
                  <a:gd name="T7" fmla="*/ 57 h 86"/>
                  <a:gd name="T8" fmla="*/ 55 w 111"/>
                  <a:gd name="T9" fmla="*/ 86 h 86"/>
                  <a:gd name="T10" fmla="*/ 0 w 111"/>
                  <a:gd name="T11" fmla="*/ 4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86">
                    <a:moveTo>
                      <a:pt x="0" y="40"/>
                    </a:moveTo>
                    <a:lnTo>
                      <a:pt x="15" y="0"/>
                    </a:lnTo>
                    <a:lnTo>
                      <a:pt x="87" y="0"/>
                    </a:lnTo>
                    <a:lnTo>
                      <a:pt x="111" y="57"/>
                    </a:lnTo>
                    <a:lnTo>
                      <a:pt x="55" y="8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63" name="Freeform 1025">
                <a:extLst>
                  <a:ext uri="{FF2B5EF4-FFF2-40B4-BE49-F238E27FC236}">
                    <a16:creationId xmlns:a16="http://schemas.microsoft.com/office/drawing/2014/main" id="{4DD3EE7D-EE44-AC83-CBFE-A11AED467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837"/>
                <a:ext cx="177" cy="146"/>
              </a:xfrm>
              <a:custGeom>
                <a:avLst/>
                <a:gdLst>
                  <a:gd name="T0" fmla="*/ 177 w 177"/>
                  <a:gd name="T1" fmla="*/ 9 h 146"/>
                  <a:gd name="T2" fmla="*/ 152 w 177"/>
                  <a:gd name="T3" fmla="*/ 140 h 146"/>
                  <a:gd name="T4" fmla="*/ 111 w 177"/>
                  <a:gd name="T5" fmla="*/ 146 h 146"/>
                  <a:gd name="T6" fmla="*/ 96 w 177"/>
                  <a:gd name="T7" fmla="*/ 96 h 146"/>
                  <a:gd name="T8" fmla="*/ 82 w 177"/>
                  <a:gd name="T9" fmla="*/ 76 h 146"/>
                  <a:gd name="T10" fmla="*/ 30 w 177"/>
                  <a:gd name="T11" fmla="*/ 96 h 146"/>
                  <a:gd name="T12" fmla="*/ 0 w 177"/>
                  <a:gd name="T13" fmla="*/ 65 h 146"/>
                  <a:gd name="T14" fmla="*/ 41 w 177"/>
                  <a:gd name="T15" fmla="*/ 0 h 146"/>
                  <a:gd name="T16" fmla="*/ 71 w 177"/>
                  <a:gd name="T17" fmla="*/ 0 h 146"/>
                  <a:gd name="T18" fmla="*/ 177 w 177"/>
                  <a:gd name="T19" fmla="*/ 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146">
                    <a:moveTo>
                      <a:pt x="177" y="9"/>
                    </a:moveTo>
                    <a:lnTo>
                      <a:pt x="152" y="140"/>
                    </a:lnTo>
                    <a:lnTo>
                      <a:pt x="111" y="146"/>
                    </a:lnTo>
                    <a:lnTo>
                      <a:pt x="96" y="96"/>
                    </a:lnTo>
                    <a:lnTo>
                      <a:pt x="82" y="76"/>
                    </a:lnTo>
                    <a:lnTo>
                      <a:pt x="30" y="96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71" y="0"/>
                    </a:lnTo>
                    <a:lnTo>
                      <a:pt x="177" y="9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64" name="Freeform 1026">
                <a:extLst>
                  <a:ext uri="{FF2B5EF4-FFF2-40B4-BE49-F238E27FC236}">
                    <a16:creationId xmlns:a16="http://schemas.microsoft.com/office/drawing/2014/main" id="{5955BEEB-7112-F186-E607-28114AE69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2" y="527"/>
                <a:ext cx="258" cy="92"/>
              </a:xfrm>
              <a:custGeom>
                <a:avLst/>
                <a:gdLst>
                  <a:gd name="T0" fmla="*/ 96 w 258"/>
                  <a:gd name="T1" fmla="*/ 11 h 92"/>
                  <a:gd name="T2" fmla="*/ 107 w 258"/>
                  <a:gd name="T3" fmla="*/ 31 h 92"/>
                  <a:gd name="T4" fmla="*/ 258 w 258"/>
                  <a:gd name="T5" fmla="*/ 20 h 92"/>
                  <a:gd name="T6" fmla="*/ 253 w 258"/>
                  <a:gd name="T7" fmla="*/ 72 h 92"/>
                  <a:gd name="T8" fmla="*/ 26 w 258"/>
                  <a:gd name="T9" fmla="*/ 92 h 92"/>
                  <a:gd name="T10" fmla="*/ 15 w 258"/>
                  <a:gd name="T11" fmla="*/ 92 h 92"/>
                  <a:gd name="T12" fmla="*/ 0 w 258"/>
                  <a:gd name="T13" fmla="*/ 31 h 92"/>
                  <a:gd name="T14" fmla="*/ 56 w 258"/>
                  <a:gd name="T15" fmla="*/ 0 h 92"/>
                  <a:gd name="T16" fmla="*/ 96 w 258"/>
                  <a:gd name="T17" fmla="*/ 1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8" h="92">
                    <a:moveTo>
                      <a:pt x="96" y="11"/>
                    </a:moveTo>
                    <a:lnTo>
                      <a:pt x="107" y="31"/>
                    </a:lnTo>
                    <a:lnTo>
                      <a:pt x="258" y="20"/>
                    </a:lnTo>
                    <a:lnTo>
                      <a:pt x="253" y="72"/>
                    </a:lnTo>
                    <a:lnTo>
                      <a:pt x="26" y="92"/>
                    </a:lnTo>
                    <a:lnTo>
                      <a:pt x="15" y="92"/>
                    </a:lnTo>
                    <a:lnTo>
                      <a:pt x="0" y="31"/>
                    </a:lnTo>
                    <a:lnTo>
                      <a:pt x="56" y="0"/>
                    </a:lnTo>
                    <a:lnTo>
                      <a:pt x="96" y="1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65" name="Freeform 1027">
                <a:extLst>
                  <a:ext uri="{FF2B5EF4-FFF2-40B4-BE49-F238E27FC236}">
                    <a16:creationId xmlns:a16="http://schemas.microsoft.com/office/drawing/2014/main" id="{176BD222-631E-DDA9-A527-FC5D20D95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8" y="994"/>
                <a:ext cx="198" cy="116"/>
              </a:xfrm>
              <a:custGeom>
                <a:avLst/>
                <a:gdLst>
                  <a:gd name="T0" fmla="*/ 82 w 198"/>
                  <a:gd name="T1" fmla="*/ 0 h 116"/>
                  <a:gd name="T2" fmla="*/ 167 w 198"/>
                  <a:gd name="T3" fmla="*/ 20 h 116"/>
                  <a:gd name="T4" fmla="*/ 198 w 198"/>
                  <a:gd name="T5" fmla="*/ 55 h 116"/>
                  <a:gd name="T6" fmla="*/ 142 w 198"/>
                  <a:gd name="T7" fmla="*/ 116 h 116"/>
                  <a:gd name="T8" fmla="*/ 137 w 198"/>
                  <a:gd name="T9" fmla="*/ 116 h 116"/>
                  <a:gd name="T10" fmla="*/ 91 w 198"/>
                  <a:gd name="T11" fmla="*/ 85 h 116"/>
                  <a:gd name="T12" fmla="*/ 96 w 198"/>
                  <a:gd name="T13" fmla="*/ 55 h 116"/>
                  <a:gd name="T14" fmla="*/ 71 w 198"/>
                  <a:gd name="T15" fmla="*/ 35 h 116"/>
                  <a:gd name="T16" fmla="*/ 36 w 198"/>
                  <a:gd name="T17" fmla="*/ 55 h 116"/>
                  <a:gd name="T18" fmla="*/ 0 w 198"/>
                  <a:gd name="T19" fmla="*/ 61 h 116"/>
                  <a:gd name="T20" fmla="*/ 0 w 198"/>
                  <a:gd name="T21" fmla="*/ 9 h 116"/>
                  <a:gd name="T22" fmla="*/ 82 w 198"/>
                  <a:gd name="T2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" h="116">
                    <a:moveTo>
                      <a:pt x="82" y="0"/>
                    </a:moveTo>
                    <a:lnTo>
                      <a:pt x="167" y="20"/>
                    </a:lnTo>
                    <a:lnTo>
                      <a:pt x="198" y="55"/>
                    </a:lnTo>
                    <a:lnTo>
                      <a:pt x="142" y="116"/>
                    </a:lnTo>
                    <a:lnTo>
                      <a:pt x="137" y="116"/>
                    </a:lnTo>
                    <a:lnTo>
                      <a:pt x="91" y="85"/>
                    </a:lnTo>
                    <a:lnTo>
                      <a:pt x="96" y="55"/>
                    </a:lnTo>
                    <a:lnTo>
                      <a:pt x="71" y="35"/>
                    </a:lnTo>
                    <a:lnTo>
                      <a:pt x="36" y="55"/>
                    </a:lnTo>
                    <a:lnTo>
                      <a:pt x="0" y="61"/>
                    </a:lnTo>
                    <a:lnTo>
                      <a:pt x="0" y="9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66" name="Freeform 1028">
                <a:extLst>
                  <a:ext uri="{FF2B5EF4-FFF2-40B4-BE49-F238E27FC236}">
                    <a16:creationId xmlns:a16="http://schemas.microsoft.com/office/drawing/2014/main" id="{90F91777-094D-CB16-4C54-0C13CB3B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710"/>
                <a:ext cx="127" cy="136"/>
              </a:xfrm>
              <a:custGeom>
                <a:avLst/>
                <a:gdLst>
                  <a:gd name="T0" fmla="*/ 0 w 127"/>
                  <a:gd name="T1" fmla="*/ 101 h 136"/>
                  <a:gd name="T2" fmla="*/ 26 w 127"/>
                  <a:gd name="T3" fmla="*/ 50 h 136"/>
                  <a:gd name="T4" fmla="*/ 46 w 127"/>
                  <a:gd name="T5" fmla="*/ 0 h 136"/>
                  <a:gd name="T6" fmla="*/ 112 w 127"/>
                  <a:gd name="T7" fmla="*/ 9 h 136"/>
                  <a:gd name="T8" fmla="*/ 127 w 127"/>
                  <a:gd name="T9" fmla="*/ 70 h 136"/>
                  <a:gd name="T10" fmla="*/ 112 w 127"/>
                  <a:gd name="T11" fmla="*/ 81 h 136"/>
                  <a:gd name="T12" fmla="*/ 40 w 127"/>
                  <a:gd name="T13" fmla="*/ 131 h 136"/>
                  <a:gd name="T14" fmla="*/ 16 w 127"/>
                  <a:gd name="T15" fmla="*/ 136 h 136"/>
                  <a:gd name="T16" fmla="*/ 11 w 127"/>
                  <a:gd name="T17" fmla="*/ 136 h 136"/>
                  <a:gd name="T18" fmla="*/ 0 w 127"/>
                  <a:gd name="T19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36">
                    <a:moveTo>
                      <a:pt x="0" y="101"/>
                    </a:moveTo>
                    <a:lnTo>
                      <a:pt x="26" y="50"/>
                    </a:lnTo>
                    <a:lnTo>
                      <a:pt x="46" y="0"/>
                    </a:lnTo>
                    <a:lnTo>
                      <a:pt x="112" y="9"/>
                    </a:lnTo>
                    <a:lnTo>
                      <a:pt x="127" y="70"/>
                    </a:lnTo>
                    <a:lnTo>
                      <a:pt x="112" y="81"/>
                    </a:lnTo>
                    <a:lnTo>
                      <a:pt x="40" y="131"/>
                    </a:lnTo>
                    <a:lnTo>
                      <a:pt x="16" y="136"/>
                    </a:lnTo>
                    <a:lnTo>
                      <a:pt x="11" y="136"/>
                    </a:lnTo>
                    <a:lnTo>
                      <a:pt x="0" y="101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67" name="Freeform 1029">
                <a:extLst>
                  <a:ext uri="{FF2B5EF4-FFF2-40B4-BE49-F238E27FC236}">
                    <a16:creationId xmlns:a16="http://schemas.microsoft.com/office/drawing/2014/main" id="{15ECDCEB-6DB6-D43F-A243-F0871B313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693"/>
                <a:ext cx="159" cy="107"/>
              </a:xfrm>
              <a:custGeom>
                <a:avLst/>
                <a:gdLst>
                  <a:gd name="T0" fmla="*/ 135 w 159"/>
                  <a:gd name="T1" fmla="*/ 17 h 107"/>
                  <a:gd name="T2" fmla="*/ 159 w 159"/>
                  <a:gd name="T3" fmla="*/ 42 h 107"/>
                  <a:gd name="T4" fmla="*/ 159 w 159"/>
                  <a:gd name="T5" fmla="*/ 57 h 107"/>
                  <a:gd name="T6" fmla="*/ 89 w 159"/>
                  <a:gd name="T7" fmla="*/ 107 h 107"/>
                  <a:gd name="T8" fmla="*/ 8 w 159"/>
                  <a:gd name="T9" fmla="*/ 78 h 107"/>
                  <a:gd name="T10" fmla="*/ 0 w 159"/>
                  <a:gd name="T11" fmla="*/ 50 h 107"/>
                  <a:gd name="T12" fmla="*/ 13 w 159"/>
                  <a:gd name="T13" fmla="*/ 6 h 107"/>
                  <a:gd name="T14" fmla="*/ 70 w 159"/>
                  <a:gd name="T15" fmla="*/ 0 h 107"/>
                  <a:gd name="T16" fmla="*/ 135 w 159"/>
                  <a:gd name="T17" fmla="*/ 1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107">
                    <a:moveTo>
                      <a:pt x="135" y="17"/>
                    </a:moveTo>
                    <a:lnTo>
                      <a:pt x="159" y="42"/>
                    </a:lnTo>
                    <a:lnTo>
                      <a:pt x="159" y="57"/>
                    </a:lnTo>
                    <a:lnTo>
                      <a:pt x="89" y="107"/>
                    </a:lnTo>
                    <a:lnTo>
                      <a:pt x="8" y="78"/>
                    </a:lnTo>
                    <a:lnTo>
                      <a:pt x="0" y="50"/>
                    </a:lnTo>
                    <a:lnTo>
                      <a:pt x="13" y="6"/>
                    </a:lnTo>
                    <a:lnTo>
                      <a:pt x="70" y="0"/>
                    </a:lnTo>
                    <a:lnTo>
                      <a:pt x="135" y="1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68" name="Freeform 1030">
                <a:extLst>
                  <a:ext uri="{FF2B5EF4-FFF2-40B4-BE49-F238E27FC236}">
                    <a16:creationId xmlns:a16="http://schemas.microsoft.com/office/drawing/2014/main" id="{7FA1E39F-BB66-73FA-815F-67C8BF809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" y="361"/>
                <a:ext cx="106" cy="131"/>
              </a:xfrm>
              <a:custGeom>
                <a:avLst/>
                <a:gdLst>
                  <a:gd name="T0" fmla="*/ 21 w 106"/>
                  <a:gd name="T1" fmla="*/ 126 h 131"/>
                  <a:gd name="T2" fmla="*/ 0 w 106"/>
                  <a:gd name="T3" fmla="*/ 90 h 131"/>
                  <a:gd name="T4" fmla="*/ 30 w 106"/>
                  <a:gd name="T5" fmla="*/ 0 h 131"/>
                  <a:gd name="T6" fmla="*/ 56 w 106"/>
                  <a:gd name="T7" fmla="*/ 0 h 131"/>
                  <a:gd name="T8" fmla="*/ 106 w 106"/>
                  <a:gd name="T9" fmla="*/ 30 h 131"/>
                  <a:gd name="T10" fmla="*/ 91 w 106"/>
                  <a:gd name="T11" fmla="*/ 105 h 131"/>
                  <a:gd name="T12" fmla="*/ 65 w 106"/>
                  <a:gd name="T13" fmla="*/ 131 h 131"/>
                  <a:gd name="T14" fmla="*/ 21 w 106"/>
                  <a:gd name="T15" fmla="*/ 126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31">
                    <a:moveTo>
                      <a:pt x="21" y="126"/>
                    </a:moveTo>
                    <a:lnTo>
                      <a:pt x="0" y="90"/>
                    </a:lnTo>
                    <a:lnTo>
                      <a:pt x="30" y="0"/>
                    </a:lnTo>
                    <a:lnTo>
                      <a:pt x="56" y="0"/>
                    </a:lnTo>
                    <a:lnTo>
                      <a:pt x="106" y="30"/>
                    </a:lnTo>
                    <a:lnTo>
                      <a:pt x="91" y="105"/>
                    </a:lnTo>
                    <a:lnTo>
                      <a:pt x="65" y="131"/>
                    </a:lnTo>
                    <a:lnTo>
                      <a:pt x="21" y="126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041" name="Freeform 1032">
              <a:extLst>
                <a:ext uri="{FF2B5EF4-FFF2-40B4-BE49-F238E27FC236}">
                  <a16:creationId xmlns:a16="http://schemas.microsoft.com/office/drawing/2014/main" id="{70F83E95-BAEB-C9DA-0B94-3EFD763E4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507"/>
              <a:ext cx="102" cy="127"/>
            </a:xfrm>
            <a:custGeom>
              <a:avLst/>
              <a:gdLst>
                <a:gd name="T0" fmla="*/ 0 w 102"/>
                <a:gd name="T1" fmla="*/ 127 h 127"/>
                <a:gd name="T2" fmla="*/ 0 w 102"/>
                <a:gd name="T3" fmla="*/ 5 h 127"/>
                <a:gd name="T4" fmla="*/ 65 w 102"/>
                <a:gd name="T5" fmla="*/ 0 h 127"/>
                <a:gd name="T6" fmla="*/ 102 w 102"/>
                <a:gd name="T7" fmla="*/ 35 h 127"/>
                <a:gd name="T8" fmla="*/ 86 w 102"/>
                <a:gd name="T9" fmla="*/ 86 h 127"/>
                <a:gd name="T10" fmla="*/ 25 w 102"/>
                <a:gd name="T11" fmla="*/ 127 h 127"/>
                <a:gd name="T12" fmla="*/ 0 w 102"/>
                <a:gd name="T1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27">
                  <a:moveTo>
                    <a:pt x="0" y="127"/>
                  </a:moveTo>
                  <a:lnTo>
                    <a:pt x="0" y="5"/>
                  </a:lnTo>
                  <a:lnTo>
                    <a:pt x="65" y="0"/>
                  </a:lnTo>
                  <a:lnTo>
                    <a:pt x="102" y="35"/>
                  </a:lnTo>
                  <a:lnTo>
                    <a:pt x="86" y="86"/>
                  </a:lnTo>
                  <a:lnTo>
                    <a:pt x="25" y="127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2" name="Freeform 1033">
              <a:extLst>
                <a:ext uri="{FF2B5EF4-FFF2-40B4-BE49-F238E27FC236}">
                  <a16:creationId xmlns:a16="http://schemas.microsoft.com/office/drawing/2014/main" id="{B243BA82-4F62-0E68-7EEE-7E480C90D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933"/>
              <a:ext cx="107" cy="65"/>
            </a:xfrm>
            <a:custGeom>
              <a:avLst/>
              <a:gdLst>
                <a:gd name="T0" fmla="*/ 0 w 107"/>
                <a:gd name="T1" fmla="*/ 24 h 65"/>
                <a:gd name="T2" fmla="*/ 72 w 107"/>
                <a:gd name="T3" fmla="*/ 0 h 65"/>
                <a:gd name="T4" fmla="*/ 107 w 107"/>
                <a:gd name="T5" fmla="*/ 15 h 65"/>
                <a:gd name="T6" fmla="*/ 107 w 107"/>
                <a:gd name="T7" fmla="*/ 44 h 65"/>
                <a:gd name="T8" fmla="*/ 98 w 107"/>
                <a:gd name="T9" fmla="*/ 65 h 65"/>
                <a:gd name="T10" fmla="*/ 26 w 107"/>
                <a:gd name="T11" fmla="*/ 65 h 65"/>
                <a:gd name="T12" fmla="*/ 0 w 107"/>
                <a:gd name="T1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65">
                  <a:moveTo>
                    <a:pt x="0" y="24"/>
                  </a:moveTo>
                  <a:lnTo>
                    <a:pt x="72" y="0"/>
                  </a:lnTo>
                  <a:lnTo>
                    <a:pt x="107" y="15"/>
                  </a:lnTo>
                  <a:lnTo>
                    <a:pt x="107" y="44"/>
                  </a:lnTo>
                  <a:lnTo>
                    <a:pt x="98" y="65"/>
                  </a:lnTo>
                  <a:lnTo>
                    <a:pt x="26" y="65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3" name="Freeform 1034">
              <a:extLst>
                <a:ext uri="{FF2B5EF4-FFF2-40B4-BE49-F238E27FC236}">
                  <a16:creationId xmlns:a16="http://schemas.microsoft.com/office/drawing/2014/main" id="{F515FF61-03C7-4401-7271-3E6B78126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581"/>
              <a:ext cx="227" cy="263"/>
            </a:xfrm>
            <a:custGeom>
              <a:avLst/>
              <a:gdLst>
                <a:gd name="T0" fmla="*/ 182 w 227"/>
                <a:gd name="T1" fmla="*/ 0 h 263"/>
                <a:gd name="T2" fmla="*/ 192 w 227"/>
                <a:gd name="T3" fmla="*/ 20 h 263"/>
                <a:gd name="T4" fmla="*/ 186 w 227"/>
                <a:gd name="T5" fmla="*/ 70 h 263"/>
                <a:gd name="T6" fmla="*/ 227 w 227"/>
                <a:gd name="T7" fmla="*/ 106 h 263"/>
                <a:gd name="T8" fmla="*/ 182 w 227"/>
                <a:gd name="T9" fmla="*/ 147 h 263"/>
                <a:gd name="T10" fmla="*/ 171 w 227"/>
                <a:gd name="T11" fmla="*/ 217 h 263"/>
                <a:gd name="T12" fmla="*/ 162 w 227"/>
                <a:gd name="T13" fmla="*/ 247 h 263"/>
                <a:gd name="T14" fmla="*/ 101 w 227"/>
                <a:gd name="T15" fmla="*/ 223 h 263"/>
                <a:gd name="T16" fmla="*/ 60 w 227"/>
                <a:gd name="T17" fmla="*/ 258 h 263"/>
                <a:gd name="T18" fmla="*/ 20 w 227"/>
                <a:gd name="T19" fmla="*/ 263 h 263"/>
                <a:gd name="T20" fmla="*/ 0 w 227"/>
                <a:gd name="T21" fmla="*/ 232 h 263"/>
                <a:gd name="T22" fmla="*/ 9 w 227"/>
                <a:gd name="T23" fmla="*/ 177 h 263"/>
                <a:gd name="T24" fmla="*/ 46 w 227"/>
                <a:gd name="T25" fmla="*/ 167 h 263"/>
                <a:gd name="T26" fmla="*/ 46 w 227"/>
                <a:gd name="T27" fmla="*/ 131 h 263"/>
                <a:gd name="T28" fmla="*/ 35 w 227"/>
                <a:gd name="T29" fmla="*/ 106 h 263"/>
                <a:gd name="T30" fmla="*/ 50 w 227"/>
                <a:gd name="T31" fmla="*/ 42 h 263"/>
                <a:gd name="T32" fmla="*/ 50 w 227"/>
                <a:gd name="T33" fmla="*/ 29 h 263"/>
                <a:gd name="T34" fmla="*/ 121 w 227"/>
                <a:gd name="T35" fmla="*/ 14 h 263"/>
                <a:gd name="T36" fmla="*/ 182 w 227"/>
                <a:gd name="T3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263">
                  <a:moveTo>
                    <a:pt x="182" y="0"/>
                  </a:moveTo>
                  <a:lnTo>
                    <a:pt x="192" y="20"/>
                  </a:lnTo>
                  <a:lnTo>
                    <a:pt x="186" y="70"/>
                  </a:lnTo>
                  <a:lnTo>
                    <a:pt x="227" y="106"/>
                  </a:lnTo>
                  <a:lnTo>
                    <a:pt x="182" y="147"/>
                  </a:lnTo>
                  <a:lnTo>
                    <a:pt x="171" y="217"/>
                  </a:lnTo>
                  <a:lnTo>
                    <a:pt x="162" y="247"/>
                  </a:lnTo>
                  <a:lnTo>
                    <a:pt x="101" y="223"/>
                  </a:lnTo>
                  <a:lnTo>
                    <a:pt x="60" y="258"/>
                  </a:lnTo>
                  <a:lnTo>
                    <a:pt x="20" y="263"/>
                  </a:lnTo>
                  <a:lnTo>
                    <a:pt x="0" y="232"/>
                  </a:lnTo>
                  <a:lnTo>
                    <a:pt x="9" y="177"/>
                  </a:lnTo>
                  <a:lnTo>
                    <a:pt x="46" y="167"/>
                  </a:lnTo>
                  <a:lnTo>
                    <a:pt x="46" y="131"/>
                  </a:lnTo>
                  <a:lnTo>
                    <a:pt x="35" y="106"/>
                  </a:lnTo>
                  <a:lnTo>
                    <a:pt x="50" y="42"/>
                  </a:lnTo>
                  <a:lnTo>
                    <a:pt x="50" y="29"/>
                  </a:lnTo>
                  <a:lnTo>
                    <a:pt x="121" y="14"/>
                  </a:lnTo>
                  <a:lnTo>
                    <a:pt x="182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" name="Freeform 1035">
              <a:extLst>
                <a:ext uri="{FF2B5EF4-FFF2-40B4-BE49-F238E27FC236}">
                  <a16:creationId xmlns:a16="http://schemas.microsoft.com/office/drawing/2014/main" id="{E056789F-18F1-3FCC-2F5A-336B8181A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61"/>
              <a:ext cx="223" cy="131"/>
            </a:xfrm>
            <a:custGeom>
              <a:avLst/>
              <a:gdLst>
                <a:gd name="T0" fmla="*/ 87 w 223"/>
                <a:gd name="T1" fmla="*/ 0 h 131"/>
                <a:gd name="T2" fmla="*/ 152 w 223"/>
                <a:gd name="T3" fmla="*/ 4 h 131"/>
                <a:gd name="T4" fmla="*/ 223 w 223"/>
                <a:gd name="T5" fmla="*/ 65 h 131"/>
                <a:gd name="T6" fmla="*/ 213 w 223"/>
                <a:gd name="T7" fmla="*/ 126 h 131"/>
                <a:gd name="T8" fmla="*/ 122 w 223"/>
                <a:gd name="T9" fmla="*/ 131 h 131"/>
                <a:gd name="T10" fmla="*/ 76 w 223"/>
                <a:gd name="T11" fmla="*/ 120 h 131"/>
                <a:gd name="T12" fmla="*/ 56 w 223"/>
                <a:gd name="T13" fmla="*/ 126 h 131"/>
                <a:gd name="T14" fmla="*/ 15 w 223"/>
                <a:gd name="T15" fmla="*/ 111 h 131"/>
                <a:gd name="T16" fmla="*/ 0 w 223"/>
                <a:gd name="T17" fmla="*/ 61 h 131"/>
                <a:gd name="T18" fmla="*/ 26 w 223"/>
                <a:gd name="T19" fmla="*/ 30 h 131"/>
                <a:gd name="T20" fmla="*/ 87 w 223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3" h="131">
                  <a:moveTo>
                    <a:pt x="87" y="0"/>
                  </a:moveTo>
                  <a:lnTo>
                    <a:pt x="152" y="4"/>
                  </a:lnTo>
                  <a:lnTo>
                    <a:pt x="223" y="65"/>
                  </a:lnTo>
                  <a:lnTo>
                    <a:pt x="213" y="126"/>
                  </a:lnTo>
                  <a:lnTo>
                    <a:pt x="122" y="131"/>
                  </a:lnTo>
                  <a:lnTo>
                    <a:pt x="76" y="120"/>
                  </a:lnTo>
                  <a:lnTo>
                    <a:pt x="56" y="126"/>
                  </a:lnTo>
                  <a:lnTo>
                    <a:pt x="15" y="111"/>
                  </a:lnTo>
                  <a:lnTo>
                    <a:pt x="0" y="61"/>
                  </a:lnTo>
                  <a:lnTo>
                    <a:pt x="26" y="3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5" name="Freeform 1036">
              <a:extLst>
                <a:ext uri="{FF2B5EF4-FFF2-40B4-BE49-F238E27FC236}">
                  <a16:creationId xmlns:a16="http://schemas.microsoft.com/office/drawing/2014/main" id="{37886933-379B-90EF-B961-24537E50C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7" y="877"/>
              <a:ext cx="213" cy="324"/>
            </a:xfrm>
            <a:custGeom>
              <a:avLst/>
              <a:gdLst>
                <a:gd name="T0" fmla="*/ 21 w 213"/>
                <a:gd name="T1" fmla="*/ 50 h 324"/>
                <a:gd name="T2" fmla="*/ 117 w 213"/>
                <a:gd name="T3" fmla="*/ 0 h 324"/>
                <a:gd name="T4" fmla="*/ 137 w 213"/>
                <a:gd name="T5" fmla="*/ 56 h 324"/>
                <a:gd name="T6" fmla="*/ 152 w 213"/>
                <a:gd name="T7" fmla="*/ 182 h 324"/>
                <a:gd name="T8" fmla="*/ 172 w 213"/>
                <a:gd name="T9" fmla="*/ 187 h 324"/>
                <a:gd name="T10" fmla="*/ 207 w 213"/>
                <a:gd name="T11" fmla="*/ 172 h 324"/>
                <a:gd name="T12" fmla="*/ 213 w 213"/>
                <a:gd name="T13" fmla="*/ 182 h 324"/>
                <a:gd name="T14" fmla="*/ 213 w 213"/>
                <a:gd name="T15" fmla="*/ 207 h 324"/>
                <a:gd name="T16" fmla="*/ 198 w 213"/>
                <a:gd name="T17" fmla="*/ 314 h 324"/>
                <a:gd name="T18" fmla="*/ 183 w 213"/>
                <a:gd name="T19" fmla="*/ 324 h 324"/>
                <a:gd name="T20" fmla="*/ 91 w 213"/>
                <a:gd name="T21" fmla="*/ 324 h 324"/>
                <a:gd name="T22" fmla="*/ 76 w 213"/>
                <a:gd name="T23" fmla="*/ 274 h 324"/>
                <a:gd name="T24" fmla="*/ 102 w 213"/>
                <a:gd name="T25" fmla="*/ 253 h 324"/>
                <a:gd name="T26" fmla="*/ 91 w 213"/>
                <a:gd name="T27" fmla="*/ 238 h 324"/>
                <a:gd name="T28" fmla="*/ 41 w 213"/>
                <a:gd name="T29" fmla="*/ 117 h 324"/>
                <a:gd name="T30" fmla="*/ 0 w 213"/>
                <a:gd name="T31" fmla="*/ 100 h 324"/>
                <a:gd name="T32" fmla="*/ 21 w 213"/>
                <a:gd name="T33" fmla="*/ 5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324">
                  <a:moveTo>
                    <a:pt x="21" y="50"/>
                  </a:moveTo>
                  <a:lnTo>
                    <a:pt x="117" y="0"/>
                  </a:lnTo>
                  <a:lnTo>
                    <a:pt x="137" y="56"/>
                  </a:lnTo>
                  <a:lnTo>
                    <a:pt x="152" y="182"/>
                  </a:lnTo>
                  <a:lnTo>
                    <a:pt x="172" y="187"/>
                  </a:lnTo>
                  <a:lnTo>
                    <a:pt x="207" y="172"/>
                  </a:lnTo>
                  <a:lnTo>
                    <a:pt x="213" y="182"/>
                  </a:lnTo>
                  <a:lnTo>
                    <a:pt x="213" y="207"/>
                  </a:lnTo>
                  <a:lnTo>
                    <a:pt x="198" y="314"/>
                  </a:lnTo>
                  <a:lnTo>
                    <a:pt x="183" y="324"/>
                  </a:lnTo>
                  <a:lnTo>
                    <a:pt x="91" y="324"/>
                  </a:lnTo>
                  <a:lnTo>
                    <a:pt x="76" y="274"/>
                  </a:lnTo>
                  <a:lnTo>
                    <a:pt x="102" y="253"/>
                  </a:lnTo>
                  <a:lnTo>
                    <a:pt x="91" y="238"/>
                  </a:lnTo>
                  <a:lnTo>
                    <a:pt x="41" y="117"/>
                  </a:lnTo>
                  <a:lnTo>
                    <a:pt x="0" y="100"/>
                  </a:lnTo>
                  <a:lnTo>
                    <a:pt x="21" y="5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6" name="Freeform 1037">
              <a:extLst>
                <a:ext uri="{FF2B5EF4-FFF2-40B4-BE49-F238E27FC236}">
                  <a16:creationId xmlns:a16="http://schemas.microsoft.com/office/drawing/2014/main" id="{2FE5B49A-7BF9-8C34-B5B5-C8BF1A329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791"/>
              <a:ext cx="98" cy="81"/>
            </a:xfrm>
            <a:custGeom>
              <a:avLst/>
              <a:gdLst>
                <a:gd name="T0" fmla="*/ 0 w 98"/>
                <a:gd name="T1" fmla="*/ 50 h 81"/>
                <a:gd name="T2" fmla="*/ 72 w 98"/>
                <a:gd name="T3" fmla="*/ 0 h 81"/>
                <a:gd name="T4" fmla="*/ 98 w 98"/>
                <a:gd name="T5" fmla="*/ 30 h 81"/>
                <a:gd name="T6" fmla="*/ 98 w 98"/>
                <a:gd name="T7" fmla="*/ 46 h 81"/>
                <a:gd name="T8" fmla="*/ 26 w 98"/>
                <a:gd name="T9" fmla="*/ 81 h 81"/>
                <a:gd name="T10" fmla="*/ 0 w 98"/>
                <a:gd name="T11" fmla="*/ 5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81">
                  <a:moveTo>
                    <a:pt x="0" y="50"/>
                  </a:moveTo>
                  <a:lnTo>
                    <a:pt x="72" y="0"/>
                  </a:lnTo>
                  <a:lnTo>
                    <a:pt x="98" y="30"/>
                  </a:lnTo>
                  <a:lnTo>
                    <a:pt x="98" y="46"/>
                  </a:lnTo>
                  <a:lnTo>
                    <a:pt x="26" y="81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7" name="Freeform 1038">
              <a:extLst>
                <a:ext uri="{FF2B5EF4-FFF2-40B4-BE49-F238E27FC236}">
                  <a16:creationId xmlns:a16="http://schemas.microsoft.com/office/drawing/2014/main" id="{3578FC05-C9B9-CE13-4C9A-B1BF87ED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" y="811"/>
              <a:ext cx="162" cy="137"/>
            </a:xfrm>
            <a:custGeom>
              <a:avLst/>
              <a:gdLst>
                <a:gd name="T0" fmla="*/ 0 w 162"/>
                <a:gd name="T1" fmla="*/ 30 h 137"/>
                <a:gd name="T2" fmla="*/ 37 w 162"/>
                <a:gd name="T3" fmla="*/ 0 h 137"/>
                <a:gd name="T4" fmla="*/ 107 w 162"/>
                <a:gd name="T5" fmla="*/ 30 h 137"/>
                <a:gd name="T6" fmla="*/ 162 w 162"/>
                <a:gd name="T7" fmla="*/ 91 h 137"/>
                <a:gd name="T8" fmla="*/ 112 w 162"/>
                <a:gd name="T9" fmla="*/ 137 h 137"/>
                <a:gd name="T10" fmla="*/ 87 w 162"/>
                <a:gd name="T11" fmla="*/ 131 h 137"/>
                <a:gd name="T12" fmla="*/ 46 w 162"/>
                <a:gd name="T13" fmla="*/ 137 h 137"/>
                <a:gd name="T14" fmla="*/ 11 w 162"/>
                <a:gd name="T15" fmla="*/ 122 h 137"/>
                <a:gd name="T16" fmla="*/ 5 w 162"/>
                <a:gd name="T17" fmla="*/ 91 h 137"/>
                <a:gd name="T18" fmla="*/ 0 w 162"/>
                <a:gd name="T19" fmla="*/ 3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137">
                  <a:moveTo>
                    <a:pt x="0" y="30"/>
                  </a:moveTo>
                  <a:lnTo>
                    <a:pt x="37" y="0"/>
                  </a:lnTo>
                  <a:lnTo>
                    <a:pt x="107" y="30"/>
                  </a:lnTo>
                  <a:lnTo>
                    <a:pt x="162" y="91"/>
                  </a:lnTo>
                  <a:lnTo>
                    <a:pt x="112" y="137"/>
                  </a:lnTo>
                  <a:lnTo>
                    <a:pt x="87" y="131"/>
                  </a:lnTo>
                  <a:lnTo>
                    <a:pt x="46" y="137"/>
                  </a:lnTo>
                  <a:lnTo>
                    <a:pt x="11" y="122"/>
                  </a:lnTo>
                  <a:lnTo>
                    <a:pt x="5" y="91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8" name="Freeform 1039">
              <a:extLst>
                <a:ext uri="{FF2B5EF4-FFF2-40B4-BE49-F238E27FC236}">
                  <a16:creationId xmlns:a16="http://schemas.microsoft.com/office/drawing/2014/main" id="{5D8B6629-47A5-743E-732C-09F88EF1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2" y="977"/>
              <a:ext cx="126" cy="153"/>
            </a:xfrm>
            <a:custGeom>
              <a:avLst/>
              <a:gdLst>
                <a:gd name="T0" fmla="*/ 15 w 126"/>
                <a:gd name="T1" fmla="*/ 17 h 153"/>
                <a:gd name="T2" fmla="*/ 35 w 126"/>
                <a:gd name="T3" fmla="*/ 0 h 153"/>
                <a:gd name="T4" fmla="*/ 76 w 126"/>
                <a:gd name="T5" fmla="*/ 17 h 153"/>
                <a:gd name="T6" fmla="*/ 126 w 126"/>
                <a:gd name="T7" fmla="*/ 138 h 153"/>
                <a:gd name="T8" fmla="*/ 85 w 126"/>
                <a:gd name="T9" fmla="*/ 153 h 153"/>
                <a:gd name="T10" fmla="*/ 0 w 126"/>
                <a:gd name="T11" fmla="*/ 133 h 153"/>
                <a:gd name="T12" fmla="*/ 25 w 126"/>
                <a:gd name="T13" fmla="*/ 27 h 153"/>
                <a:gd name="T14" fmla="*/ 15 w 126"/>
                <a:gd name="T15" fmla="*/ 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53">
                  <a:moveTo>
                    <a:pt x="15" y="17"/>
                  </a:moveTo>
                  <a:lnTo>
                    <a:pt x="35" y="0"/>
                  </a:lnTo>
                  <a:lnTo>
                    <a:pt x="76" y="17"/>
                  </a:lnTo>
                  <a:lnTo>
                    <a:pt x="126" y="138"/>
                  </a:lnTo>
                  <a:lnTo>
                    <a:pt x="85" y="153"/>
                  </a:lnTo>
                  <a:lnTo>
                    <a:pt x="0" y="133"/>
                  </a:lnTo>
                  <a:lnTo>
                    <a:pt x="25" y="27"/>
                  </a:lnTo>
                  <a:lnTo>
                    <a:pt x="15" y="1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9" name="Freeform 1040">
              <a:extLst>
                <a:ext uri="{FF2B5EF4-FFF2-40B4-BE49-F238E27FC236}">
                  <a16:creationId xmlns:a16="http://schemas.microsoft.com/office/drawing/2014/main" id="{EDF4ED23-4F87-0949-2B1C-E6B0C6CC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750"/>
              <a:ext cx="152" cy="107"/>
            </a:xfrm>
            <a:custGeom>
              <a:avLst/>
              <a:gdLst>
                <a:gd name="T0" fmla="*/ 137 w 152"/>
                <a:gd name="T1" fmla="*/ 0 h 107"/>
                <a:gd name="T2" fmla="*/ 152 w 152"/>
                <a:gd name="T3" fmla="*/ 21 h 107"/>
                <a:gd name="T4" fmla="*/ 142 w 152"/>
                <a:gd name="T5" fmla="*/ 46 h 107"/>
                <a:gd name="T6" fmla="*/ 76 w 152"/>
                <a:gd name="T7" fmla="*/ 107 h 107"/>
                <a:gd name="T8" fmla="*/ 26 w 152"/>
                <a:gd name="T9" fmla="*/ 87 h 107"/>
                <a:gd name="T10" fmla="*/ 26 w 152"/>
                <a:gd name="T11" fmla="*/ 71 h 107"/>
                <a:gd name="T12" fmla="*/ 0 w 152"/>
                <a:gd name="T13" fmla="*/ 41 h 107"/>
                <a:gd name="T14" fmla="*/ 15 w 152"/>
                <a:gd name="T15" fmla="*/ 30 h 107"/>
                <a:gd name="T16" fmla="*/ 137 w 152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07">
                  <a:moveTo>
                    <a:pt x="137" y="0"/>
                  </a:moveTo>
                  <a:lnTo>
                    <a:pt x="152" y="21"/>
                  </a:lnTo>
                  <a:lnTo>
                    <a:pt x="142" y="46"/>
                  </a:lnTo>
                  <a:lnTo>
                    <a:pt x="76" y="107"/>
                  </a:lnTo>
                  <a:lnTo>
                    <a:pt x="26" y="87"/>
                  </a:lnTo>
                  <a:lnTo>
                    <a:pt x="26" y="71"/>
                  </a:lnTo>
                  <a:lnTo>
                    <a:pt x="0" y="41"/>
                  </a:lnTo>
                  <a:lnTo>
                    <a:pt x="15" y="3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0" name="Freeform 1041">
              <a:extLst>
                <a:ext uri="{FF2B5EF4-FFF2-40B4-BE49-F238E27FC236}">
                  <a16:creationId xmlns:a16="http://schemas.microsoft.com/office/drawing/2014/main" id="{361306B6-D4B9-D06F-76D1-7FA8E00F8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599"/>
              <a:ext cx="120" cy="111"/>
            </a:xfrm>
            <a:custGeom>
              <a:avLst/>
              <a:gdLst>
                <a:gd name="T0" fmla="*/ 116 w 120"/>
                <a:gd name="T1" fmla="*/ 24 h 111"/>
                <a:gd name="T2" fmla="*/ 120 w 120"/>
                <a:gd name="T3" fmla="*/ 55 h 111"/>
                <a:gd name="T4" fmla="*/ 116 w 120"/>
                <a:gd name="T5" fmla="*/ 111 h 111"/>
                <a:gd name="T6" fmla="*/ 96 w 120"/>
                <a:gd name="T7" fmla="*/ 111 h 111"/>
                <a:gd name="T8" fmla="*/ 50 w 120"/>
                <a:gd name="T9" fmla="*/ 40 h 111"/>
                <a:gd name="T10" fmla="*/ 0 w 120"/>
                <a:gd name="T11" fmla="*/ 24 h 111"/>
                <a:gd name="T12" fmla="*/ 10 w 120"/>
                <a:gd name="T13" fmla="*/ 0 h 111"/>
                <a:gd name="T14" fmla="*/ 60 w 120"/>
                <a:gd name="T15" fmla="*/ 4 h 111"/>
                <a:gd name="T16" fmla="*/ 116 w 120"/>
                <a:gd name="T17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1">
                  <a:moveTo>
                    <a:pt x="116" y="24"/>
                  </a:moveTo>
                  <a:lnTo>
                    <a:pt x="120" y="55"/>
                  </a:lnTo>
                  <a:lnTo>
                    <a:pt x="116" y="111"/>
                  </a:lnTo>
                  <a:lnTo>
                    <a:pt x="96" y="111"/>
                  </a:lnTo>
                  <a:lnTo>
                    <a:pt x="50" y="40"/>
                  </a:lnTo>
                  <a:lnTo>
                    <a:pt x="0" y="24"/>
                  </a:lnTo>
                  <a:lnTo>
                    <a:pt x="10" y="0"/>
                  </a:lnTo>
                  <a:lnTo>
                    <a:pt x="60" y="4"/>
                  </a:lnTo>
                  <a:lnTo>
                    <a:pt x="116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1" name="Freeform 1042">
              <a:extLst>
                <a:ext uri="{FF2B5EF4-FFF2-40B4-BE49-F238E27FC236}">
                  <a16:creationId xmlns:a16="http://schemas.microsoft.com/office/drawing/2014/main" id="{2A63F075-04E6-A4CD-84E9-679A0BE7D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599"/>
              <a:ext cx="120" cy="111"/>
            </a:xfrm>
            <a:custGeom>
              <a:avLst/>
              <a:gdLst>
                <a:gd name="T0" fmla="*/ 116 w 120"/>
                <a:gd name="T1" fmla="*/ 24 h 111"/>
                <a:gd name="T2" fmla="*/ 120 w 120"/>
                <a:gd name="T3" fmla="*/ 55 h 111"/>
                <a:gd name="T4" fmla="*/ 116 w 120"/>
                <a:gd name="T5" fmla="*/ 111 h 111"/>
                <a:gd name="T6" fmla="*/ 96 w 120"/>
                <a:gd name="T7" fmla="*/ 111 h 111"/>
                <a:gd name="T8" fmla="*/ 50 w 120"/>
                <a:gd name="T9" fmla="*/ 40 h 111"/>
                <a:gd name="T10" fmla="*/ 0 w 120"/>
                <a:gd name="T11" fmla="*/ 24 h 111"/>
                <a:gd name="T12" fmla="*/ 10 w 120"/>
                <a:gd name="T13" fmla="*/ 0 h 111"/>
                <a:gd name="T14" fmla="*/ 60 w 120"/>
                <a:gd name="T15" fmla="*/ 4 h 111"/>
                <a:gd name="T16" fmla="*/ 116 w 120"/>
                <a:gd name="T17" fmla="*/ 2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1">
                  <a:moveTo>
                    <a:pt x="116" y="24"/>
                  </a:moveTo>
                  <a:lnTo>
                    <a:pt x="120" y="55"/>
                  </a:lnTo>
                  <a:lnTo>
                    <a:pt x="116" y="111"/>
                  </a:lnTo>
                  <a:lnTo>
                    <a:pt x="96" y="111"/>
                  </a:lnTo>
                  <a:lnTo>
                    <a:pt x="50" y="40"/>
                  </a:lnTo>
                  <a:lnTo>
                    <a:pt x="0" y="24"/>
                  </a:lnTo>
                  <a:lnTo>
                    <a:pt x="10" y="0"/>
                  </a:lnTo>
                  <a:lnTo>
                    <a:pt x="60" y="4"/>
                  </a:lnTo>
                  <a:lnTo>
                    <a:pt x="116" y="24"/>
                  </a:lnTo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2" name="Freeform 1043">
              <a:extLst>
                <a:ext uri="{FF2B5EF4-FFF2-40B4-BE49-F238E27FC236}">
                  <a16:creationId xmlns:a16="http://schemas.microsoft.com/office/drawing/2014/main" id="{24DAFCD2-A87F-2A9F-EDA9-AAB3946D8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518"/>
              <a:ext cx="102" cy="111"/>
            </a:xfrm>
            <a:custGeom>
              <a:avLst/>
              <a:gdLst>
                <a:gd name="T0" fmla="*/ 0 w 102"/>
                <a:gd name="T1" fmla="*/ 35 h 111"/>
                <a:gd name="T2" fmla="*/ 31 w 102"/>
                <a:gd name="T3" fmla="*/ 0 h 111"/>
                <a:gd name="T4" fmla="*/ 92 w 102"/>
                <a:gd name="T5" fmla="*/ 20 h 111"/>
                <a:gd name="T6" fmla="*/ 102 w 102"/>
                <a:gd name="T7" fmla="*/ 81 h 111"/>
                <a:gd name="T8" fmla="*/ 92 w 102"/>
                <a:gd name="T9" fmla="*/ 105 h 111"/>
                <a:gd name="T10" fmla="*/ 76 w 102"/>
                <a:gd name="T11" fmla="*/ 111 h 111"/>
                <a:gd name="T12" fmla="*/ 20 w 102"/>
                <a:gd name="T13" fmla="*/ 81 h 111"/>
                <a:gd name="T14" fmla="*/ 0 w 102"/>
                <a:gd name="T15" fmla="*/ 3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11">
                  <a:moveTo>
                    <a:pt x="0" y="35"/>
                  </a:moveTo>
                  <a:lnTo>
                    <a:pt x="31" y="0"/>
                  </a:lnTo>
                  <a:lnTo>
                    <a:pt x="92" y="20"/>
                  </a:lnTo>
                  <a:lnTo>
                    <a:pt x="102" y="81"/>
                  </a:lnTo>
                  <a:lnTo>
                    <a:pt x="92" y="105"/>
                  </a:lnTo>
                  <a:lnTo>
                    <a:pt x="76" y="111"/>
                  </a:lnTo>
                  <a:lnTo>
                    <a:pt x="20" y="81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3" name="Freeform 1044">
              <a:extLst>
                <a:ext uri="{FF2B5EF4-FFF2-40B4-BE49-F238E27FC236}">
                  <a16:creationId xmlns:a16="http://schemas.microsoft.com/office/drawing/2014/main" id="{12088237-3D55-AE79-EC36-E03C40FC0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259"/>
              <a:ext cx="111" cy="102"/>
            </a:xfrm>
            <a:custGeom>
              <a:avLst/>
              <a:gdLst>
                <a:gd name="T0" fmla="*/ 40 w 111"/>
                <a:gd name="T1" fmla="*/ 0 h 102"/>
                <a:gd name="T2" fmla="*/ 90 w 111"/>
                <a:gd name="T3" fmla="*/ 4 h 102"/>
                <a:gd name="T4" fmla="*/ 111 w 111"/>
                <a:gd name="T5" fmla="*/ 50 h 102"/>
                <a:gd name="T6" fmla="*/ 81 w 111"/>
                <a:gd name="T7" fmla="*/ 102 h 102"/>
                <a:gd name="T8" fmla="*/ 55 w 111"/>
                <a:gd name="T9" fmla="*/ 102 h 102"/>
                <a:gd name="T10" fmla="*/ 55 w 111"/>
                <a:gd name="T11" fmla="*/ 56 h 102"/>
                <a:gd name="T12" fmla="*/ 25 w 111"/>
                <a:gd name="T13" fmla="*/ 50 h 102"/>
                <a:gd name="T14" fmla="*/ 0 w 111"/>
                <a:gd name="T15" fmla="*/ 41 h 102"/>
                <a:gd name="T16" fmla="*/ 9 w 111"/>
                <a:gd name="T17" fmla="*/ 21 h 102"/>
                <a:gd name="T18" fmla="*/ 40 w 111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02">
                  <a:moveTo>
                    <a:pt x="40" y="0"/>
                  </a:moveTo>
                  <a:lnTo>
                    <a:pt x="90" y="4"/>
                  </a:lnTo>
                  <a:lnTo>
                    <a:pt x="111" y="50"/>
                  </a:lnTo>
                  <a:lnTo>
                    <a:pt x="81" y="102"/>
                  </a:lnTo>
                  <a:lnTo>
                    <a:pt x="55" y="102"/>
                  </a:lnTo>
                  <a:lnTo>
                    <a:pt x="55" y="56"/>
                  </a:lnTo>
                  <a:lnTo>
                    <a:pt x="25" y="50"/>
                  </a:lnTo>
                  <a:lnTo>
                    <a:pt x="0" y="41"/>
                  </a:lnTo>
                  <a:lnTo>
                    <a:pt x="9" y="2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4" name="Freeform 1045">
              <a:extLst>
                <a:ext uri="{FF2B5EF4-FFF2-40B4-BE49-F238E27FC236}">
                  <a16:creationId xmlns:a16="http://schemas.microsoft.com/office/drawing/2014/main" id="{251AE060-1803-22D2-2F60-67EDB34EA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1647"/>
              <a:ext cx="249" cy="258"/>
            </a:xfrm>
            <a:custGeom>
              <a:avLst/>
              <a:gdLst>
                <a:gd name="T0" fmla="*/ 11 w 249"/>
                <a:gd name="T1" fmla="*/ 101 h 258"/>
                <a:gd name="T2" fmla="*/ 107 w 249"/>
                <a:gd name="T3" fmla="*/ 4 h 258"/>
                <a:gd name="T4" fmla="*/ 127 w 249"/>
                <a:gd name="T5" fmla="*/ 0 h 258"/>
                <a:gd name="T6" fmla="*/ 147 w 249"/>
                <a:gd name="T7" fmla="*/ 40 h 258"/>
                <a:gd name="T8" fmla="*/ 238 w 249"/>
                <a:gd name="T9" fmla="*/ 40 h 258"/>
                <a:gd name="T10" fmla="*/ 249 w 249"/>
                <a:gd name="T11" fmla="*/ 65 h 258"/>
                <a:gd name="T12" fmla="*/ 249 w 249"/>
                <a:gd name="T13" fmla="*/ 101 h 258"/>
                <a:gd name="T14" fmla="*/ 212 w 249"/>
                <a:gd name="T15" fmla="*/ 111 h 258"/>
                <a:gd name="T16" fmla="*/ 203 w 249"/>
                <a:gd name="T17" fmla="*/ 166 h 258"/>
                <a:gd name="T18" fmla="*/ 223 w 249"/>
                <a:gd name="T19" fmla="*/ 197 h 258"/>
                <a:gd name="T20" fmla="*/ 162 w 249"/>
                <a:gd name="T21" fmla="*/ 258 h 258"/>
                <a:gd name="T22" fmla="*/ 136 w 249"/>
                <a:gd name="T23" fmla="*/ 253 h 258"/>
                <a:gd name="T24" fmla="*/ 131 w 249"/>
                <a:gd name="T25" fmla="*/ 222 h 258"/>
                <a:gd name="T26" fmla="*/ 15 w 249"/>
                <a:gd name="T27" fmla="*/ 172 h 258"/>
                <a:gd name="T28" fmla="*/ 0 w 249"/>
                <a:gd name="T29" fmla="*/ 157 h 258"/>
                <a:gd name="T30" fmla="*/ 11 w 249"/>
                <a:gd name="T31" fmla="*/ 10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9" h="258">
                  <a:moveTo>
                    <a:pt x="11" y="101"/>
                  </a:moveTo>
                  <a:lnTo>
                    <a:pt x="107" y="4"/>
                  </a:lnTo>
                  <a:lnTo>
                    <a:pt x="127" y="0"/>
                  </a:lnTo>
                  <a:lnTo>
                    <a:pt x="147" y="40"/>
                  </a:lnTo>
                  <a:lnTo>
                    <a:pt x="238" y="40"/>
                  </a:lnTo>
                  <a:lnTo>
                    <a:pt x="249" y="65"/>
                  </a:lnTo>
                  <a:lnTo>
                    <a:pt x="249" y="101"/>
                  </a:lnTo>
                  <a:lnTo>
                    <a:pt x="212" y="111"/>
                  </a:lnTo>
                  <a:lnTo>
                    <a:pt x="203" y="166"/>
                  </a:lnTo>
                  <a:lnTo>
                    <a:pt x="223" y="197"/>
                  </a:lnTo>
                  <a:lnTo>
                    <a:pt x="162" y="258"/>
                  </a:lnTo>
                  <a:lnTo>
                    <a:pt x="136" y="253"/>
                  </a:lnTo>
                  <a:lnTo>
                    <a:pt x="131" y="222"/>
                  </a:lnTo>
                  <a:lnTo>
                    <a:pt x="15" y="172"/>
                  </a:lnTo>
                  <a:lnTo>
                    <a:pt x="0" y="157"/>
                  </a:lnTo>
                  <a:lnTo>
                    <a:pt x="11" y="101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5" name="Freeform 1046">
              <a:extLst>
                <a:ext uri="{FF2B5EF4-FFF2-40B4-BE49-F238E27FC236}">
                  <a16:creationId xmlns:a16="http://schemas.microsoft.com/office/drawing/2014/main" id="{C37A941E-D4A9-E6FC-2A7C-03299178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512"/>
              <a:ext cx="156" cy="157"/>
            </a:xfrm>
            <a:custGeom>
              <a:avLst/>
              <a:gdLst>
                <a:gd name="T0" fmla="*/ 4 w 156"/>
                <a:gd name="T1" fmla="*/ 56 h 157"/>
                <a:gd name="T2" fmla="*/ 116 w 156"/>
                <a:gd name="T3" fmla="*/ 26 h 157"/>
                <a:gd name="T4" fmla="*/ 125 w 156"/>
                <a:gd name="T5" fmla="*/ 0 h 157"/>
                <a:gd name="T6" fmla="*/ 156 w 156"/>
                <a:gd name="T7" fmla="*/ 0 h 157"/>
                <a:gd name="T8" fmla="*/ 156 w 156"/>
                <a:gd name="T9" fmla="*/ 122 h 157"/>
                <a:gd name="T10" fmla="*/ 125 w 156"/>
                <a:gd name="T11" fmla="*/ 157 h 157"/>
                <a:gd name="T12" fmla="*/ 85 w 156"/>
                <a:gd name="T13" fmla="*/ 146 h 157"/>
                <a:gd name="T14" fmla="*/ 48 w 156"/>
                <a:gd name="T15" fmla="*/ 122 h 157"/>
                <a:gd name="T16" fmla="*/ 0 w 156"/>
                <a:gd name="T17" fmla="*/ 61 h 157"/>
                <a:gd name="T18" fmla="*/ 4 w 156"/>
                <a:gd name="T19" fmla="*/ 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7">
                  <a:moveTo>
                    <a:pt x="4" y="56"/>
                  </a:moveTo>
                  <a:lnTo>
                    <a:pt x="116" y="26"/>
                  </a:lnTo>
                  <a:lnTo>
                    <a:pt x="125" y="0"/>
                  </a:lnTo>
                  <a:lnTo>
                    <a:pt x="156" y="0"/>
                  </a:lnTo>
                  <a:lnTo>
                    <a:pt x="156" y="122"/>
                  </a:lnTo>
                  <a:lnTo>
                    <a:pt x="125" y="157"/>
                  </a:lnTo>
                  <a:lnTo>
                    <a:pt x="85" y="146"/>
                  </a:lnTo>
                  <a:lnTo>
                    <a:pt x="48" y="122"/>
                  </a:lnTo>
                  <a:lnTo>
                    <a:pt x="0" y="61"/>
                  </a:lnTo>
                  <a:lnTo>
                    <a:pt x="4" y="5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6" name="Freeform 1047">
              <a:extLst>
                <a:ext uri="{FF2B5EF4-FFF2-40B4-BE49-F238E27FC236}">
                  <a16:creationId xmlns:a16="http://schemas.microsoft.com/office/drawing/2014/main" id="{BC3C84EA-7180-B33A-BCAC-5665810A6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573"/>
              <a:ext cx="105" cy="91"/>
            </a:xfrm>
            <a:custGeom>
              <a:avLst/>
              <a:gdLst>
                <a:gd name="T0" fmla="*/ 57 w 105"/>
                <a:gd name="T1" fmla="*/ 0 h 91"/>
                <a:gd name="T2" fmla="*/ 105 w 105"/>
                <a:gd name="T3" fmla="*/ 61 h 91"/>
                <a:gd name="T4" fmla="*/ 57 w 105"/>
                <a:gd name="T5" fmla="*/ 91 h 91"/>
                <a:gd name="T6" fmla="*/ 0 w 105"/>
                <a:gd name="T7" fmla="*/ 30 h 91"/>
                <a:gd name="T8" fmla="*/ 57 w 105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1">
                  <a:moveTo>
                    <a:pt x="57" y="0"/>
                  </a:moveTo>
                  <a:lnTo>
                    <a:pt x="105" y="61"/>
                  </a:lnTo>
                  <a:lnTo>
                    <a:pt x="57" y="91"/>
                  </a:lnTo>
                  <a:lnTo>
                    <a:pt x="0" y="3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7" name="Freeform 1048">
              <a:extLst>
                <a:ext uri="{FF2B5EF4-FFF2-40B4-BE49-F238E27FC236}">
                  <a16:creationId xmlns:a16="http://schemas.microsoft.com/office/drawing/2014/main" id="{D3869957-3F62-FBD1-F61A-44FD5E73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03"/>
              <a:ext cx="213" cy="177"/>
            </a:xfrm>
            <a:custGeom>
              <a:avLst/>
              <a:gdLst>
                <a:gd name="T0" fmla="*/ 30 w 213"/>
                <a:gd name="T1" fmla="*/ 5 h 177"/>
                <a:gd name="T2" fmla="*/ 0 w 213"/>
                <a:gd name="T3" fmla="*/ 20 h 177"/>
                <a:gd name="T4" fmla="*/ 4 w 213"/>
                <a:gd name="T5" fmla="*/ 51 h 177"/>
                <a:gd name="T6" fmla="*/ 0 w 213"/>
                <a:gd name="T7" fmla="*/ 107 h 177"/>
                <a:gd name="T8" fmla="*/ 10 w 213"/>
                <a:gd name="T9" fmla="*/ 107 h 177"/>
                <a:gd name="T10" fmla="*/ 76 w 213"/>
                <a:gd name="T11" fmla="*/ 116 h 177"/>
                <a:gd name="T12" fmla="*/ 91 w 213"/>
                <a:gd name="T13" fmla="*/ 177 h 177"/>
                <a:gd name="T14" fmla="*/ 213 w 213"/>
                <a:gd name="T15" fmla="*/ 147 h 177"/>
                <a:gd name="T16" fmla="*/ 207 w 213"/>
                <a:gd name="T17" fmla="*/ 101 h 177"/>
                <a:gd name="T18" fmla="*/ 178 w 213"/>
                <a:gd name="T19" fmla="*/ 61 h 177"/>
                <a:gd name="T20" fmla="*/ 121 w 213"/>
                <a:gd name="T21" fmla="*/ 0 h 177"/>
                <a:gd name="T22" fmla="*/ 30 w 213"/>
                <a:gd name="T23" fmla="*/ 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177">
                  <a:moveTo>
                    <a:pt x="30" y="5"/>
                  </a:moveTo>
                  <a:lnTo>
                    <a:pt x="0" y="20"/>
                  </a:lnTo>
                  <a:lnTo>
                    <a:pt x="4" y="51"/>
                  </a:lnTo>
                  <a:lnTo>
                    <a:pt x="0" y="107"/>
                  </a:lnTo>
                  <a:lnTo>
                    <a:pt x="10" y="107"/>
                  </a:lnTo>
                  <a:lnTo>
                    <a:pt x="76" y="116"/>
                  </a:lnTo>
                  <a:lnTo>
                    <a:pt x="91" y="177"/>
                  </a:lnTo>
                  <a:lnTo>
                    <a:pt x="213" y="147"/>
                  </a:lnTo>
                  <a:lnTo>
                    <a:pt x="207" y="101"/>
                  </a:lnTo>
                  <a:lnTo>
                    <a:pt x="178" y="61"/>
                  </a:lnTo>
                  <a:lnTo>
                    <a:pt x="121" y="0"/>
                  </a:lnTo>
                  <a:lnTo>
                    <a:pt x="3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8" name="Freeform 1049">
              <a:extLst>
                <a:ext uri="{FF2B5EF4-FFF2-40B4-BE49-F238E27FC236}">
                  <a16:creationId xmlns:a16="http://schemas.microsoft.com/office/drawing/2014/main" id="{5E4A8D77-774F-8D67-D879-794F75021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03"/>
              <a:ext cx="213" cy="177"/>
            </a:xfrm>
            <a:custGeom>
              <a:avLst/>
              <a:gdLst>
                <a:gd name="T0" fmla="*/ 30 w 213"/>
                <a:gd name="T1" fmla="*/ 5 h 177"/>
                <a:gd name="T2" fmla="*/ 0 w 213"/>
                <a:gd name="T3" fmla="*/ 20 h 177"/>
                <a:gd name="T4" fmla="*/ 4 w 213"/>
                <a:gd name="T5" fmla="*/ 51 h 177"/>
                <a:gd name="T6" fmla="*/ 0 w 213"/>
                <a:gd name="T7" fmla="*/ 107 h 177"/>
                <a:gd name="T8" fmla="*/ 10 w 213"/>
                <a:gd name="T9" fmla="*/ 107 h 177"/>
                <a:gd name="T10" fmla="*/ 76 w 213"/>
                <a:gd name="T11" fmla="*/ 116 h 177"/>
                <a:gd name="T12" fmla="*/ 91 w 213"/>
                <a:gd name="T13" fmla="*/ 177 h 177"/>
                <a:gd name="T14" fmla="*/ 213 w 213"/>
                <a:gd name="T15" fmla="*/ 147 h 177"/>
                <a:gd name="T16" fmla="*/ 207 w 213"/>
                <a:gd name="T17" fmla="*/ 101 h 177"/>
                <a:gd name="T18" fmla="*/ 178 w 213"/>
                <a:gd name="T19" fmla="*/ 61 h 177"/>
                <a:gd name="T20" fmla="*/ 121 w 213"/>
                <a:gd name="T21" fmla="*/ 0 h 177"/>
                <a:gd name="T22" fmla="*/ 30 w 213"/>
                <a:gd name="T23" fmla="*/ 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" h="177">
                  <a:moveTo>
                    <a:pt x="30" y="5"/>
                  </a:moveTo>
                  <a:lnTo>
                    <a:pt x="0" y="20"/>
                  </a:lnTo>
                  <a:lnTo>
                    <a:pt x="4" y="51"/>
                  </a:lnTo>
                  <a:lnTo>
                    <a:pt x="0" y="107"/>
                  </a:lnTo>
                  <a:lnTo>
                    <a:pt x="10" y="107"/>
                  </a:lnTo>
                  <a:lnTo>
                    <a:pt x="76" y="116"/>
                  </a:lnTo>
                  <a:lnTo>
                    <a:pt x="91" y="177"/>
                  </a:lnTo>
                  <a:lnTo>
                    <a:pt x="213" y="147"/>
                  </a:lnTo>
                  <a:lnTo>
                    <a:pt x="207" y="101"/>
                  </a:lnTo>
                  <a:lnTo>
                    <a:pt x="178" y="61"/>
                  </a:lnTo>
                  <a:lnTo>
                    <a:pt x="121" y="0"/>
                  </a:lnTo>
                  <a:lnTo>
                    <a:pt x="30" y="5"/>
                  </a:lnTo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9" name="Freeform 1050">
              <a:extLst>
                <a:ext uri="{FF2B5EF4-FFF2-40B4-BE49-F238E27FC236}">
                  <a16:creationId xmlns:a16="http://schemas.microsoft.com/office/drawing/2014/main" id="{19E2AE8D-CF6B-3744-DE0E-D20E0BD1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527"/>
              <a:ext cx="85" cy="76"/>
            </a:xfrm>
            <a:custGeom>
              <a:avLst/>
              <a:gdLst>
                <a:gd name="T0" fmla="*/ 85 w 85"/>
                <a:gd name="T1" fmla="*/ 46 h 76"/>
                <a:gd name="T2" fmla="*/ 65 w 85"/>
                <a:gd name="T3" fmla="*/ 11 h 76"/>
                <a:gd name="T4" fmla="*/ 30 w 85"/>
                <a:gd name="T5" fmla="*/ 0 h 76"/>
                <a:gd name="T6" fmla="*/ 0 w 85"/>
                <a:gd name="T7" fmla="*/ 11 h 76"/>
                <a:gd name="T8" fmla="*/ 10 w 85"/>
                <a:gd name="T9" fmla="*/ 72 h 76"/>
                <a:gd name="T10" fmla="*/ 60 w 85"/>
                <a:gd name="T11" fmla="*/ 76 h 76"/>
                <a:gd name="T12" fmla="*/ 85 w 85"/>
                <a:gd name="T13" fmla="*/ 4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6">
                  <a:moveTo>
                    <a:pt x="85" y="46"/>
                  </a:moveTo>
                  <a:lnTo>
                    <a:pt x="65" y="11"/>
                  </a:lnTo>
                  <a:lnTo>
                    <a:pt x="30" y="0"/>
                  </a:lnTo>
                  <a:lnTo>
                    <a:pt x="0" y="11"/>
                  </a:lnTo>
                  <a:lnTo>
                    <a:pt x="10" y="72"/>
                  </a:lnTo>
                  <a:lnTo>
                    <a:pt x="60" y="76"/>
                  </a:lnTo>
                  <a:lnTo>
                    <a:pt x="85" y="46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0" name="Freeform 1051">
              <a:extLst>
                <a:ext uri="{FF2B5EF4-FFF2-40B4-BE49-F238E27FC236}">
                  <a16:creationId xmlns:a16="http://schemas.microsoft.com/office/drawing/2014/main" id="{3A83EF9F-22F8-395C-8246-19F56DCD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623"/>
              <a:ext cx="217" cy="157"/>
            </a:xfrm>
            <a:custGeom>
              <a:avLst/>
              <a:gdLst>
                <a:gd name="T0" fmla="*/ 0 w 217"/>
                <a:gd name="T1" fmla="*/ 122 h 157"/>
                <a:gd name="T2" fmla="*/ 46 w 217"/>
                <a:gd name="T3" fmla="*/ 81 h 157"/>
                <a:gd name="T4" fmla="*/ 46 w 217"/>
                <a:gd name="T5" fmla="*/ 52 h 157"/>
                <a:gd name="T6" fmla="*/ 131 w 217"/>
                <a:gd name="T7" fmla="*/ 35 h 157"/>
                <a:gd name="T8" fmla="*/ 182 w 217"/>
                <a:gd name="T9" fmla="*/ 0 h 157"/>
                <a:gd name="T10" fmla="*/ 217 w 217"/>
                <a:gd name="T11" fmla="*/ 16 h 157"/>
                <a:gd name="T12" fmla="*/ 186 w 217"/>
                <a:gd name="T13" fmla="*/ 35 h 157"/>
                <a:gd name="T14" fmla="*/ 202 w 217"/>
                <a:gd name="T15" fmla="*/ 66 h 157"/>
                <a:gd name="T16" fmla="*/ 171 w 217"/>
                <a:gd name="T17" fmla="*/ 153 h 157"/>
                <a:gd name="T18" fmla="*/ 166 w 217"/>
                <a:gd name="T19" fmla="*/ 157 h 157"/>
                <a:gd name="T20" fmla="*/ 146 w 217"/>
                <a:gd name="T21" fmla="*/ 148 h 157"/>
                <a:gd name="T22" fmla="*/ 60 w 217"/>
                <a:gd name="T23" fmla="*/ 142 h 157"/>
                <a:gd name="T24" fmla="*/ 0 w 217"/>
                <a:gd name="T25" fmla="*/ 12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157">
                  <a:moveTo>
                    <a:pt x="0" y="122"/>
                  </a:moveTo>
                  <a:lnTo>
                    <a:pt x="46" y="81"/>
                  </a:lnTo>
                  <a:lnTo>
                    <a:pt x="46" y="52"/>
                  </a:lnTo>
                  <a:lnTo>
                    <a:pt x="131" y="35"/>
                  </a:lnTo>
                  <a:lnTo>
                    <a:pt x="182" y="0"/>
                  </a:lnTo>
                  <a:lnTo>
                    <a:pt x="217" y="16"/>
                  </a:lnTo>
                  <a:lnTo>
                    <a:pt x="186" y="35"/>
                  </a:lnTo>
                  <a:lnTo>
                    <a:pt x="202" y="66"/>
                  </a:lnTo>
                  <a:lnTo>
                    <a:pt x="171" y="153"/>
                  </a:lnTo>
                  <a:lnTo>
                    <a:pt x="166" y="157"/>
                  </a:lnTo>
                  <a:lnTo>
                    <a:pt x="146" y="148"/>
                  </a:lnTo>
                  <a:lnTo>
                    <a:pt x="60" y="142"/>
                  </a:lnTo>
                  <a:lnTo>
                    <a:pt x="0" y="122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1" name="Freeform 1052">
              <a:extLst>
                <a:ext uri="{FF2B5EF4-FFF2-40B4-BE49-F238E27FC236}">
                  <a16:creationId xmlns:a16="http://schemas.microsoft.com/office/drawing/2014/main" id="{B675B004-568D-8F87-6E06-A68C01A1B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1122"/>
              <a:ext cx="95" cy="29"/>
            </a:xfrm>
            <a:custGeom>
              <a:avLst/>
              <a:gdLst>
                <a:gd name="T0" fmla="*/ 86 w 95"/>
                <a:gd name="T1" fmla="*/ 8 h 29"/>
                <a:gd name="T2" fmla="*/ 95 w 95"/>
                <a:gd name="T3" fmla="*/ 29 h 29"/>
                <a:gd name="T4" fmla="*/ 14 w 95"/>
                <a:gd name="T5" fmla="*/ 29 h 29"/>
                <a:gd name="T6" fmla="*/ 0 w 95"/>
                <a:gd name="T7" fmla="*/ 12 h 29"/>
                <a:gd name="T8" fmla="*/ 32 w 95"/>
                <a:gd name="T9" fmla="*/ 0 h 29"/>
                <a:gd name="T10" fmla="*/ 86 w 95"/>
                <a:gd name="T11" fmla="*/ 8 h 29"/>
                <a:gd name="T12" fmla="*/ 86 w 95"/>
                <a:gd name="T13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9">
                  <a:moveTo>
                    <a:pt x="86" y="8"/>
                  </a:moveTo>
                  <a:lnTo>
                    <a:pt x="95" y="29"/>
                  </a:lnTo>
                  <a:lnTo>
                    <a:pt x="14" y="29"/>
                  </a:lnTo>
                  <a:lnTo>
                    <a:pt x="0" y="12"/>
                  </a:lnTo>
                  <a:lnTo>
                    <a:pt x="32" y="0"/>
                  </a:lnTo>
                  <a:lnTo>
                    <a:pt x="86" y="8"/>
                  </a:lnTo>
                  <a:lnTo>
                    <a:pt x="86" y="8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2" name="Freeform 1053">
              <a:extLst>
                <a:ext uri="{FF2B5EF4-FFF2-40B4-BE49-F238E27FC236}">
                  <a16:creationId xmlns:a16="http://schemas.microsoft.com/office/drawing/2014/main" id="{D83BD899-6039-6C01-90A1-F1D6C6E5B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1079"/>
              <a:ext cx="142" cy="55"/>
            </a:xfrm>
            <a:custGeom>
              <a:avLst/>
              <a:gdLst>
                <a:gd name="T0" fmla="*/ 56 w 142"/>
                <a:gd name="T1" fmla="*/ 55 h 55"/>
                <a:gd name="T2" fmla="*/ 0 w 142"/>
                <a:gd name="T3" fmla="*/ 55 h 55"/>
                <a:gd name="T4" fmla="*/ 0 w 142"/>
                <a:gd name="T5" fmla="*/ 26 h 55"/>
                <a:gd name="T6" fmla="*/ 56 w 142"/>
                <a:gd name="T7" fmla="*/ 0 h 55"/>
                <a:gd name="T8" fmla="*/ 96 w 142"/>
                <a:gd name="T9" fmla="*/ 8 h 55"/>
                <a:gd name="T10" fmla="*/ 126 w 142"/>
                <a:gd name="T11" fmla="*/ 3 h 55"/>
                <a:gd name="T12" fmla="*/ 131 w 142"/>
                <a:gd name="T13" fmla="*/ 16 h 55"/>
                <a:gd name="T14" fmla="*/ 142 w 142"/>
                <a:gd name="T15" fmla="*/ 51 h 55"/>
                <a:gd name="T16" fmla="*/ 88 w 142"/>
                <a:gd name="T17" fmla="*/ 43 h 55"/>
                <a:gd name="T18" fmla="*/ 56 w 142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55">
                  <a:moveTo>
                    <a:pt x="56" y="55"/>
                  </a:moveTo>
                  <a:lnTo>
                    <a:pt x="0" y="55"/>
                  </a:lnTo>
                  <a:lnTo>
                    <a:pt x="0" y="26"/>
                  </a:lnTo>
                  <a:lnTo>
                    <a:pt x="56" y="0"/>
                  </a:lnTo>
                  <a:lnTo>
                    <a:pt x="96" y="8"/>
                  </a:lnTo>
                  <a:lnTo>
                    <a:pt x="126" y="3"/>
                  </a:lnTo>
                  <a:lnTo>
                    <a:pt x="131" y="16"/>
                  </a:lnTo>
                  <a:lnTo>
                    <a:pt x="142" y="51"/>
                  </a:lnTo>
                  <a:lnTo>
                    <a:pt x="88" y="43"/>
                  </a:lnTo>
                  <a:lnTo>
                    <a:pt x="56" y="5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3" name="Freeform 1054">
              <a:extLst>
                <a:ext uri="{FF2B5EF4-FFF2-40B4-BE49-F238E27FC236}">
                  <a16:creationId xmlns:a16="http://schemas.microsoft.com/office/drawing/2014/main" id="{4F378B5A-9F01-8EB1-472A-469BB011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2" y="1134"/>
              <a:ext cx="121" cy="168"/>
            </a:xfrm>
            <a:custGeom>
              <a:avLst/>
              <a:gdLst>
                <a:gd name="T0" fmla="*/ 0 w 121"/>
                <a:gd name="T1" fmla="*/ 17 h 168"/>
                <a:gd name="T2" fmla="*/ 36 w 121"/>
                <a:gd name="T3" fmla="*/ 0 h 168"/>
                <a:gd name="T4" fmla="*/ 75 w 121"/>
                <a:gd name="T5" fmla="*/ 6 h 168"/>
                <a:gd name="T6" fmla="*/ 121 w 121"/>
                <a:gd name="T7" fmla="*/ 87 h 168"/>
                <a:gd name="T8" fmla="*/ 86 w 121"/>
                <a:gd name="T9" fmla="*/ 102 h 168"/>
                <a:gd name="T10" fmla="*/ 86 w 121"/>
                <a:gd name="T11" fmla="*/ 163 h 168"/>
                <a:gd name="T12" fmla="*/ 31 w 121"/>
                <a:gd name="T13" fmla="*/ 168 h 168"/>
                <a:gd name="T14" fmla="*/ 0 w 121"/>
                <a:gd name="T15" fmla="*/ 1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68">
                  <a:moveTo>
                    <a:pt x="0" y="17"/>
                  </a:moveTo>
                  <a:lnTo>
                    <a:pt x="36" y="0"/>
                  </a:lnTo>
                  <a:lnTo>
                    <a:pt x="75" y="6"/>
                  </a:lnTo>
                  <a:lnTo>
                    <a:pt x="121" y="87"/>
                  </a:lnTo>
                  <a:lnTo>
                    <a:pt x="86" y="102"/>
                  </a:lnTo>
                  <a:lnTo>
                    <a:pt x="86" y="163"/>
                  </a:lnTo>
                  <a:lnTo>
                    <a:pt x="31" y="168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4" name="Freeform 1055">
              <a:extLst>
                <a:ext uri="{FF2B5EF4-FFF2-40B4-BE49-F238E27FC236}">
                  <a16:creationId xmlns:a16="http://schemas.microsoft.com/office/drawing/2014/main" id="{A7F054A7-BB77-47FA-10A0-6E619D71F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913"/>
              <a:ext cx="61" cy="50"/>
            </a:xfrm>
            <a:custGeom>
              <a:avLst/>
              <a:gdLst>
                <a:gd name="T0" fmla="*/ 0 w 61"/>
                <a:gd name="T1" fmla="*/ 4 h 50"/>
                <a:gd name="T2" fmla="*/ 35 w 61"/>
                <a:gd name="T3" fmla="*/ 0 h 50"/>
                <a:gd name="T4" fmla="*/ 61 w 61"/>
                <a:gd name="T5" fmla="*/ 35 h 50"/>
                <a:gd name="T6" fmla="*/ 15 w 61"/>
                <a:gd name="T7" fmla="*/ 50 h 50"/>
                <a:gd name="T8" fmla="*/ 6 w 61"/>
                <a:gd name="T9" fmla="*/ 50 h 50"/>
                <a:gd name="T10" fmla="*/ 0 w 61"/>
                <a:gd name="T11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0">
                  <a:moveTo>
                    <a:pt x="0" y="4"/>
                  </a:moveTo>
                  <a:lnTo>
                    <a:pt x="35" y="0"/>
                  </a:lnTo>
                  <a:lnTo>
                    <a:pt x="61" y="35"/>
                  </a:lnTo>
                  <a:lnTo>
                    <a:pt x="15" y="50"/>
                  </a:lnTo>
                  <a:lnTo>
                    <a:pt x="6" y="5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5" name="Freeform 1056">
              <a:extLst>
                <a:ext uri="{FF2B5EF4-FFF2-40B4-BE49-F238E27FC236}">
                  <a16:creationId xmlns:a16="http://schemas.microsoft.com/office/drawing/2014/main" id="{1B46F7D3-1A60-0671-0B80-A95585FF5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573"/>
              <a:ext cx="86" cy="50"/>
            </a:xfrm>
            <a:custGeom>
              <a:avLst/>
              <a:gdLst>
                <a:gd name="T0" fmla="*/ 56 w 86"/>
                <a:gd name="T1" fmla="*/ 50 h 50"/>
                <a:gd name="T2" fmla="*/ 86 w 86"/>
                <a:gd name="T3" fmla="*/ 35 h 50"/>
                <a:gd name="T4" fmla="*/ 81 w 86"/>
                <a:gd name="T5" fmla="*/ 26 h 50"/>
                <a:gd name="T6" fmla="*/ 25 w 86"/>
                <a:gd name="T7" fmla="*/ 0 h 50"/>
                <a:gd name="T8" fmla="*/ 0 w 86"/>
                <a:gd name="T9" fmla="*/ 30 h 50"/>
                <a:gd name="T10" fmla="*/ 56 w 86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50">
                  <a:moveTo>
                    <a:pt x="56" y="50"/>
                  </a:moveTo>
                  <a:lnTo>
                    <a:pt x="86" y="35"/>
                  </a:lnTo>
                  <a:lnTo>
                    <a:pt x="81" y="26"/>
                  </a:lnTo>
                  <a:lnTo>
                    <a:pt x="25" y="0"/>
                  </a:lnTo>
                  <a:lnTo>
                    <a:pt x="0" y="30"/>
                  </a:lnTo>
                  <a:lnTo>
                    <a:pt x="56" y="5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6" name="Freeform 1057">
              <a:extLst>
                <a:ext uri="{FF2B5EF4-FFF2-40B4-BE49-F238E27FC236}">
                  <a16:creationId xmlns:a16="http://schemas.microsoft.com/office/drawing/2014/main" id="{1094C005-C845-5A7D-0B69-2127D6BCA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" y="193"/>
              <a:ext cx="187" cy="233"/>
            </a:xfrm>
            <a:custGeom>
              <a:avLst/>
              <a:gdLst>
                <a:gd name="T0" fmla="*/ 65 w 187"/>
                <a:gd name="T1" fmla="*/ 5 h 233"/>
                <a:gd name="T2" fmla="*/ 98 w 187"/>
                <a:gd name="T3" fmla="*/ 0 h 233"/>
                <a:gd name="T4" fmla="*/ 176 w 187"/>
                <a:gd name="T5" fmla="*/ 26 h 233"/>
                <a:gd name="T6" fmla="*/ 187 w 187"/>
                <a:gd name="T7" fmla="*/ 101 h 233"/>
                <a:gd name="T8" fmla="*/ 147 w 187"/>
                <a:gd name="T9" fmla="*/ 122 h 233"/>
                <a:gd name="T10" fmla="*/ 183 w 187"/>
                <a:gd name="T11" fmla="*/ 212 h 233"/>
                <a:gd name="T12" fmla="*/ 157 w 187"/>
                <a:gd name="T13" fmla="*/ 233 h 233"/>
                <a:gd name="T14" fmla="*/ 86 w 187"/>
                <a:gd name="T15" fmla="*/ 172 h 233"/>
                <a:gd name="T16" fmla="*/ 21 w 187"/>
                <a:gd name="T17" fmla="*/ 168 h 233"/>
                <a:gd name="T18" fmla="*/ 0 w 187"/>
                <a:gd name="T19" fmla="*/ 87 h 233"/>
                <a:gd name="T20" fmla="*/ 71 w 187"/>
                <a:gd name="T21" fmla="*/ 50 h 233"/>
                <a:gd name="T22" fmla="*/ 65 w 187"/>
                <a:gd name="T23" fmla="*/ 5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233">
                  <a:moveTo>
                    <a:pt x="65" y="5"/>
                  </a:moveTo>
                  <a:lnTo>
                    <a:pt x="98" y="0"/>
                  </a:lnTo>
                  <a:lnTo>
                    <a:pt x="176" y="26"/>
                  </a:lnTo>
                  <a:lnTo>
                    <a:pt x="187" y="101"/>
                  </a:lnTo>
                  <a:lnTo>
                    <a:pt x="147" y="122"/>
                  </a:lnTo>
                  <a:lnTo>
                    <a:pt x="183" y="212"/>
                  </a:lnTo>
                  <a:lnTo>
                    <a:pt x="157" y="233"/>
                  </a:lnTo>
                  <a:lnTo>
                    <a:pt x="86" y="172"/>
                  </a:lnTo>
                  <a:lnTo>
                    <a:pt x="21" y="168"/>
                  </a:lnTo>
                  <a:lnTo>
                    <a:pt x="0" y="87"/>
                  </a:lnTo>
                  <a:lnTo>
                    <a:pt x="71" y="50"/>
                  </a:lnTo>
                  <a:lnTo>
                    <a:pt x="65" y="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7" name="Freeform 1058">
              <a:extLst>
                <a:ext uri="{FF2B5EF4-FFF2-40B4-BE49-F238E27FC236}">
                  <a16:creationId xmlns:a16="http://schemas.microsoft.com/office/drawing/2014/main" id="{E728AA48-9525-52DA-2695-BA3B9C47B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8" y="639"/>
              <a:ext cx="67" cy="45"/>
            </a:xfrm>
            <a:custGeom>
              <a:avLst/>
              <a:gdLst>
                <a:gd name="T0" fmla="*/ 6 w 67"/>
                <a:gd name="T1" fmla="*/ 45 h 45"/>
                <a:gd name="T2" fmla="*/ 67 w 67"/>
                <a:gd name="T3" fmla="*/ 45 h 45"/>
                <a:gd name="T4" fmla="*/ 41 w 67"/>
                <a:gd name="T5" fmla="*/ 0 h 45"/>
                <a:gd name="T6" fmla="*/ 0 w 67"/>
                <a:gd name="T7" fmla="*/ 15 h 45"/>
                <a:gd name="T8" fmla="*/ 6 w 67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5">
                  <a:moveTo>
                    <a:pt x="6" y="45"/>
                  </a:moveTo>
                  <a:lnTo>
                    <a:pt x="67" y="45"/>
                  </a:lnTo>
                  <a:lnTo>
                    <a:pt x="41" y="0"/>
                  </a:lnTo>
                  <a:lnTo>
                    <a:pt x="0" y="15"/>
                  </a:lnTo>
                  <a:lnTo>
                    <a:pt x="6" y="45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68" name="Freeform 1059">
              <a:extLst>
                <a:ext uri="{FF2B5EF4-FFF2-40B4-BE49-F238E27FC236}">
                  <a16:creationId xmlns:a16="http://schemas.microsoft.com/office/drawing/2014/main" id="{A9F07B5C-B62C-BC4D-DD84-E336FD034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634"/>
              <a:ext cx="85" cy="70"/>
            </a:xfrm>
            <a:custGeom>
              <a:avLst/>
              <a:gdLst>
                <a:gd name="T0" fmla="*/ 29 w 85"/>
                <a:gd name="T1" fmla="*/ 70 h 70"/>
                <a:gd name="T2" fmla="*/ 85 w 85"/>
                <a:gd name="T3" fmla="*/ 24 h 70"/>
                <a:gd name="T4" fmla="*/ 48 w 85"/>
                <a:gd name="T5" fmla="*/ 0 h 70"/>
                <a:gd name="T6" fmla="*/ 0 w 85"/>
                <a:gd name="T7" fmla="*/ 30 h 70"/>
                <a:gd name="T8" fmla="*/ 29 w 85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0">
                  <a:moveTo>
                    <a:pt x="29" y="70"/>
                  </a:moveTo>
                  <a:lnTo>
                    <a:pt x="85" y="24"/>
                  </a:lnTo>
                  <a:lnTo>
                    <a:pt x="48" y="0"/>
                  </a:lnTo>
                  <a:lnTo>
                    <a:pt x="0" y="30"/>
                  </a:lnTo>
                  <a:lnTo>
                    <a:pt x="29" y="70"/>
                  </a:lnTo>
                  <a:close/>
                </a:path>
              </a:pathLst>
            </a:custGeom>
            <a:grp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grpSp>
        <p:nvGrpSpPr>
          <p:cNvPr id="1269" name="Groupe 685">
            <a:extLst>
              <a:ext uri="{FF2B5EF4-FFF2-40B4-BE49-F238E27FC236}">
                <a16:creationId xmlns:a16="http://schemas.microsoft.com/office/drawing/2014/main" id="{86B22680-EB59-E4F6-A35A-99963429DB50}"/>
              </a:ext>
            </a:extLst>
          </p:cNvPr>
          <p:cNvGrpSpPr>
            <a:grpSpLocks/>
          </p:cNvGrpSpPr>
          <p:nvPr/>
        </p:nvGrpSpPr>
        <p:grpSpPr bwMode="auto">
          <a:xfrm>
            <a:off x="4688305" y="767848"/>
            <a:ext cx="520700" cy="222250"/>
            <a:chOff x="10092133" y="521165"/>
            <a:chExt cx="319184" cy="135401"/>
          </a:xfrm>
        </p:grpSpPr>
        <p:sp>
          <p:nvSpPr>
            <p:cNvPr id="1270" name="ZoneTexte 14">
              <a:extLst>
                <a:ext uri="{FF2B5EF4-FFF2-40B4-BE49-F238E27FC236}">
                  <a16:creationId xmlns:a16="http://schemas.microsoft.com/office/drawing/2014/main" id="{EF063BCE-A5E5-2317-FF01-D2BE1279E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92133" y="521165"/>
              <a:ext cx="319184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Mitry-Mory</a:t>
              </a:r>
            </a:p>
          </p:txBody>
        </p:sp>
        <p:sp>
          <p:nvSpPr>
            <p:cNvPr id="1271" name="Rectangle 1270">
              <a:extLst>
                <a:ext uri="{FF2B5EF4-FFF2-40B4-BE49-F238E27FC236}">
                  <a16:creationId xmlns:a16="http://schemas.microsoft.com/office/drawing/2014/main" id="{422FA2A3-52C4-18ED-25A1-DD572A0944D1}"/>
                </a:ext>
              </a:extLst>
            </p:cNvPr>
            <p:cNvSpPr/>
            <p:nvPr/>
          </p:nvSpPr>
          <p:spPr>
            <a:xfrm>
              <a:off x="10216693" y="612077"/>
              <a:ext cx="43791" cy="4448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272" name="Groupe 685">
            <a:extLst>
              <a:ext uri="{FF2B5EF4-FFF2-40B4-BE49-F238E27FC236}">
                <a16:creationId xmlns:a16="http://schemas.microsoft.com/office/drawing/2014/main" id="{1D7EC52A-E5EC-694D-D17C-5ABA9D41B117}"/>
              </a:ext>
            </a:extLst>
          </p:cNvPr>
          <p:cNvGrpSpPr>
            <a:grpSpLocks/>
          </p:cNvGrpSpPr>
          <p:nvPr/>
        </p:nvGrpSpPr>
        <p:grpSpPr bwMode="auto">
          <a:xfrm>
            <a:off x="4680368" y="1407611"/>
            <a:ext cx="452437" cy="222250"/>
            <a:chOff x="10134446" y="521165"/>
            <a:chExt cx="276871" cy="135401"/>
          </a:xfrm>
        </p:grpSpPr>
        <p:sp>
          <p:nvSpPr>
            <p:cNvPr id="1273" name="ZoneTexte 14">
              <a:extLst>
                <a:ext uri="{FF2B5EF4-FFF2-40B4-BE49-F238E27FC236}">
                  <a16:creationId xmlns:a16="http://schemas.microsoft.com/office/drawing/2014/main" id="{558CDD2F-8B21-3A9A-3F99-FC930B6A6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4446" y="521165"/>
              <a:ext cx="276871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Chelles</a:t>
              </a:r>
            </a:p>
          </p:txBody>
        </p:sp>
        <p:sp>
          <p:nvSpPr>
            <p:cNvPr id="1274" name="Rectangle 1273">
              <a:extLst>
                <a:ext uri="{FF2B5EF4-FFF2-40B4-BE49-F238E27FC236}">
                  <a16:creationId xmlns:a16="http://schemas.microsoft.com/office/drawing/2014/main" id="{D541728A-FDC4-74AE-841F-1690F506419F}"/>
                </a:ext>
              </a:extLst>
            </p:cNvPr>
            <p:cNvSpPr/>
            <p:nvPr/>
          </p:nvSpPr>
          <p:spPr>
            <a:xfrm>
              <a:off x="10217021" y="612077"/>
              <a:ext cx="43717" cy="4448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275" name="Groupe 685">
            <a:extLst>
              <a:ext uri="{FF2B5EF4-FFF2-40B4-BE49-F238E27FC236}">
                <a16:creationId xmlns:a16="http://schemas.microsoft.com/office/drawing/2014/main" id="{855B8EBE-AD78-0511-B233-3C6A8E8A67ED}"/>
              </a:ext>
            </a:extLst>
          </p:cNvPr>
          <p:cNvGrpSpPr>
            <a:grpSpLocks/>
          </p:cNvGrpSpPr>
          <p:nvPr/>
        </p:nvGrpSpPr>
        <p:grpSpPr bwMode="auto">
          <a:xfrm>
            <a:off x="4916906" y="1710825"/>
            <a:ext cx="361842" cy="206249"/>
            <a:chOff x="10162520" y="612021"/>
            <a:chExt cx="222229" cy="125679"/>
          </a:xfrm>
        </p:grpSpPr>
        <p:sp>
          <p:nvSpPr>
            <p:cNvPr id="1276" name="ZoneTexte 14">
              <a:extLst>
                <a:ext uri="{FF2B5EF4-FFF2-40B4-BE49-F238E27FC236}">
                  <a16:creationId xmlns:a16="http://schemas.microsoft.com/office/drawing/2014/main" id="{023C6B48-8191-B747-9C0A-3DE466AD6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2520" y="662681"/>
              <a:ext cx="222229" cy="75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 dirty="0">
                  <a:solidFill>
                    <a:srgbClr val="000000"/>
                  </a:solidFill>
                </a:rPr>
                <a:t>Lognes</a:t>
              </a:r>
            </a:p>
          </p:txBody>
        </p:sp>
        <p:sp>
          <p:nvSpPr>
            <p:cNvPr id="1277" name="Rectangle 1276">
              <a:extLst>
                <a:ext uri="{FF2B5EF4-FFF2-40B4-BE49-F238E27FC236}">
                  <a16:creationId xmlns:a16="http://schemas.microsoft.com/office/drawing/2014/main" id="{FF9E38EA-1EFD-DBA6-92C8-72BC9A1B243F}"/>
                </a:ext>
              </a:extLst>
            </p:cNvPr>
            <p:cNvSpPr/>
            <p:nvPr/>
          </p:nvSpPr>
          <p:spPr>
            <a:xfrm>
              <a:off x="10216144" y="612021"/>
              <a:ext cx="43874" cy="44498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278" name="Groupe 685">
            <a:extLst>
              <a:ext uri="{FF2B5EF4-FFF2-40B4-BE49-F238E27FC236}">
                <a16:creationId xmlns:a16="http://schemas.microsoft.com/office/drawing/2014/main" id="{F0A8EA8E-F1EE-84BF-A670-D09791E22135}"/>
              </a:ext>
            </a:extLst>
          </p:cNvPr>
          <p:cNvGrpSpPr>
            <a:grpSpLocks/>
          </p:cNvGrpSpPr>
          <p:nvPr/>
        </p:nvGrpSpPr>
        <p:grpSpPr bwMode="auto">
          <a:xfrm>
            <a:off x="5166143" y="1440948"/>
            <a:ext cx="417512" cy="222250"/>
            <a:chOff x="10155692" y="521165"/>
            <a:chExt cx="255625" cy="135401"/>
          </a:xfrm>
        </p:grpSpPr>
        <p:sp>
          <p:nvSpPr>
            <p:cNvPr id="1279" name="ZoneTexte 14">
              <a:extLst>
                <a:ext uri="{FF2B5EF4-FFF2-40B4-BE49-F238E27FC236}">
                  <a16:creationId xmlns:a16="http://schemas.microsoft.com/office/drawing/2014/main" id="{300CAB37-738B-83E7-609D-BAD7AF80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55692" y="521165"/>
              <a:ext cx="255625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Lagny</a:t>
              </a:r>
            </a:p>
          </p:txBody>
        </p:sp>
        <p:sp>
          <p:nvSpPr>
            <p:cNvPr id="1280" name="Rectangle 1279">
              <a:extLst>
                <a:ext uri="{FF2B5EF4-FFF2-40B4-BE49-F238E27FC236}">
                  <a16:creationId xmlns:a16="http://schemas.microsoft.com/office/drawing/2014/main" id="{2BE1380D-80EB-877F-A84D-E5DB632013C8}"/>
                </a:ext>
              </a:extLst>
            </p:cNvPr>
            <p:cNvSpPr/>
            <p:nvPr/>
          </p:nvSpPr>
          <p:spPr>
            <a:xfrm>
              <a:off x="10216925" y="612077"/>
              <a:ext cx="43738" cy="4448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281" name="Groupe 685">
            <a:extLst>
              <a:ext uri="{FF2B5EF4-FFF2-40B4-BE49-F238E27FC236}">
                <a16:creationId xmlns:a16="http://schemas.microsoft.com/office/drawing/2014/main" id="{C6EFCA55-3E0A-8280-0668-5FC6D7ED7216}"/>
              </a:ext>
            </a:extLst>
          </p:cNvPr>
          <p:cNvGrpSpPr>
            <a:grpSpLocks/>
          </p:cNvGrpSpPr>
          <p:nvPr/>
        </p:nvGrpSpPr>
        <p:grpSpPr bwMode="auto">
          <a:xfrm>
            <a:off x="5420143" y="1580648"/>
            <a:ext cx="976312" cy="204788"/>
            <a:chOff x="10116007" y="612440"/>
            <a:chExt cx="597852" cy="125834"/>
          </a:xfrm>
        </p:grpSpPr>
        <p:sp>
          <p:nvSpPr>
            <p:cNvPr id="1282" name="ZoneTexte 14">
              <a:extLst>
                <a:ext uri="{FF2B5EF4-FFF2-40B4-BE49-F238E27FC236}">
                  <a16:creationId xmlns:a16="http://schemas.microsoft.com/office/drawing/2014/main" id="{A69473F0-9CF5-4D01-F67D-490C5ED23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6007" y="663178"/>
              <a:ext cx="597852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Chessy val-d’europe</a:t>
              </a:r>
            </a:p>
          </p:txBody>
        </p:sp>
        <p:sp>
          <p:nvSpPr>
            <p:cNvPr id="1283" name="Rectangle 1282">
              <a:extLst>
                <a:ext uri="{FF2B5EF4-FFF2-40B4-BE49-F238E27FC236}">
                  <a16:creationId xmlns:a16="http://schemas.microsoft.com/office/drawing/2014/main" id="{A09AC205-C86E-82B5-33FF-D4B9DD8D8C27}"/>
                </a:ext>
              </a:extLst>
            </p:cNvPr>
            <p:cNvSpPr/>
            <p:nvPr/>
          </p:nvSpPr>
          <p:spPr>
            <a:xfrm>
              <a:off x="10216135" y="612440"/>
              <a:ext cx="43746" cy="43896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284" name="Groupe 685">
            <a:extLst>
              <a:ext uri="{FF2B5EF4-FFF2-40B4-BE49-F238E27FC236}">
                <a16:creationId xmlns:a16="http://schemas.microsoft.com/office/drawing/2014/main" id="{73C61709-6B2C-D2B1-7683-ACCCFA8A9E52}"/>
              </a:ext>
            </a:extLst>
          </p:cNvPr>
          <p:cNvGrpSpPr>
            <a:grpSpLocks/>
          </p:cNvGrpSpPr>
          <p:nvPr/>
        </p:nvGrpSpPr>
        <p:grpSpPr bwMode="auto">
          <a:xfrm>
            <a:off x="5985293" y="940886"/>
            <a:ext cx="417512" cy="227012"/>
            <a:chOff x="10141996" y="518443"/>
            <a:chExt cx="255625" cy="138123"/>
          </a:xfrm>
        </p:grpSpPr>
        <p:sp>
          <p:nvSpPr>
            <p:cNvPr id="1285" name="ZoneTexte 14">
              <a:extLst>
                <a:ext uri="{FF2B5EF4-FFF2-40B4-BE49-F238E27FC236}">
                  <a16:creationId xmlns:a16="http://schemas.microsoft.com/office/drawing/2014/main" id="{085DF910-4A8D-A4AE-A097-0C80F238E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1996" y="518443"/>
              <a:ext cx="255625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Meaux</a:t>
              </a:r>
            </a:p>
          </p:txBody>
        </p:sp>
        <p:sp>
          <p:nvSpPr>
            <p:cNvPr id="1286" name="Rectangle 1285">
              <a:extLst>
                <a:ext uri="{FF2B5EF4-FFF2-40B4-BE49-F238E27FC236}">
                  <a16:creationId xmlns:a16="http://schemas.microsoft.com/office/drawing/2014/main" id="{A74DB8A6-E48B-6B41-D59B-1066B65BB333}"/>
                </a:ext>
              </a:extLst>
            </p:cNvPr>
            <p:cNvSpPr/>
            <p:nvPr/>
          </p:nvSpPr>
          <p:spPr>
            <a:xfrm>
              <a:off x="10216837" y="612135"/>
              <a:ext cx="43738" cy="44431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287" name="Groupe 685">
            <a:extLst>
              <a:ext uri="{FF2B5EF4-FFF2-40B4-BE49-F238E27FC236}">
                <a16:creationId xmlns:a16="http://schemas.microsoft.com/office/drawing/2014/main" id="{CD8A039E-50CE-C0CD-7E3E-66901DF6001E}"/>
              </a:ext>
            </a:extLst>
          </p:cNvPr>
          <p:cNvGrpSpPr>
            <a:grpSpLocks/>
          </p:cNvGrpSpPr>
          <p:nvPr/>
        </p:nvGrpSpPr>
        <p:grpSpPr bwMode="auto">
          <a:xfrm>
            <a:off x="6693318" y="969461"/>
            <a:ext cx="1066800" cy="219075"/>
            <a:chOff x="9940923" y="523151"/>
            <a:chExt cx="654058" cy="133415"/>
          </a:xfrm>
        </p:grpSpPr>
        <p:sp>
          <p:nvSpPr>
            <p:cNvPr id="1288" name="ZoneTexte 14">
              <a:extLst>
                <a:ext uri="{FF2B5EF4-FFF2-40B4-BE49-F238E27FC236}">
                  <a16:creationId xmlns:a16="http://schemas.microsoft.com/office/drawing/2014/main" id="{D1863225-5D84-6DE3-E63B-B4D88694F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40923" y="523151"/>
              <a:ext cx="654058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La Ferté-sous-Jouarre</a:t>
              </a:r>
            </a:p>
          </p:txBody>
        </p:sp>
        <p:sp>
          <p:nvSpPr>
            <p:cNvPr id="1289" name="Rectangle 1288">
              <a:extLst>
                <a:ext uri="{FF2B5EF4-FFF2-40B4-BE49-F238E27FC236}">
                  <a16:creationId xmlns:a16="http://schemas.microsoft.com/office/drawing/2014/main" id="{F709FA26-9E29-527C-33D4-718DA06A4603}"/>
                </a:ext>
              </a:extLst>
            </p:cNvPr>
            <p:cNvSpPr/>
            <p:nvPr/>
          </p:nvSpPr>
          <p:spPr>
            <a:xfrm>
              <a:off x="10216367" y="612094"/>
              <a:ext cx="43799" cy="4447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290" name="Groupe 685">
            <a:extLst>
              <a:ext uri="{FF2B5EF4-FFF2-40B4-BE49-F238E27FC236}">
                <a16:creationId xmlns:a16="http://schemas.microsoft.com/office/drawing/2014/main" id="{73BA63E9-E0C9-2060-A1E5-7A6739E14017}"/>
              </a:ext>
            </a:extLst>
          </p:cNvPr>
          <p:cNvGrpSpPr>
            <a:grpSpLocks/>
          </p:cNvGrpSpPr>
          <p:nvPr/>
        </p:nvGrpSpPr>
        <p:grpSpPr bwMode="auto">
          <a:xfrm>
            <a:off x="6726655" y="1823536"/>
            <a:ext cx="619125" cy="246062"/>
            <a:chOff x="10078708" y="525586"/>
            <a:chExt cx="338578" cy="150192"/>
          </a:xfrm>
        </p:grpSpPr>
        <p:sp>
          <p:nvSpPr>
            <p:cNvPr id="1291" name="ZoneTexte 14">
              <a:extLst>
                <a:ext uri="{FF2B5EF4-FFF2-40B4-BE49-F238E27FC236}">
                  <a16:creationId xmlns:a16="http://schemas.microsoft.com/office/drawing/2014/main" id="{AF599F83-3A8B-23A8-BEBB-3068047180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8708" y="525586"/>
              <a:ext cx="338578" cy="15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Coulommiers</a:t>
              </a:r>
            </a:p>
          </p:txBody>
        </p:sp>
        <p:sp>
          <p:nvSpPr>
            <p:cNvPr id="1292" name="Rectangle 1291">
              <a:extLst>
                <a:ext uri="{FF2B5EF4-FFF2-40B4-BE49-F238E27FC236}">
                  <a16:creationId xmlns:a16="http://schemas.microsoft.com/office/drawing/2014/main" id="{5B53E7BA-BD68-58E9-E0AF-50378FF7E83E}"/>
                </a:ext>
              </a:extLst>
            </p:cNvPr>
            <p:cNvSpPr/>
            <p:nvPr/>
          </p:nvSpPr>
          <p:spPr>
            <a:xfrm>
              <a:off x="10216744" y="611825"/>
              <a:ext cx="43407" cy="4457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293" name="Groupe 685">
            <a:extLst>
              <a:ext uri="{FF2B5EF4-FFF2-40B4-BE49-F238E27FC236}">
                <a16:creationId xmlns:a16="http://schemas.microsoft.com/office/drawing/2014/main" id="{525F45F6-C023-CDDD-44CD-5A34F6AC3E15}"/>
              </a:ext>
            </a:extLst>
          </p:cNvPr>
          <p:cNvGrpSpPr>
            <a:grpSpLocks/>
          </p:cNvGrpSpPr>
          <p:nvPr/>
        </p:nvGrpSpPr>
        <p:grpSpPr bwMode="auto">
          <a:xfrm>
            <a:off x="7779168" y="3272923"/>
            <a:ext cx="417512" cy="214313"/>
            <a:chOff x="10144795" y="526252"/>
            <a:chExt cx="255625" cy="130314"/>
          </a:xfrm>
        </p:grpSpPr>
        <p:sp>
          <p:nvSpPr>
            <p:cNvPr id="1294" name="ZoneTexte 14">
              <a:extLst>
                <a:ext uri="{FF2B5EF4-FFF2-40B4-BE49-F238E27FC236}">
                  <a16:creationId xmlns:a16="http://schemas.microsoft.com/office/drawing/2014/main" id="{C93FBC0B-5915-FB1E-636B-C7504EA3D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4795" y="526252"/>
              <a:ext cx="255625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Provins</a:t>
              </a:r>
            </a:p>
          </p:txBody>
        </p:sp>
        <p:sp>
          <p:nvSpPr>
            <p:cNvPr id="1295" name="Rectangle 1294">
              <a:extLst>
                <a:ext uri="{FF2B5EF4-FFF2-40B4-BE49-F238E27FC236}">
                  <a16:creationId xmlns:a16="http://schemas.microsoft.com/office/drawing/2014/main" id="{5F32CF40-3861-ABE3-73F1-C10F6AF4112F}"/>
                </a:ext>
              </a:extLst>
            </p:cNvPr>
            <p:cNvSpPr/>
            <p:nvPr/>
          </p:nvSpPr>
          <p:spPr>
            <a:xfrm>
              <a:off x="10216720" y="612163"/>
              <a:ext cx="43738" cy="4440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296" name="Groupe 685">
            <a:extLst>
              <a:ext uri="{FF2B5EF4-FFF2-40B4-BE49-F238E27FC236}">
                <a16:creationId xmlns:a16="http://schemas.microsoft.com/office/drawing/2014/main" id="{08F30D75-1FDB-7035-4C09-B2BEAB412680}"/>
              </a:ext>
            </a:extLst>
          </p:cNvPr>
          <p:cNvGrpSpPr>
            <a:grpSpLocks/>
          </p:cNvGrpSpPr>
          <p:nvPr/>
        </p:nvGrpSpPr>
        <p:grpSpPr bwMode="auto">
          <a:xfrm>
            <a:off x="5829718" y="4347661"/>
            <a:ext cx="1135062" cy="214312"/>
            <a:chOff x="9890437" y="525857"/>
            <a:chExt cx="694893" cy="130709"/>
          </a:xfrm>
        </p:grpSpPr>
        <p:sp>
          <p:nvSpPr>
            <p:cNvPr id="1297" name="ZoneTexte 14">
              <a:extLst>
                <a:ext uri="{FF2B5EF4-FFF2-40B4-BE49-F238E27FC236}">
                  <a16:creationId xmlns:a16="http://schemas.microsoft.com/office/drawing/2014/main" id="{885B06F6-E4B2-4E99-9DD6-06E6A0D8C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90437" y="525857"/>
              <a:ext cx="694893" cy="75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Montereau-Fault-Yonne</a:t>
              </a:r>
            </a:p>
          </p:txBody>
        </p:sp>
        <p:sp>
          <p:nvSpPr>
            <p:cNvPr id="1298" name="Rectangle 1297">
              <a:extLst>
                <a:ext uri="{FF2B5EF4-FFF2-40B4-BE49-F238E27FC236}">
                  <a16:creationId xmlns:a16="http://schemas.microsoft.com/office/drawing/2014/main" id="{18A91C07-9FA8-DD6A-C5E0-FB97C56EB07E}"/>
                </a:ext>
              </a:extLst>
            </p:cNvPr>
            <p:cNvSpPr/>
            <p:nvPr/>
          </p:nvSpPr>
          <p:spPr>
            <a:xfrm>
              <a:off x="10216988" y="612028"/>
              <a:ext cx="43734" cy="44538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299" name="Groupe 685">
            <a:extLst>
              <a:ext uri="{FF2B5EF4-FFF2-40B4-BE49-F238E27FC236}">
                <a16:creationId xmlns:a16="http://schemas.microsoft.com/office/drawing/2014/main" id="{05BA625C-42CF-6E60-CBCE-EBA7F6DDBAD1}"/>
              </a:ext>
            </a:extLst>
          </p:cNvPr>
          <p:cNvGrpSpPr>
            <a:grpSpLocks/>
          </p:cNvGrpSpPr>
          <p:nvPr/>
        </p:nvGrpSpPr>
        <p:grpSpPr bwMode="auto">
          <a:xfrm>
            <a:off x="5282030" y="4150811"/>
            <a:ext cx="388938" cy="214312"/>
            <a:chOff x="10161949" y="526252"/>
            <a:chExt cx="238471" cy="130314"/>
          </a:xfrm>
        </p:grpSpPr>
        <p:sp>
          <p:nvSpPr>
            <p:cNvPr id="1300" name="ZoneTexte 14">
              <a:extLst>
                <a:ext uri="{FF2B5EF4-FFF2-40B4-BE49-F238E27FC236}">
                  <a16:creationId xmlns:a16="http://schemas.microsoft.com/office/drawing/2014/main" id="{4F6008B2-6675-7515-E2E6-F1E520D86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61949" y="526252"/>
              <a:ext cx="238471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Avons</a:t>
              </a:r>
            </a:p>
          </p:txBody>
        </p:sp>
        <p:sp>
          <p:nvSpPr>
            <p:cNvPr id="1301" name="Rectangle 1300">
              <a:extLst>
                <a:ext uri="{FF2B5EF4-FFF2-40B4-BE49-F238E27FC236}">
                  <a16:creationId xmlns:a16="http://schemas.microsoft.com/office/drawing/2014/main" id="{954E641D-4158-E23A-081E-5C9E92E0BA36}"/>
                </a:ext>
              </a:extLst>
            </p:cNvPr>
            <p:cNvSpPr/>
            <p:nvPr/>
          </p:nvSpPr>
          <p:spPr>
            <a:xfrm>
              <a:off x="10216457" y="612163"/>
              <a:ext cx="43801" cy="4440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302" name="Groupe 685">
            <a:extLst>
              <a:ext uri="{FF2B5EF4-FFF2-40B4-BE49-F238E27FC236}">
                <a16:creationId xmlns:a16="http://schemas.microsoft.com/office/drawing/2014/main" id="{807A8828-CE20-F3A8-79BD-15BF2FC0FD40}"/>
              </a:ext>
            </a:extLst>
          </p:cNvPr>
          <p:cNvGrpSpPr>
            <a:grpSpLocks/>
          </p:cNvGrpSpPr>
          <p:nvPr/>
        </p:nvGrpSpPr>
        <p:grpSpPr bwMode="auto">
          <a:xfrm>
            <a:off x="5086768" y="5071561"/>
            <a:ext cx="465137" cy="211137"/>
            <a:chOff x="10112380" y="527241"/>
            <a:chExt cx="285082" cy="129325"/>
          </a:xfrm>
        </p:grpSpPr>
        <p:sp>
          <p:nvSpPr>
            <p:cNvPr id="1303" name="ZoneTexte 14">
              <a:extLst>
                <a:ext uri="{FF2B5EF4-FFF2-40B4-BE49-F238E27FC236}">
                  <a16:creationId xmlns:a16="http://schemas.microsoft.com/office/drawing/2014/main" id="{7D595EE3-3A11-A86E-E852-35F5CDA72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2380" y="527241"/>
              <a:ext cx="285082" cy="75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Nemours</a:t>
              </a:r>
            </a:p>
          </p:txBody>
        </p:sp>
        <p:sp>
          <p:nvSpPr>
            <p:cNvPr id="1304" name="Rectangle 1303">
              <a:extLst>
                <a:ext uri="{FF2B5EF4-FFF2-40B4-BE49-F238E27FC236}">
                  <a16:creationId xmlns:a16="http://schemas.microsoft.com/office/drawing/2014/main" id="{58156AFD-86B8-A748-56FC-73145ED0351E}"/>
                </a:ext>
              </a:extLst>
            </p:cNvPr>
            <p:cNvSpPr/>
            <p:nvPr/>
          </p:nvSpPr>
          <p:spPr>
            <a:xfrm>
              <a:off x="10216488" y="611837"/>
              <a:ext cx="43784" cy="44729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305" name="Groupe 685">
            <a:extLst>
              <a:ext uri="{FF2B5EF4-FFF2-40B4-BE49-F238E27FC236}">
                <a16:creationId xmlns:a16="http://schemas.microsoft.com/office/drawing/2014/main" id="{0B194119-57C3-B5F2-14C3-B5D30E5008DA}"/>
              </a:ext>
            </a:extLst>
          </p:cNvPr>
          <p:cNvGrpSpPr>
            <a:grpSpLocks/>
          </p:cNvGrpSpPr>
          <p:nvPr/>
        </p:nvGrpSpPr>
        <p:grpSpPr bwMode="auto">
          <a:xfrm>
            <a:off x="4569243" y="3541211"/>
            <a:ext cx="889000" cy="246062"/>
            <a:chOff x="10011435" y="530672"/>
            <a:chExt cx="465598" cy="150192"/>
          </a:xfrm>
        </p:grpSpPr>
        <p:sp>
          <p:nvSpPr>
            <p:cNvPr id="1306" name="ZoneTexte 14">
              <a:extLst>
                <a:ext uri="{FF2B5EF4-FFF2-40B4-BE49-F238E27FC236}">
                  <a16:creationId xmlns:a16="http://schemas.microsoft.com/office/drawing/2014/main" id="{C6CBC606-6817-0589-AA31-78336869F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1435" y="530672"/>
              <a:ext cx="465598" cy="15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Dammarie-les-Lys</a:t>
              </a:r>
            </a:p>
          </p:txBody>
        </p:sp>
        <p:sp>
          <p:nvSpPr>
            <p:cNvPr id="1307" name="Rectangle 1306">
              <a:extLst>
                <a:ext uri="{FF2B5EF4-FFF2-40B4-BE49-F238E27FC236}">
                  <a16:creationId xmlns:a16="http://schemas.microsoft.com/office/drawing/2014/main" id="{951B6F10-642C-C37A-CF6D-317F8E0B5E72}"/>
                </a:ext>
              </a:extLst>
            </p:cNvPr>
            <p:cNvSpPr/>
            <p:nvPr/>
          </p:nvSpPr>
          <p:spPr>
            <a:xfrm>
              <a:off x="10196843" y="610129"/>
              <a:ext cx="37414" cy="44573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308" name="Groupe 685">
            <a:extLst>
              <a:ext uri="{FF2B5EF4-FFF2-40B4-BE49-F238E27FC236}">
                <a16:creationId xmlns:a16="http://schemas.microsoft.com/office/drawing/2014/main" id="{E36BCE3D-1082-4660-9D6F-954C53E5C2B0}"/>
              </a:ext>
            </a:extLst>
          </p:cNvPr>
          <p:cNvGrpSpPr>
            <a:grpSpLocks/>
          </p:cNvGrpSpPr>
          <p:nvPr/>
        </p:nvGrpSpPr>
        <p:grpSpPr bwMode="auto">
          <a:xfrm>
            <a:off x="4689893" y="3266573"/>
            <a:ext cx="1058862" cy="122238"/>
            <a:chOff x="10216567" y="598366"/>
            <a:chExt cx="648333" cy="75096"/>
          </a:xfrm>
        </p:grpSpPr>
        <p:sp>
          <p:nvSpPr>
            <p:cNvPr id="1309" name="ZoneTexte 14">
              <a:extLst>
                <a:ext uri="{FF2B5EF4-FFF2-40B4-BE49-F238E27FC236}">
                  <a16:creationId xmlns:a16="http://schemas.microsoft.com/office/drawing/2014/main" id="{9CF51884-0368-3266-CA97-398D39E57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1826" y="598366"/>
              <a:ext cx="583074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Savigny-le-Temple</a:t>
              </a:r>
            </a:p>
          </p:txBody>
        </p:sp>
        <p:sp>
          <p:nvSpPr>
            <p:cNvPr id="1310" name="Rectangle 1309">
              <a:extLst>
                <a:ext uri="{FF2B5EF4-FFF2-40B4-BE49-F238E27FC236}">
                  <a16:creationId xmlns:a16="http://schemas.microsoft.com/office/drawing/2014/main" id="{053BAFF8-F4B2-A12B-B01C-AA9F93A0CD85}"/>
                </a:ext>
              </a:extLst>
            </p:cNvPr>
            <p:cNvSpPr/>
            <p:nvPr/>
          </p:nvSpPr>
          <p:spPr>
            <a:xfrm>
              <a:off x="10216567" y="612020"/>
              <a:ext cx="43740" cy="44862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311" name="Groupe 685">
            <a:extLst>
              <a:ext uri="{FF2B5EF4-FFF2-40B4-BE49-F238E27FC236}">
                <a16:creationId xmlns:a16="http://schemas.microsoft.com/office/drawing/2014/main" id="{82F6EE7F-6E60-02BF-BB60-48E35FF18FE8}"/>
              </a:ext>
            </a:extLst>
          </p:cNvPr>
          <p:cNvGrpSpPr>
            <a:grpSpLocks/>
          </p:cNvGrpSpPr>
          <p:nvPr/>
        </p:nvGrpSpPr>
        <p:grpSpPr bwMode="auto">
          <a:xfrm>
            <a:off x="4777205" y="2963361"/>
            <a:ext cx="536575" cy="122237"/>
            <a:chOff x="10196660" y="598121"/>
            <a:chExt cx="280858" cy="75096"/>
          </a:xfrm>
        </p:grpSpPr>
        <p:sp>
          <p:nvSpPr>
            <p:cNvPr id="1312" name="ZoneTexte 14">
              <a:extLst>
                <a:ext uri="{FF2B5EF4-FFF2-40B4-BE49-F238E27FC236}">
                  <a16:creationId xmlns:a16="http://schemas.microsoft.com/office/drawing/2014/main" id="{9AAD4355-2492-FA16-3FB0-C73570F70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1655" y="598121"/>
              <a:ext cx="225863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Lieusaint</a:t>
              </a:r>
            </a:p>
          </p:txBody>
        </p:sp>
        <p:sp>
          <p:nvSpPr>
            <p:cNvPr id="1313" name="Rectangle 1312">
              <a:extLst>
                <a:ext uri="{FF2B5EF4-FFF2-40B4-BE49-F238E27FC236}">
                  <a16:creationId xmlns:a16="http://schemas.microsoft.com/office/drawing/2014/main" id="{C37F066C-8C63-16BC-9BAE-54AE5D167E82}"/>
                </a:ext>
              </a:extLst>
            </p:cNvPr>
            <p:cNvSpPr/>
            <p:nvPr/>
          </p:nvSpPr>
          <p:spPr>
            <a:xfrm>
              <a:off x="10196660" y="609824"/>
              <a:ext cx="37393" cy="4486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314" name="Groupe 685">
            <a:extLst>
              <a:ext uri="{FF2B5EF4-FFF2-40B4-BE49-F238E27FC236}">
                <a16:creationId xmlns:a16="http://schemas.microsoft.com/office/drawing/2014/main" id="{F0796C7E-DDEE-A136-0278-655EAA638DCD}"/>
              </a:ext>
            </a:extLst>
          </p:cNvPr>
          <p:cNvGrpSpPr>
            <a:grpSpLocks/>
          </p:cNvGrpSpPr>
          <p:nvPr/>
        </p:nvGrpSpPr>
        <p:grpSpPr bwMode="auto">
          <a:xfrm>
            <a:off x="4454943" y="2577598"/>
            <a:ext cx="896937" cy="214313"/>
            <a:chOff x="10080553" y="523729"/>
            <a:chExt cx="328817" cy="130620"/>
          </a:xfrm>
        </p:grpSpPr>
        <p:sp>
          <p:nvSpPr>
            <p:cNvPr id="1315" name="ZoneTexte 14">
              <a:extLst>
                <a:ext uri="{FF2B5EF4-FFF2-40B4-BE49-F238E27FC236}">
                  <a16:creationId xmlns:a16="http://schemas.microsoft.com/office/drawing/2014/main" id="{7F0E1A4C-959F-5886-3EE7-7AC400228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0553" y="523729"/>
              <a:ext cx="328817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Brie-Comte-Robert</a:t>
              </a:r>
            </a:p>
          </p:txBody>
        </p:sp>
        <p:sp>
          <p:nvSpPr>
            <p:cNvPr id="1316" name="Rectangle 1315">
              <a:extLst>
                <a:ext uri="{FF2B5EF4-FFF2-40B4-BE49-F238E27FC236}">
                  <a16:creationId xmlns:a16="http://schemas.microsoft.com/office/drawing/2014/main" id="{79EC2B74-FB11-81A8-3585-DE3CF52A6BA9}"/>
                </a:ext>
              </a:extLst>
            </p:cNvPr>
            <p:cNvSpPr/>
            <p:nvPr/>
          </p:nvSpPr>
          <p:spPr>
            <a:xfrm>
              <a:off x="10196948" y="609842"/>
              <a:ext cx="26189" cy="44507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grpSp>
        <p:nvGrpSpPr>
          <p:cNvPr id="1317" name="Groupe 685">
            <a:extLst>
              <a:ext uri="{FF2B5EF4-FFF2-40B4-BE49-F238E27FC236}">
                <a16:creationId xmlns:a16="http://schemas.microsoft.com/office/drawing/2014/main" id="{285847A2-D993-CE60-B975-B1008A87029B}"/>
              </a:ext>
            </a:extLst>
          </p:cNvPr>
          <p:cNvGrpSpPr>
            <a:grpSpLocks/>
          </p:cNvGrpSpPr>
          <p:nvPr/>
        </p:nvGrpSpPr>
        <p:grpSpPr bwMode="auto">
          <a:xfrm>
            <a:off x="4461293" y="1999748"/>
            <a:ext cx="879475" cy="204788"/>
            <a:chOff x="10002546" y="609804"/>
            <a:chExt cx="460866" cy="125028"/>
          </a:xfrm>
        </p:grpSpPr>
        <p:sp>
          <p:nvSpPr>
            <p:cNvPr id="1318" name="ZoneTexte 14">
              <a:extLst>
                <a:ext uri="{FF2B5EF4-FFF2-40B4-BE49-F238E27FC236}">
                  <a16:creationId xmlns:a16="http://schemas.microsoft.com/office/drawing/2014/main" id="{9BF2A7D9-9A5F-6675-72CD-DB2AB463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2546" y="659736"/>
              <a:ext cx="460866" cy="7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fr-FR" altLang="fr-FR" sz="800">
                  <a:solidFill>
                    <a:srgbClr val="000000"/>
                  </a:solidFill>
                </a:rPr>
                <a:t>Pontault-Combault</a:t>
              </a:r>
            </a:p>
          </p:txBody>
        </p:sp>
        <p:sp>
          <p:nvSpPr>
            <p:cNvPr id="1319" name="Rectangle 1318">
              <a:extLst>
                <a:ext uri="{FF2B5EF4-FFF2-40B4-BE49-F238E27FC236}">
                  <a16:creationId xmlns:a16="http://schemas.microsoft.com/office/drawing/2014/main" id="{6EF06ECB-C7A6-E83F-61A7-ED23659F69DE}"/>
                </a:ext>
              </a:extLst>
            </p:cNvPr>
            <p:cNvSpPr/>
            <p:nvPr/>
          </p:nvSpPr>
          <p:spPr>
            <a:xfrm>
              <a:off x="10196376" y="609804"/>
              <a:ext cx="38267" cy="44584"/>
            </a:xfrm>
            <a:prstGeom prst="rect">
              <a:avLst/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 sz="800"/>
            </a:p>
          </p:txBody>
        </p:sp>
      </p:grpSp>
      <p:sp>
        <p:nvSpPr>
          <p:cNvPr id="1320" name="Rectangle 1319">
            <a:extLst>
              <a:ext uri="{FF2B5EF4-FFF2-40B4-BE49-F238E27FC236}">
                <a16:creationId xmlns:a16="http://schemas.microsoft.com/office/drawing/2014/main" id="{9E843457-90DE-713E-0A55-771BD6C70D86}"/>
              </a:ext>
            </a:extLst>
          </p:cNvPr>
          <p:cNvSpPr/>
          <p:nvPr/>
        </p:nvSpPr>
        <p:spPr bwMode="auto">
          <a:xfrm>
            <a:off x="5512218" y="1580648"/>
            <a:ext cx="71437" cy="714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800"/>
          </a:p>
        </p:txBody>
      </p:sp>
      <p:sp>
        <p:nvSpPr>
          <p:cNvPr id="1321" name="Footer Placeholder 5">
            <a:extLst>
              <a:ext uri="{FF2B5EF4-FFF2-40B4-BE49-F238E27FC236}">
                <a16:creationId xmlns:a16="http://schemas.microsoft.com/office/drawing/2014/main" id="{049740F5-6B57-C888-F336-F652CB92F5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1758" y="6311001"/>
            <a:ext cx="4286938" cy="235134"/>
          </a:xfrm>
        </p:spPr>
        <p:txBody>
          <a:bodyPr/>
          <a:lstStyle/>
          <a:p>
            <a:r>
              <a:rPr lang="fr-FR" sz="1200" b="1" dirty="0">
                <a:latin typeface="Marianne" panose="02000000000000000000" pitchFamily="2" charset="0"/>
              </a:rPr>
              <a:t>Île-de-France | Direction de la communication</a:t>
            </a:r>
          </a:p>
        </p:txBody>
      </p:sp>
      <p:sp>
        <p:nvSpPr>
          <p:cNvPr id="1322" name="Ellipse 1321">
            <a:extLst>
              <a:ext uri="{FF2B5EF4-FFF2-40B4-BE49-F238E27FC236}">
                <a16:creationId xmlns:a16="http://schemas.microsoft.com/office/drawing/2014/main" id="{FE93CC19-ED32-90D2-5D28-F38606AB59AF}"/>
              </a:ext>
            </a:extLst>
          </p:cNvPr>
          <p:cNvSpPr/>
          <p:nvPr/>
        </p:nvSpPr>
        <p:spPr>
          <a:xfrm>
            <a:off x="571758" y="436746"/>
            <a:ext cx="251891" cy="23513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4" name="Titre 1">
            <a:extLst>
              <a:ext uri="{FF2B5EF4-FFF2-40B4-BE49-F238E27FC236}">
                <a16:creationId xmlns:a16="http://schemas.microsoft.com/office/drawing/2014/main" id="{2BAEEAC0-0DF0-3A56-7780-AA5CB504285B}"/>
              </a:ext>
            </a:extLst>
          </p:cNvPr>
          <p:cNvSpPr txBox="1">
            <a:spLocks/>
          </p:cNvSpPr>
          <p:nvPr/>
        </p:nvSpPr>
        <p:spPr>
          <a:xfrm>
            <a:off x="823649" y="335917"/>
            <a:ext cx="4603750" cy="1485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77-Seine-et-Marne</a:t>
            </a:r>
            <a:br>
              <a:rPr lang="fr-FR" sz="240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Points d’implantation</a:t>
            </a:r>
            <a:br>
              <a:rPr lang="fr-FR" sz="2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</a:br>
            <a:r>
              <a:rPr lang="fr-FR" sz="1400" b="0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[Mise à jour nov. 2020]</a:t>
            </a:r>
            <a:endParaRPr lang="fr-FR" sz="1400" kern="0" dirty="0">
              <a:solidFill>
                <a:schemeClr val="tx2">
                  <a:lumMod val="75000"/>
                  <a:lumOff val="25000"/>
                </a:schemeClr>
              </a:solidFill>
              <a:latin typeface="Marianne" panose="02000000000000000000" pitchFamily="2" charset="0"/>
            </a:endParaRPr>
          </a:p>
        </p:txBody>
      </p:sp>
      <p:sp>
        <p:nvSpPr>
          <p:cNvPr id="1325" name="ZoneTexte 14">
            <a:extLst>
              <a:ext uri="{FF2B5EF4-FFF2-40B4-BE49-F238E27FC236}">
                <a16:creationId xmlns:a16="http://schemas.microsoft.com/office/drawing/2014/main" id="{DDD41750-12D2-BB52-9374-1E664DB4F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49" y="2242590"/>
            <a:ext cx="1292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Agences</a:t>
            </a:r>
          </a:p>
          <a:p>
            <a:pPr eaLnBrk="1" hangingPunct="1">
              <a:spcAft>
                <a:spcPts val="1000"/>
              </a:spcAft>
            </a:pPr>
            <a:r>
              <a:rPr lang="fr-FR" altLang="fr-FR" sz="900">
                <a:solidFill>
                  <a:srgbClr val="000000"/>
                </a:solidFill>
              </a:rPr>
              <a:t>Agences spécialisées</a:t>
            </a:r>
          </a:p>
        </p:txBody>
      </p:sp>
      <p:sp>
        <p:nvSpPr>
          <p:cNvPr id="1326" name="Rectangle 1325">
            <a:extLst>
              <a:ext uri="{FF2B5EF4-FFF2-40B4-BE49-F238E27FC236}">
                <a16:creationId xmlns:a16="http://schemas.microsoft.com/office/drawing/2014/main" id="{DDF59CBE-F9E7-E5D0-11C0-0980B706D3CC}"/>
              </a:ext>
            </a:extLst>
          </p:cNvPr>
          <p:cNvSpPr/>
          <p:nvPr/>
        </p:nvSpPr>
        <p:spPr bwMode="auto">
          <a:xfrm>
            <a:off x="664899" y="2267990"/>
            <a:ext cx="158750" cy="157163"/>
          </a:xfrm>
          <a:prstGeom prst="rect">
            <a:avLst/>
          </a:prstGeom>
          <a:solidFill>
            <a:srgbClr val="F14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327" name="Rectangle 1326">
            <a:extLst>
              <a:ext uri="{FF2B5EF4-FFF2-40B4-BE49-F238E27FC236}">
                <a16:creationId xmlns:a16="http://schemas.microsoft.com/office/drawing/2014/main" id="{A4F70410-017F-B386-CD4C-729EFFF127FC}"/>
              </a:ext>
            </a:extLst>
          </p:cNvPr>
          <p:cNvSpPr/>
          <p:nvPr/>
        </p:nvSpPr>
        <p:spPr bwMode="auto">
          <a:xfrm>
            <a:off x="666486" y="2542628"/>
            <a:ext cx="158750" cy="1571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972832"/>
      </p:ext>
    </p:extLst>
  </p:cSld>
  <p:clrMapOvr>
    <a:masterClrMapping/>
  </p:clrMapOvr>
</p:sld>
</file>

<file path=ppt/theme/theme1.xml><?xml version="1.0" encoding="utf-8"?>
<a:theme xmlns:a="http://schemas.openxmlformats.org/drawingml/2006/main" name="Portage 1">
  <a:themeElements>
    <a:clrScheme name="Office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France Travail">
      <a:majorFont>
        <a:latin typeface="Marianne bold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ortage 2">
  <a:themeElements>
    <a:clrScheme name="Office">
      <a:dk1>
        <a:srgbClr val="E6E1DB"/>
      </a:dk1>
      <a:lt1>
        <a:srgbClr val="F5F2EE"/>
      </a:lt1>
      <a:dk2>
        <a:srgbClr val="0D1440"/>
      </a:dk2>
      <a:lt2>
        <a:srgbClr val="293378"/>
      </a:lt2>
      <a:accent1>
        <a:srgbClr val="7E58A0"/>
      </a:accent1>
      <a:accent2>
        <a:srgbClr val="FFCC52"/>
      </a:accent2>
      <a:accent3>
        <a:srgbClr val="406BDE"/>
      </a:accent3>
      <a:accent4>
        <a:srgbClr val="D96B00"/>
      </a:accent4>
      <a:accent5>
        <a:srgbClr val="D92424"/>
      </a:accent5>
      <a:accent6>
        <a:srgbClr val="5C0F38"/>
      </a:accent6>
      <a:hlink>
        <a:srgbClr val="467886"/>
      </a:hlink>
      <a:folHlink>
        <a:srgbClr val="96607D"/>
      </a:folHlink>
    </a:clrScheme>
    <a:fontScheme name="Custom 2">
      <a:majorFont>
        <a:latin typeface="Marianne Bold"/>
        <a:ea typeface=""/>
        <a:cs typeface=""/>
      </a:majorFont>
      <a:minorFont>
        <a:latin typeface="Mariann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rgbClr val="E6E1DB"/>
    </a:dk1>
    <a:lt1>
      <a:srgbClr val="F5F2EE"/>
    </a:lt1>
    <a:dk2>
      <a:srgbClr val="0D1440"/>
    </a:dk2>
    <a:lt2>
      <a:srgbClr val="293378"/>
    </a:lt2>
    <a:accent1>
      <a:srgbClr val="7E58A0"/>
    </a:accent1>
    <a:accent2>
      <a:srgbClr val="FFCC52"/>
    </a:accent2>
    <a:accent3>
      <a:srgbClr val="406BDE"/>
    </a:accent3>
    <a:accent4>
      <a:srgbClr val="D96B00"/>
    </a:accent4>
    <a:accent5>
      <a:srgbClr val="D92424"/>
    </a:accent5>
    <a:accent6>
      <a:srgbClr val="5C0F38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814E29B5D8343BC8AD89EDB249B27" ma:contentTypeVersion="15" ma:contentTypeDescription="Crée un document." ma:contentTypeScope="" ma:versionID="f2d928d22dbdabc335a17043a7483050">
  <xsd:schema xmlns:xsd="http://www.w3.org/2001/XMLSchema" xmlns:xs="http://www.w3.org/2001/XMLSchema" xmlns:p="http://schemas.microsoft.com/office/2006/metadata/properties" xmlns:ns2="01bf5e45-3c2e-4817-93b7-7828ffe5a206" xmlns:ns3="42e2b773-6701-4c55-9d8c-ce8cbdab39d6" targetNamespace="http://schemas.microsoft.com/office/2006/metadata/properties" ma:root="true" ma:fieldsID="2548977a4c544b4ec304075489da7521" ns2:_="" ns3:_="">
    <xsd:import namespace="01bf5e45-3c2e-4817-93b7-7828ffe5a206"/>
    <xsd:import namespace="42e2b773-6701-4c55-9d8c-ce8cbdab39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bf5e45-3c2e-4817-93b7-7828ffe5a2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281f9de-dbd9-438f-9c50-0f15139160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2b773-6701-4c55-9d8c-ce8cbdab3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6a023bf-d2d6-4c30-8c81-5050a54387e1}" ma:internalName="TaxCatchAll" ma:showField="CatchAllData" ma:web="42e2b773-6701-4c55-9d8c-ce8cbdab39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B869E0-63F6-42E8-9559-5C7B05FB1D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1681AA-923C-457C-8210-6D7921CD0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bf5e45-3c2e-4817-93b7-7828ffe5a206"/>
    <ds:schemaRef ds:uri="42e2b773-6701-4c55-9d8c-ce8cbdab3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443</Words>
  <Application>Microsoft Office PowerPoint</Application>
  <PresentationFormat>Grand écran</PresentationFormat>
  <Paragraphs>201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Marianne Light</vt:lpstr>
      <vt:lpstr>Marianne bold</vt:lpstr>
      <vt:lpstr>Marianne</vt:lpstr>
      <vt:lpstr>Arial</vt:lpstr>
      <vt:lpstr>Marianne Medium</vt:lpstr>
      <vt:lpstr>Portage 1</vt:lpstr>
      <vt:lpstr>Portage 2</vt:lpstr>
      <vt:lpstr>Carte des implantations par DT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 Powerpoint Sous titre</dc:title>
  <dc:creator>Heitor Malheiro</dc:creator>
  <cp:lastModifiedBy>IZQUIERDO Adelaide</cp:lastModifiedBy>
  <cp:revision>107</cp:revision>
  <dcterms:created xsi:type="dcterms:W3CDTF">2024-06-05T15:05:46Z</dcterms:created>
  <dcterms:modified xsi:type="dcterms:W3CDTF">2025-02-27T07:55:55Z</dcterms:modified>
</cp:coreProperties>
</file>