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3"/>
  </p:sldMasterIdLst>
  <p:notesMasterIdLst>
    <p:notesMasterId r:id="rId5"/>
  </p:notesMasterIdLst>
  <p:sldIdLst>
    <p:sldId id="280" r:id="rId4"/>
  </p:sldIdLst>
  <p:sldSz cx="15119350" cy="21383625"/>
  <p:notesSz cx="6858000" cy="9144000"/>
  <p:defaultTextStyle>
    <a:defPPr>
      <a:defRPr lang="en-US"/>
    </a:defPPr>
    <a:lvl1pPr marL="0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1pPr>
    <a:lvl2pPr marL="646260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2pPr>
    <a:lvl3pPr marL="1292521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3pPr>
    <a:lvl4pPr marL="1938782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4pPr>
    <a:lvl5pPr marL="2585042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5pPr>
    <a:lvl6pPr marL="3231304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6pPr>
    <a:lvl7pPr marL="3877565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7pPr>
    <a:lvl8pPr marL="4523825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8pPr>
    <a:lvl9pPr marL="5170088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" userDrawn="1">
          <p15:clr>
            <a:srgbClr val="A4A3A4"/>
          </p15:clr>
        </p15:guide>
        <p15:guide id="2" pos="6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8D8"/>
    <a:srgbClr val="EA5049"/>
    <a:srgbClr val="2C358C"/>
    <a:srgbClr val="F5E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1"/>
    <p:restoredTop sz="95918" autoAdjust="0"/>
  </p:normalViewPr>
  <p:slideViewPr>
    <p:cSldViewPr snapToGrid="0" snapToObjects="1" showGuides="1">
      <p:cViewPr varScale="1">
        <p:scale>
          <a:sx n="30" d="100"/>
          <a:sy n="30" d="100"/>
        </p:scale>
        <p:origin x="2419" y="82"/>
      </p:cViewPr>
      <p:guideLst>
        <p:guide orient="horz" pos="31"/>
        <p:guide pos="6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7B34D-B949-8B48-8472-1731B933046F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18C1-3224-F542-B092-E16C0F4E6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4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260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521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8782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042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1304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7565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3825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0088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8C1-3224-F542-B092-E16C0F4E67D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68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84" y="19500390"/>
            <a:ext cx="5161613" cy="17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1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F626-996C-9145-B891-9D6161B48279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mesevenementsemploi.francetravail.fr/mes-evenements-emploi/evenement/244219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5.emf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hyperlink" Target="https://mesevenementsemploi.francetravail.fr/mes-evenements-emploi/evenement/244217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11.png"/><Relationship Id="rId10" Type="http://schemas.openxmlformats.org/officeDocument/2006/relationships/image" Target="../media/image8.jpg"/><Relationship Id="rId4" Type="http://schemas.openxmlformats.org/officeDocument/2006/relationships/hyperlink" Target="https://mesevenementsemploi.francetravail.fr/mes-evenements-emploi/evenement/243696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" y="0"/>
            <a:ext cx="15123625" cy="19367997"/>
          </a:xfrm>
          <a:prstGeom prst="rect">
            <a:avLst/>
          </a:prstGeom>
        </p:spPr>
      </p:pic>
      <p:sp>
        <p:nvSpPr>
          <p:cNvPr id="59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990421" y="17107009"/>
            <a:ext cx="6624720" cy="7694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500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Inscrivez-vous à l’horaire de votre choix</a:t>
            </a:r>
            <a:br>
              <a:rPr lang="fr-FR" sz="2500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500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fr-FR" sz="2500" b="1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mesevenements.francetravail.fr :</a:t>
            </a:r>
            <a:endParaRPr lang="fr-FR" sz="2500" b="1" dirty="0">
              <a:solidFill>
                <a:schemeClr val="bg1"/>
              </a:solidFill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 rot="16200000">
            <a:off x="-539831" y="18185158"/>
            <a:ext cx="1582522" cy="348172"/>
          </a:xfrm>
          <a:prstGeom prst="rect">
            <a:avLst/>
          </a:prstGeom>
          <a:noFill/>
        </p:spPr>
        <p:txBody>
          <a:bodyPr wrap="square" lIns="129286" tIns="64643" rIns="129286" bIns="64643">
            <a:spAutoFit/>
          </a:bodyPr>
          <a:lstStyle/>
          <a:p>
            <a:pPr>
              <a:defRPr/>
            </a:pPr>
            <a: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  <a:t>Photo : adobe stock</a:t>
            </a:r>
            <a:b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  <a:t>France travail IDF</a:t>
            </a:r>
          </a:p>
        </p:txBody>
      </p:sp>
      <p:sp>
        <p:nvSpPr>
          <p:cNvPr id="43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-252047" y="4389326"/>
            <a:ext cx="9417324" cy="33006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2400"/>
              </a:spcAft>
            </a:pPr>
            <a:r>
              <a:rPr lang="fr-FR" sz="5600" b="1" dirty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Jeudi 21 mars 2024</a:t>
            </a:r>
            <a:r>
              <a:rPr lang="fr-FR" sz="4500" b="1" dirty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500" b="1" dirty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dirty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 9h à </a:t>
            </a:r>
            <a:r>
              <a:rPr lang="fr-FR" sz="4000" dirty="0" smtClean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13h </a:t>
            </a:r>
            <a:r>
              <a:rPr lang="fr-FR" sz="4000" dirty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et 14h à 17h</a:t>
            </a:r>
          </a:p>
          <a:p>
            <a:pPr algn="ctr"/>
            <a:r>
              <a:rPr lang="fr-FR" sz="3000" b="1" dirty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Point Paris </a:t>
            </a:r>
            <a:r>
              <a:rPr lang="fr-FR" sz="3000" b="1" dirty="0" smtClean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Emploi 10</a:t>
            </a:r>
            <a:r>
              <a:rPr lang="fr-FR" sz="3000" dirty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000" dirty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000" dirty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209 rue Lafayette</a:t>
            </a:r>
          </a:p>
          <a:p>
            <a:pPr algn="ctr"/>
            <a:r>
              <a:rPr lang="fr-FR" sz="3000" dirty="0">
                <a:solidFill>
                  <a:srgbClr val="2C358C"/>
                </a:solidFill>
                <a:latin typeface="Pole Emploi PRO" panose="02000503040000020004" pitchFamily="2" charset="77"/>
                <a:cs typeface="Times New Roman" panose="02020603050405020304" pitchFamily="18" charset="0"/>
              </a:rPr>
              <a:t>75010 </a:t>
            </a:r>
            <a:r>
              <a:rPr lang="fr-FR" sz="3000" dirty="0" smtClean="0">
                <a:solidFill>
                  <a:srgbClr val="2C358C"/>
                </a:solidFill>
                <a:latin typeface="Pole Emploi PRO" panose="02000503040000020004" pitchFamily="2" charset="77"/>
                <a:cs typeface="Times New Roman" panose="02020603050405020304" pitchFamily="18" charset="0"/>
              </a:rPr>
              <a:t>Paris</a:t>
            </a:r>
            <a:endParaRPr lang="fr-FR" sz="3000" dirty="0">
              <a:solidFill>
                <a:srgbClr val="2C358C"/>
              </a:solidFill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 rot="663951">
            <a:off x="3239068" y="3650252"/>
            <a:ext cx="3948398" cy="867001"/>
          </a:xfrm>
          <a:custGeom>
            <a:avLst/>
            <a:gdLst>
              <a:gd name="T0" fmla="*/ 811 w 884"/>
              <a:gd name="T1" fmla="*/ 19 h 216"/>
              <a:gd name="T2" fmla="*/ 882 w 884"/>
              <a:gd name="T3" fmla="*/ 2 h 216"/>
              <a:gd name="T4" fmla="*/ 859 w 884"/>
              <a:gd name="T5" fmla="*/ 4 h 216"/>
              <a:gd name="T6" fmla="*/ 787 w 884"/>
              <a:gd name="T7" fmla="*/ 10 h 216"/>
              <a:gd name="T8" fmla="*/ 747 w 884"/>
              <a:gd name="T9" fmla="*/ 11 h 216"/>
              <a:gd name="T10" fmla="*/ 693 w 884"/>
              <a:gd name="T11" fmla="*/ 18 h 216"/>
              <a:gd name="T12" fmla="*/ 624 w 884"/>
              <a:gd name="T13" fmla="*/ 29 h 216"/>
              <a:gd name="T14" fmla="*/ 565 w 884"/>
              <a:gd name="T15" fmla="*/ 45 h 216"/>
              <a:gd name="T16" fmla="*/ 521 w 884"/>
              <a:gd name="T17" fmla="*/ 53 h 216"/>
              <a:gd name="T18" fmla="*/ 492 w 884"/>
              <a:gd name="T19" fmla="*/ 58 h 216"/>
              <a:gd name="T20" fmla="*/ 437 w 884"/>
              <a:gd name="T21" fmla="*/ 68 h 216"/>
              <a:gd name="T22" fmla="*/ 433 w 884"/>
              <a:gd name="T23" fmla="*/ 74 h 216"/>
              <a:gd name="T24" fmla="*/ 393 w 884"/>
              <a:gd name="T25" fmla="*/ 80 h 216"/>
              <a:gd name="T26" fmla="*/ 370 w 884"/>
              <a:gd name="T27" fmla="*/ 87 h 216"/>
              <a:gd name="T28" fmla="*/ 353 w 884"/>
              <a:gd name="T29" fmla="*/ 90 h 216"/>
              <a:gd name="T30" fmla="*/ 294 w 884"/>
              <a:gd name="T31" fmla="*/ 111 h 216"/>
              <a:gd name="T32" fmla="*/ 254 w 884"/>
              <a:gd name="T33" fmla="*/ 118 h 216"/>
              <a:gd name="T34" fmla="*/ 196 w 884"/>
              <a:gd name="T35" fmla="*/ 136 h 216"/>
              <a:gd name="T36" fmla="*/ 185 w 884"/>
              <a:gd name="T37" fmla="*/ 143 h 216"/>
              <a:gd name="T38" fmla="*/ 146 w 884"/>
              <a:gd name="T39" fmla="*/ 155 h 216"/>
              <a:gd name="T40" fmla="*/ 143 w 884"/>
              <a:gd name="T41" fmla="*/ 158 h 216"/>
              <a:gd name="T42" fmla="*/ 123 w 884"/>
              <a:gd name="T43" fmla="*/ 159 h 216"/>
              <a:gd name="T44" fmla="*/ 108 w 884"/>
              <a:gd name="T45" fmla="*/ 163 h 216"/>
              <a:gd name="T46" fmla="*/ 90 w 884"/>
              <a:gd name="T47" fmla="*/ 175 h 216"/>
              <a:gd name="T48" fmla="*/ 52 w 884"/>
              <a:gd name="T49" fmla="*/ 185 h 216"/>
              <a:gd name="T50" fmla="*/ 26 w 884"/>
              <a:gd name="T51" fmla="*/ 196 h 216"/>
              <a:gd name="T52" fmla="*/ 9 w 884"/>
              <a:gd name="T53" fmla="*/ 198 h 216"/>
              <a:gd name="T54" fmla="*/ 8 w 884"/>
              <a:gd name="T55" fmla="*/ 210 h 216"/>
              <a:gd name="T56" fmla="*/ 29 w 884"/>
              <a:gd name="T57" fmla="*/ 205 h 216"/>
              <a:gd name="T58" fmla="*/ 66 w 884"/>
              <a:gd name="T59" fmla="*/ 195 h 216"/>
              <a:gd name="T60" fmla="*/ 124 w 884"/>
              <a:gd name="T61" fmla="*/ 175 h 216"/>
              <a:gd name="T62" fmla="*/ 173 w 884"/>
              <a:gd name="T63" fmla="*/ 160 h 216"/>
              <a:gd name="T64" fmla="*/ 216 w 884"/>
              <a:gd name="T65" fmla="*/ 148 h 216"/>
              <a:gd name="T66" fmla="*/ 208 w 884"/>
              <a:gd name="T67" fmla="*/ 154 h 216"/>
              <a:gd name="T68" fmla="*/ 222 w 884"/>
              <a:gd name="T69" fmla="*/ 147 h 216"/>
              <a:gd name="T70" fmla="*/ 243 w 884"/>
              <a:gd name="T71" fmla="*/ 139 h 216"/>
              <a:gd name="T72" fmla="*/ 260 w 884"/>
              <a:gd name="T73" fmla="*/ 133 h 216"/>
              <a:gd name="T74" fmla="*/ 290 w 884"/>
              <a:gd name="T75" fmla="*/ 127 h 216"/>
              <a:gd name="T76" fmla="*/ 339 w 884"/>
              <a:gd name="T77" fmla="*/ 118 h 216"/>
              <a:gd name="T78" fmla="*/ 394 w 884"/>
              <a:gd name="T79" fmla="*/ 98 h 216"/>
              <a:gd name="T80" fmla="*/ 414 w 884"/>
              <a:gd name="T81" fmla="*/ 98 h 216"/>
              <a:gd name="T82" fmla="*/ 485 w 884"/>
              <a:gd name="T83" fmla="*/ 76 h 216"/>
              <a:gd name="T84" fmla="*/ 520 w 884"/>
              <a:gd name="T85" fmla="*/ 72 h 216"/>
              <a:gd name="T86" fmla="*/ 565 w 884"/>
              <a:gd name="T87" fmla="*/ 64 h 216"/>
              <a:gd name="T88" fmla="*/ 584 w 884"/>
              <a:gd name="T89" fmla="*/ 57 h 216"/>
              <a:gd name="T90" fmla="*/ 647 w 884"/>
              <a:gd name="T91" fmla="*/ 40 h 216"/>
              <a:gd name="T92" fmla="*/ 670 w 884"/>
              <a:gd name="T93" fmla="*/ 40 h 216"/>
              <a:gd name="T94" fmla="*/ 693 w 884"/>
              <a:gd name="T95" fmla="*/ 37 h 216"/>
              <a:gd name="T96" fmla="*/ 705 w 884"/>
              <a:gd name="T97" fmla="*/ 31 h 216"/>
              <a:gd name="T98" fmla="*/ 748 w 884"/>
              <a:gd name="T99" fmla="*/ 28 h 216"/>
              <a:gd name="T100" fmla="*/ 796 w 884"/>
              <a:gd name="T101" fmla="*/ 19 h 216"/>
              <a:gd name="T102" fmla="*/ 212 w 884"/>
              <a:gd name="T103" fmla="*/ 151 h 216"/>
              <a:gd name="T104" fmla="*/ 229 w 884"/>
              <a:gd name="T105" fmla="*/ 13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84" h="216">
                <a:moveTo>
                  <a:pt x="798" y="21"/>
                </a:moveTo>
                <a:cubicBezTo>
                  <a:pt x="801" y="20"/>
                  <a:pt x="801" y="22"/>
                  <a:pt x="802" y="23"/>
                </a:cubicBezTo>
                <a:cubicBezTo>
                  <a:pt x="804" y="21"/>
                  <a:pt x="809" y="24"/>
                  <a:pt x="811" y="22"/>
                </a:cubicBezTo>
                <a:cubicBezTo>
                  <a:pt x="811" y="24"/>
                  <a:pt x="813" y="23"/>
                  <a:pt x="815" y="23"/>
                </a:cubicBezTo>
                <a:cubicBezTo>
                  <a:pt x="810" y="22"/>
                  <a:pt x="813" y="21"/>
                  <a:pt x="811" y="19"/>
                </a:cubicBezTo>
                <a:cubicBezTo>
                  <a:pt x="815" y="18"/>
                  <a:pt x="817" y="20"/>
                  <a:pt x="820" y="21"/>
                </a:cubicBezTo>
                <a:cubicBezTo>
                  <a:pt x="821" y="21"/>
                  <a:pt x="822" y="21"/>
                  <a:pt x="823" y="21"/>
                </a:cubicBezTo>
                <a:cubicBezTo>
                  <a:pt x="825" y="19"/>
                  <a:pt x="827" y="18"/>
                  <a:pt x="830" y="18"/>
                </a:cubicBezTo>
                <a:cubicBezTo>
                  <a:pt x="832" y="17"/>
                  <a:pt x="833" y="17"/>
                  <a:pt x="835" y="16"/>
                </a:cubicBezTo>
                <a:cubicBezTo>
                  <a:pt x="850" y="9"/>
                  <a:pt x="865" y="4"/>
                  <a:pt x="882" y="2"/>
                </a:cubicBezTo>
                <a:cubicBezTo>
                  <a:pt x="883" y="1"/>
                  <a:pt x="883" y="0"/>
                  <a:pt x="884" y="0"/>
                </a:cubicBezTo>
                <a:cubicBezTo>
                  <a:pt x="880" y="0"/>
                  <a:pt x="875" y="0"/>
                  <a:pt x="871" y="0"/>
                </a:cubicBezTo>
                <a:cubicBezTo>
                  <a:pt x="872" y="0"/>
                  <a:pt x="876" y="1"/>
                  <a:pt x="873" y="2"/>
                </a:cubicBezTo>
                <a:cubicBezTo>
                  <a:pt x="864" y="4"/>
                  <a:pt x="858" y="1"/>
                  <a:pt x="848" y="0"/>
                </a:cubicBezTo>
                <a:cubicBezTo>
                  <a:pt x="848" y="4"/>
                  <a:pt x="858" y="0"/>
                  <a:pt x="859" y="4"/>
                </a:cubicBezTo>
                <a:cubicBezTo>
                  <a:pt x="849" y="3"/>
                  <a:pt x="838" y="3"/>
                  <a:pt x="826" y="2"/>
                </a:cubicBezTo>
                <a:cubicBezTo>
                  <a:pt x="823" y="8"/>
                  <a:pt x="815" y="1"/>
                  <a:pt x="808" y="6"/>
                </a:cubicBezTo>
                <a:cubicBezTo>
                  <a:pt x="808" y="4"/>
                  <a:pt x="805" y="4"/>
                  <a:pt x="801" y="4"/>
                </a:cubicBezTo>
                <a:cubicBezTo>
                  <a:pt x="803" y="6"/>
                  <a:pt x="798" y="6"/>
                  <a:pt x="800" y="7"/>
                </a:cubicBezTo>
                <a:cubicBezTo>
                  <a:pt x="796" y="6"/>
                  <a:pt x="786" y="6"/>
                  <a:pt x="787" y="10"/>
                </a:cubicBezTo>
                <a:cubicBezTo>
                  <a:pt x="786" y="6"/>
                  <a:pt x="780" y="11"/>
                  <a:pt x="777" y="8"/>
                </a:cubicBezTo>
                <a:cubicBezTo>
                  <a:pt x="773" y="10"/>
                  <a:pt x="768" y="9"/>
                  <a:pt x="762" y="11"/>
                </a:cubicBezTo>
                <a:cubicBezTo>
                  <a:pt x="764" y="8"/>
                  <a:pt x="757" y="10"/>
                  <a:pt x="755" y="9"/>
                </a:cubicBezTo>
                <a:cubicBezTo>
                  <a:pt x="755" y="9"/>
                  <a:pt x="757" y="10"/>
                  <a:pt x="756" y="10"/>
                </a:cubicBezTo>
                <a:cubicBezTo>
                  <a:pt x="755" y="12"/>
                  <a:pt x="750" y="9"/>
                  <a:pt x="747" y="11"/>
                </a:cubicBezTo>
                <a:cubicBezTo>
                  <a:pt x="746" y="12"/>
                  <a:pt x="748" y="13"/>
                  <a:pt x="746" y="13"/>
                </a:cubicBezTo>
                <a:cubicBezTo>
                  <a:pt x="745" y="12"/>
                  <a:pt x="737" y="11"/>
                  <a:pt x="734" y="13"/>
                </a:cubicBezTo>
                <a:cubicBezTo>
                  <a:pt x="736" y="13"/>
                  <a:pt x="736" y="14"/>
                  <a:pt x="737" y="14"/>
                </a:cubicBezTo>
                <a:cubicBezTo>
                  <a:pt x="729" y="14"/>
                  <a:pt x="722" y="15"/>
                  <a:pt x="715" y="16"/>
                </a:cubicBezTo>
                <a:cubicBezTo>
                  <a:pt x="707" y="17"/>
                  <a:pt x="700" y="18"/>
                  <a:pt x="693" y="18"/>
                </a:cubicBezTo>
                <a:cubicBezTo>
                  <a:pt x="695" y="20"/>
                  <a:pt x="695" y="20"/>
                  <a:pt x="695" y="20"/>
                </a:cubicBezTo>
                <a:cubicBezTo>
                  <a:pt x="687" y="25"/>
                  <a:pt x="689" y="17"/>
                  <a:pt x="682" y="18"/>
                </a:cubicBezTo>
                <a:cubicBezTo>
                  <a:pt x="672" y="20"/>
                  <a:pt x="662" y="23"/>
                  <a:pt x="653" y="26"/>
                </a:cubicBezTo>
                <a:cubicBezTo>
                  <a:pt x="643" y="28"/>
                  <a:pt x="633" y="31"/>
                  <a:pt x="623" y="31"/>
                </a:cubicBezTo>
                <a:cubicBezTo>
                  <a:pt x="622" y="31"/>
                  <a:pt x="624" y="30"/>
                  <a:pt x="624" y="29"/>
                </a:cubicBezTo>
                <a:cubicBezTo>
                  <a:pt x="622" y="30"/>
                  <a:pt x="622" y="32"/>
                  <a:pt x="620" y="31"/>
                </a:cubicBezTo>
                <a:cubicBezTo>
                  <a:pt x="620" y="29"/>
                  <a:pt x="620" y="29"/>
                  <a:pt x="620" y="29"/>
                </a:cubicBezTo>
                <a:cubicBezTo>
                  <a:pt x="612" y="35"/>
                  <a:pt x="595" y="31"/>
                  <a:pt x="589" y="39"/>
                </a:cubicBezTo>
                <a:cubicBezTo>
                  <a:pt x="581" y="38"/>
                  <a:pt x="575" y="43"/>
                  <a:pt x="565" y="42"/>
                </a:cubicBezTo>
                <a:cubicBezTo>
                  <a:pt x="562" y="44"/>
                  <a:pt x="569" y="43"/>
                  <a:pt x="565" y="45"/>
                </a:cubicBezTo>
                <a:cubicBezTo>
                  <a:pt x="555" y="44"/>
                  <a:pt x="555" y="44"/>
                  <a:pt x="555" y="44"/>
                </a:cubicBezTo>
                <a:cubicBezTo>
                  <a:pt x="555" y="44"/>
                  <a:pt x="555" y="44"/>
                  <a:pt x="555" y="44"/>
                </a:cubicBezTo>
                <a:cubicBezTo>
                  <a:pt x="551" y="43"/>
                  <a:pt x="545" y="45"/>
                  <a:pt x="539" y="48"/>
                </a:cubicBezTo>
                <a:cubicBezTo>
                  <a:pt x="533" y="51"/>
                  <a:pt x="527" y="54"/>
                  <a:pt x="521" y="53"/>
                </a:cubicBezTo>
                <a:cubicBezTo>
                  <a:pt x="521" y="53"/>
                  <a:pt x="521" y="53"/>
                  <a:pt x="521" y="53"/>
                </a:cubicBezTo>
                <a:cubicBezTo>
                  <a:pt x="522" y="54"/>
                  <a:pt x="520" y="56"/>
                  <a:pt x="518" y="56"/>
                </a:cubicBezTo>
                <a:cubicBezTo>
                  <a:pt x="517" y="56"/>
                  <a:pt x="518" y="55"/>
                  <a:pt x="519" y="54"/>
                </a:cubicBezTo>
                <a:cubicBezTo>
                  <a:pt x="509" y="54"/>
                  <a:pt x="506" y="55"/>
                  <a:pt x="498" y="56"/>
                </a:cubicBezTo>
                <a:cubicBezTo>
                  <a:pt x="502" y="57"/>
                  <a:pt x="496" y="58"/>
                  <a:pt x="496" y="60"/>
                </a:cubicBezTo>
                <a:cubicBezTo>
                  <a:pt x="493" y="59"/>
                  <a:pt x="496" y="58"/>
                  <a:pt x="492" y="58"/>
                </a:cubicBezTo>
                <a:cubicBezTo>
                  <a:pt x="485" y="59"/>
                  <a:pt x="479" y="62"/>
                  <a:pt x="474" y="64"/>
                </a:cubicBezTo>
                <a:cubicBezTo>
                  <a:pt x="471" y="63"/>
                  <a:pt x="468" y="64"/>
                  <a:pt x="468" y="62"/>
                </a:cubicBezTo>
                <a:cubicBezTo>
                  <a:pt x="460" y="63"/>
                  <a:pt x="456" y="63"/>
                  <a:pt x="447" y="65"/>
                </a:cubicBezTo>
                <a:cubicBezTo>
                  <a:pt x="447" y="66"/>
                  <a:pt x="447" y="66"/>
                  <a:pt x="447" y="66"/>
                </a:cubicBezTo>
                <a:cubicBezTo>
                  <a:pt x="444" y="64"/>
                  <a:pt x="439" y="69"/>
                  <a:pt x="437" y="68"/>
                </a:cubicBezTo>
                <a:cubicBezTo>
                  <a:pt x="438" y="69"/>
                  <a:pt x="439" y="69"/>
                  <a:pt x="439" y="70"/>
                </a:cubicBezTo>
                <a:cubicBezTo>
                  <a:pt x="434" y="70"/>
                  <a:pt x="434" y="70"/>
                  <a:pt x="434" y="70"/>
                </a:cubicBezTo>
                <a:cubicBezTo>
                  <a:pt x="436" y="71"/>
                  <a:pt x="438" y="73"/>
                  <a:pt x="435" y="74"/>
                </a:cubicBezTo>
                <a:cubicBezTo>
                  <a:pt x="431" y="73"/>
                  <a:pt x="435" y="73"/>
                  <a:pt x="433" y="71"/>
                </a:cubicBezTo>
                <a:cubicBezTo>
                  <a:pt x="433" y="74"/>
                  <a:pt x="433" y="74"/>
                  <a:pt x="433" y="74"/>
                </a:cubicBezTo>
                <a:cubicBezTo>
                  <a:pt x="430" y="75"/>
                  <a:pt x="429" y="72"/>
                  <a:pt x="432" y="70"/>
                </a:cubicBezTo>
                <a:cubicBezTo>
                  <a:pt x="423" y="72"/>
                  <a:pt x="413" y="73"/>
                  <a:pt x="405" y="76"/>
                </a:cubicBezTo>
                <a:cubicBezTo>
                  <a:pt x="407" y="77"/>
                  <a:pt x="407" y="77"/>
                  <a:pt x="407" y="77"/>
                </a:cubicBezTo>
                <a:cubicBezTo>
                  <a:pt x="402" y="78"/>
                  <a:pt x="396" y="79"/>
                  <a:pt x="394" y="82"/>
                </a:cubicBezTo>
                <a:cubicBezTo>
                  <a:pt x="393" y="81"/>
                  <a:pt x="392" y="80"/>
                  <a:pt x="393" y="80"/>
                </a:cubicBezTo>
                <a:cubicBezTo>
                  <a:pt x="387" y="79"/>
                  <a:pt x="392" y="82"/>
                  <a:pt x="387" y="82"/>
                </a:cubicBezTo>
                <a:cubicBezTo>
                  <a:pt x="389" y="82"/>
                  <a:pt x="390" y="82"/>
                  <a:pt x="390" y="83"/>
                </a:cubicBezTo>
                <a:cubicBezTo>
                  <a:pt x="379" y="83"/>
                  <a:pt x="379" y="83"/>
                  <a:pt x="379" y="83"/>
                </a:cubicBezTo>
                <a:cubicBezTo>
                  <a:pt x="379" y="85"/>
                  <a:pt x="373" y="89"/>
                  <a:pt x="368" y="89"/>
                </a:cubicBezTo>
                <a:cubicBezTo>
                  <a:pt x="368" y="89"/>
                  <a:pt x="369" y="87"/>
                  <a:pt x="370" y="87"/>
                </a:cubicBezTo>
                <a:cubicBezTo>
                  <a:pt x="367" y="87"/>
                  <a:pt x="367" y="87"/>
                  <a:pt x="367" y="87"/>
                </a:cubicBezTo>
                <a:cubicBezTo>
                  <a:pt x="365" y="91"/>
                  <a:pt x="365" y="91"/>
                  <a:pt x="365" y="91"/>
                </a:cubicBezTo>
                <a:cubicBezTo>
                  <a:pt x="360" y="89"/>
                  <a:pt x="360" y="89"/>
                  <a:pt x="360" y="89"/>
                </a:cubicBezTo>
                <a:cubicBezTo>
                  <a:pt x="361" y="92"/>
                  <a:pt x="361" y="92"/>
                  <a:pt x="361" y="92"/>
                </a:cubicBezTo>
                <a:cubicBezTo>
                  <a:pt x="358" y="92"/>
                  <a:pt x="356" y="89"/>
                  <a:pt x="353" y="90"/>
                </a:cubicBezTo>
                <a:cubicBezTo>
                  <a:pt x="344" y="94"/>
                  <a:pt x="346" y="94"/>
                  <a:pt x="340" y="99"/>
                </a:cubicBezTo>
                <a:cubicBezTo>
                  <a:pt x="338" y="94"/>
                  <a:pt x="329" y="102"/>
                  <a:pt x="327" y="99"/>
                </a:cubicBezTo>
                <a:cubicBezTo>
                  <a:pt x="322" y="102"/>
                  <a:pt x="317" y="103"/>
                  <a:pt x="311" y="105"/>
                </a:cubicBezTo>
                <a:cubicBezTo>
                  <a:pt x="305" y="107"/>
                  <a:pt x="299" y="108"/>
                  <a:pt x="293" y="110"/>
                </a:cubicBezTo>
                <a:cubicBezTo>
                  <a:pt x="294" y="111"/>
                  <a:pt x="294" y="111"/>
                  <a:pt x="294" y="111"/>
                </a:cubicBezTo>
                <a:cubicBezTo>
                  <a:pt x="290" y="114"/>
                  <a:pt x="288" y="108"/>
                  <a:pt x="282" y="111"/>
                </a:cubicBezTo>
                <a:cubicBezTo>
                  <a:pt x="284" y="111"/>
                  <a:pt x="284" y="111"/>
                  <a:pt x="284" y="111"/>
                </a:cubicBezTo>
                <a:cubicBezTo>
                  <a:pt x="278" y="116"/>
                  <a:pt x="265" y="117"/>
                  <a:pt x="258" y="117"/>
                </a:cubicBezTo>
                <a:cubicBezTo>
                  <a:pt x="259" y="117"/>
                  <a:pt x="259" y="119"/>
                  <a:pt x="257" y="119"/>
                </a:cubicBezTo>
                <a:cubicBezTo>
                  <a:pt x="255" y="119"/>
                  <a:pt x="258" y="116"/>
                  <a:pt x="254" y="118"/>
                </a:cubicBezTo>
                <a:cubicBezTo>
                  <a:pt x="255" y="118"/>
                  <a:pt x="255" y="119"/>
                  <a:pt x="254" y="119"/>
                </a:cubicBezTo>
                <a:cubicBezTo>
                  <a:pt x="250" y="118"/>
                  <a:pt x="250" y="118"/>
                  <a:pt x="250" y="118"/>
                </a:cubicBezTo>
                <a:cubicBezTo>
                  <a:pt x="240" y="122"/>
                  <a:pt x="229" y="127"/>
                  <a:pt x="219" y="129"/>
                </a:cubicBezTo>
                <a:cubicBezTo>
                  <a:pt x="218" y="131"/>
                  <a:pt x="219" y="131"/>
                  <a:pt x="220" y="132"/>
                </a:cubicBezTo>
                <a:cubicBezTo>
                  <a:pt x="212" y="134"/>
                  <a:pt x="203" y="134"/>
                  <a:pt x="196" y="136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3" y="140"/>
                  <a:pt x="193" y="135"/>
                  <a:pt x="189" y="139"/>
                </a:cubicBezTo>
                <a:cubicBezTo>
                  <a:pt x="188" y="140"/>
                  <a:pt x="192" y="138"/>
                  <a:pt x="194" y="139"/>
                </a:cubicBezTo>
                <a:cubicBezTo>
                  <a:pt x="187" y="143"/>
                  <a:pt x="189" y="138"/>
                  <a:pt x="182" y="140"/>
                </a:cubicBezTo>
                <a:cubicBezTo>
                  <a:pt x="185" y="143"/>
                  <a:pt x="185" y="143"/>
                  <a:pt x="185" y="143"/>
                </a:cubicBezTo>
                <a:cubicBezTo>
                  <a:pt x="180" y="146"/>
                  <a:pt x="178" y="143"/>
                  <a:pt x="176" y="141"/>
                </a:cubicBezTo>
                <a:cubicBezTo>
                  <a:pt x="168" y="140"/>
                  <a:pt x="172" y="149"/>
                  <a:pt x="162" y="149"/>
                </a:cubicBezTo>
                <a:cubicBezTo>
                  <a:pt x="160" y="148"/>
                  <a:pt x="162" y="147"/>
                  <a:pt x="160" y="146"/>
                </a:cubicBezTo>
                <a:cubicBezTo>
                  <a:pt x="153" y="149"/>
                  <a:pt x="152" y="147"/>
                  <a:pt x="145" y="150"/>
                </a:cubicBezTo>
                <a:cubicBezTo>
                  <a:pt x="143" y="156"/>
                  <a:pt x="149" y="149"/>
                  <a:pt x="146" y="155"/>
                </a:cubicBezTo>
                <a:cubicBezTo>
                  <a:pt x="151" y="152"/>
                  <a:pt x="151" y="152"/>
                  <a:pt x="151" y="152"/>
                </a:cubicBezTo>
                <a:cubicBezTo>
                  <a:pt x="147" y="156"/>
                  <a:pt x="155" y="151"/>
                  <a:pt x="155" y="154"/>
                </a:cubicBezTo>
                <a:cubicBezTo>
                  <a:pt x="152" y="156"/>
                  <a:pt x="146" y="155"/>
                  <a:pt x="141" y="156"/>
                </a:cubicBezTo>
                <a:cubicBezTo>
                  <a:pt x="142" y="158"/>
                  <a:pt x="147" y="154"/>
                  <a:pt x="145" y="158"/>
                </a:cubicBezTo>
                <a:cubicBezTo>
                  <a:pt x="143" y="158"/>
                  <a:pt x="143" y="158"/>
                  <a:pt x="143" y="158"/>
                </a:cubicBezTo>
                <a:cubicBezTo>
                  <a:pt x="144" y="158"/>
                  <a:pt x="144" y="159"/>
                  <a:pt x="145" y="158"/>
                </a:cubicBezTo>
                <a:cubicBezTo>
                  <a:pt x="145" y="161"/>
                  <a:pt x="143" y="159"/>
                  <a:pt x="140" y="160"/>
                </a:cubicBezTo>
                <a:cubicBezTo>
                  <a:pt x="140" y="159"/>
                  <a:pt x="140" y="157"/>
                  <a:pt x="140" y="156"/>
                </a:cubicBezTo>
                <a:cubicBezTo>
                  <a:pt x="140" y="156"/>
                  <a:pt x="140" y="156"/>
                  <a:pt x="140" y="157"/>
                </a:cubicBezTo>
                <a:cubicBezTo>
                  <a:pt x="135" y="155"/>
                  <a:pt x="128" y="160"/>
                  <a:pt x="123" y="159"/>
                </a:cubicBezTo>
                <a:cubicBezTo>
                  <a:pt x="124" y="159"/>
                  <a:pt x="124" y="159"/>
                  <a:pt x="123" y="160"/>
                </a:cubicBezTo>
                <a:cubicBezTo>
                  <a:pt x="121" y="161"/>
                  <a:pt x="117" y="159"/>
                  <a:pt x="114" y="159"/>
                </a:cubicBezTo>
                <a:cubicBezTo>
                  <a:pt x="112" y="162"/>
                  <a:pt x="116" y="164"/>
                  <a:pt x="110" y="165"/>
                </a:cubicBezTo>
                <a:cubicBezTo>
                  <a:pt x="108" y="163"/>
                  <a:pt x="110" y="159"/>
                  <a:pt x="106" y="161"/>
                </a:cubicBezTo>
                <a:cubicBezTo>
                  <a:pt x="106" y="161"/>
                  <a:pt x="110" y="161"/>
                  <a:pt x="108" y="163"/>
                </a:cubicBezTo>
                <a:cubicBezTo>
                  <a:pt x="103" y="163"/>
                  <a:pt x="107" y="164"/>
                  <a:pt x="103" y="168"/>
                </a:cubicBezTo>
                <a:cubicBezTo>
                  <a:pt x="100" y="166"/>
                  <a:pt x="98" y="170"/>
                  <a:pt x="97" y="166"/>
                </a:cubicBezTo>
                <a:cubicBezTo>
                  <a:pt x="96" y="169"/>
                  <a:pt x="96" y="168"/>
                  <a:pt x="94" y="171"/>
                </a:cubicBezTo>
                <a:cubicBezTo>
                  <a:pt x="94" y="169"/>
                  <a:pt x="88" y="171"/>
                  <a:pt x="87" y="168"/>
                </a:cubicBezTo>
                <a:cubicBezTo>
                  <a:pt x="87" y="172"/>
                  <a:pt x="93" y="170"/>
                  <a:pt x="90" y="175"/>
                </a:cubicBezTo>
                <a:cubicBezTo>
                  <a:pt x="87" y="173"/>
                  <a:pt x="82" y="174"/>
                  <a:pt x="80" y="171"/>
                </a:cubicBezTo>
                <a:cubicBezTo>
                  <a:pt x="79" y="173"/>
                  <a:pt x="78" y="174"/>
                  <a:pt x="75" y="176"/>
                </a:cubicBezTo>
                <a:cubicBezTo>
                  <a:pt x="75" y="175"/>
                  <a:pt x="76" y="176"/>
                  <a:pt x="76" y="176"/>
                </a:cubicBezTo>
                <a:cubicBezTo>
                  <a:pt x="70" y="176"/>
                  <a:pt x="63" y="181"/>
                  <a:pt x="58" y="178"/>
                </a:cubicBezTo>
                <a:cubicBezTo>
                  <a:pt x="61" y="182"/>
                  <a:pt x="47" y="183"/>
                  <a:pt x="52" y="185"/>
                </a:cubicBezTo>
                <a:cubicBezTo>
                  <a:pt x="50" y="186"/>
                  <a:pt x="45" y="185"/>
                  <a:pt x="44" y="185"/>
                </a:cubicBezTo>
                <a:cubicBezTo>
                  <a:pt x="46" y="188"/>
                  <a:pt x="39" y="188"/>
                  <a:pt x="37" y="191"/>
                </a:cubicBezTo>
                <a:cubicBezTo>
                  <a:pt x="35" y="189"/>
                  <a:pt x="31" y="191"/>
                  <a:pt x="28" y="191"/>
                </a:cubicBezTo>
                <a:cubicBezTo>
                  <a:pt x="29" y="191"/>
                  <a:pt x="30" y="191"/>
                  <a:pt x="30" y="193"/>
                </a:cubicBezTo>
                <a:cubicBezTo>
                  <a:pt x="27" y="192"/>
                  <a:pt x="28" y="193"/>
                  <a:pt x="26" y="196"/>
                </a:cubicBezTo>
                <a:cubicBezTo>
                  <a:pt x="22" y="196"/>
                  <a:pt x="26" y="193"/>
                  <a:pt x="23" y="192"/>
                </a:cubicBezTo>
                <a:cubicBezTo>
                  <a:pt x="20" y="194"/>
                  <a:pt x="23" y="194"/>
                  <a:pt x="23" y="196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6" y="195"/>
                  <a:pt x="15" y="196"/>
                  <a:pt x="15" y="197"/>
                </a:cubicBezTo>
                <a:cubicBezTo>
                  <a:pt x="13" y="197"/>
                  <a:pt x="11" y="196"/>
                  <a:pt x="9" y="198"/>
                </a:cubicBezTo>
                <a:cubicBezTo>
                  <a:pt x="14" y="197"/>
                  <a:pt x="14" y="197"/>
                  <a:pt x="14" y="197"/>
                </a:cubicBezTo>
                <a:cubicBezTo>
                  <a:pt x="12" y="199"/>
                  <a:pt x="12" y="199"/>
                  <a:pt x="12" y="199"/>
                </a:cubicBezTo>
                <a:cubicBezTo>
                  <a:pt x="7" y="199"/>
                  <a:pt x="7" y="199"/>
                  <a:pt x="7" y="199"/>
                </a:cubicBezTo>
                <a:cubicBezTo>
                  <a:pt x="0" y="204"/>
                  <a:pt x="3" y="207"/>
                  <a:pt x="5" y="211"/>
                </a:cubicBezTo>
                <a:cubicBezTo>
                  <a:pt x="8" y="210"/>
                  <a:pt x="8" y="210"/>
                  <a:pt x="8" y="210"/>
                </a:cubicBezTo>
                <a:cubicBezTo>
                  <a:pt x="8" y="212"/>
                  <a:pt x="6" y="213"/>
                  <a:pt x="5" y="214"/>
                </a:cubicBezTo>
                <a:cubicBezTo>
                  <a:pt x="4" y="215"/>
                  <a:pt x="11" y="216"/>
                  <a:pt x="14" y="215"/>
                </a:cubicBezTo>
                <a:cubicBezTo>
                  <a:pt x="23" y="212"/>
                  <a:pt x="15" y="210"/>
                  <a:pt x="21" y="207"/>
                </a:cubicBezTo>
                <a:cubicBezTo>
                  <a:pt x="29" y="207"/>
                  <a:pt x="29" y="207"/>
                  <a:pt x="29" y="207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30" y="204"/>
                  <a:pt x="31" y="205"/>
                  <a:pt x="31" y="205"/>
                </a:cubicBezTo>
                <a:cubicBezTo>
                  <a:pt x="30" y="204"/>
                  <a:pt x="37" y="203"/>
                  <a:pt x="41" y="201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50" y="204"/>
                  <a:pt x="53" y="194"/>
                  <a:pt x="60" y="194"/>
                </a:cubicBezTo>
                <a:cubicBezTo>
                  <a:pt x="66" y="195"/>
                  <a:pt x="66" y="195"/>
                  <a:pt x="66" y="195"/>
                </a:cubicBezTo>
                <a:cubicBezTo>
                  <a:pt x="66" y="192"/>
                  <a:pt x="66" y="192"/>
                  <a:pt x="66" y="192"/>
                </a:cubicBezTo>
                <a:cubicBezTo>
                  <a:pt x="69" y="193"/>
                  <a:pt x="70" y="194"/>
                  <a:pt x="75" y="192"/>
                </a:cubicBezTo>
                <a:cubicBezTo>
                  <a:pt x="83" y="187"/>
                  <a:pt x="91" y="184"/>
                  <a:pt x="100" y="182"/>
                </a:cubicBezTo>
                <a:cubicBezTo>
                  <a:pt x="109" y="180"/>
                  <a:pt x="117" y="177"/>
                  <a:pt x="125" y="173"/>
                </a:cubicBezTo>
                <a:cubicBezTo>
                  <a:pt x="125" y="174"/>
                  <a:pt x="125" y="174"/>
                  <a:pt x="124" y="175"/>
                </a:cubicBezTo>
                <a:cubicBezTo>
                  <a:pt x="137" y="164"/>
                  <a:pt x="148" y="174"/>
                  <a:pt x="161" y="165"/>
                </a:cubicBezTo>
                <a:cubicBezTo>
                  <a:pt x="160" y="164"/>
                  <a:pt x="160" y="164"/>
                  <a:pt x="160" y="164"/>
                </a:cubicBezTo>
                <a:cubicBezTo>
                  <a:pt x="166" y="162"/>
                  <a:pt x="158" y="163"/>
                  <a:pt x="163" y="160"/>
                </a:cubicBezTo>
                <a:cubicBezTo>
                  <a:pt x="165" y="163"/>
                  <a:pt x="172" y="160"/>
                  <a:pt x="176" y="160"/>
                </a:cubicBezTo>
                <a:cubicBezTo>
                  <a:pt x="176" y="160"/>
                  <a:pt x="174" y="160"/>
                  <a:pt x="173" y="160"/>
                </a:cubicBezTo>
                <a:cubicBezTo>
                  <a:pt x="174" y="159"/>
                  <a:pt x="173" y="157"/>
                  <a:pt x="176" y="157"/>
                </a:cubicBezTo>
                <a:cubicBezTo>
                  <a:pt x="181" y="160"/>
                  <a:pt x="190" y="157"/>
                  <a:pt x="197" y="156"/>
                </a:cubicBezTo>
                <a:cubicBezTo>
                  <a:pt x="198" y="154"/>
                  <a:pt x="203" y="150"/>
                  <a:pt x="206" y="146"/>
                </a:cubicBezTo>
                <a:cubicBezTo>
                  <a:pt x="206" y="146"/>
                  <a:pt x="208" y="148"/>
                  <a:pt x="210" y="149"/>
                </a:cubicBezTo>
                <a:cubicBezTo>
                  <a:pt x="212" y="147"/>
                  <a:pt x="214" y="147"/>
                  <a:pt x="216" y="148"/>
                </a:cubicBezTo>
                <a:cubicBezTo>
                  <a:pt x="214" y="148"/>
                  <a:pt x="212" y="149"/>
                  <a:pt x="210" y="149"/>
                </a:cubicBezTo>
                <a:cubicBezTo>
                  <a:pt x="210" y="149"/>
                  <a:pt x="210" y="149"/>
                  <a:pt x="210" y="149"/>
                </a:cubicBezTo>
                <a:cubicBezTo>
                  <a:pt x="210" y="149"/>
                  <a:pt x="210" y="149"/>
                  <a:pt x="209" y="149"/>
                </a:cubicBezTo>
                <a:cubicBezTo>
                  <a:pt x="208" y="150"/>
                  <a:pt x="207" y="150"/>
                  <a:pt x="207" y="150"/>
                </a:cubicBezTo>
                <a:cubicBezTo>
                  <a:pt x="205" y="152"/>
                  <a:pt x="208" y="151"/>
                  <a:pt x="208" y="154"/>
                </a:cubicBezTo>
                <a:cubicBezTo>
                  <a:pt x="211" y="153"/>
                  <a:pt x="215" y="152"/>
                  <a:pt x="216" y="150"/>
                </a:cubicBezTo>
                <a:cubicBezTo>
                  <a:pt x="217" y="150"/>
                  <a:pt x="218" y="149"/>
                  <a:pt x="219" y="148"/>
                </a:cubicBezTo>
                <a:cubicBezTo>
                  <a:pt x="220" y="149"/>
                  <a:pt x="221" y="149"/>
                  <a:pt x="222" y="148"/>
                </a:cubicBezTo>
                <a:cubicBezTo>
                  <a:pt x="221" y="148"/>
                  <a:pt x="221" y="148"/>
                  <a:pt x="221" y="148"/>
                </a:cubicBezTo>
                <a:cubicBezTo>
                  <a:pt x="221" y="148"/>
                  <a:pt x="222" y="147"/>
                  <a:pt x="222" y="147"/>
                </a:cubicBezTo>
                <a:cubicBezTo>
                  <a:pt x="226" y="145"/>
                  <a:pt x="233" y="146"/>
                  <a:pt x="237" y="147"/>
                </a:cubicBezTo>
                <a:cubicBezTo>
                  <a:pt x="233" y="145"/>
                  <a:pt x="237" y="143"/>
                  <a:pt x="237" y="141"/>
                </a:cubicBezTo>
                <a:cubicBezTo>
                  <a:pt x="237" y="141"/>
                  <a:pt x="233" y="143"/>
                  <a:pt x="227" y="144"/>
                </a:cubicBezTo>
                <a:cubicBezTo>
                  <a:pt x="227" y="144"/>
                  <a:pt x="228" y="144"/>
                  <a:pt x="228" y="143"/>
                </a:cubicBezTo>
                <a:cubicBezTo>
                  <a:pt x="232" y="139"/>
                  <a:pt x="236" y="142"/>
                  <a:pt x="243" y="139"/>
                </a:cubicBezTo>
                <a:cubicBezTo>
                  <a:pt x="243" y="139"/>
                  <a:pt x="242" y="138"/>
                  <a:pt x="242" y="137"/>
                </a:cubicBezTo>
                <a:cubicBezTo>
                  <a:pt x="244" y="136"/>
                  <a:pt x="247" y="137"/>
                  <a:pt x="248" y="138"/>
                </a:cubicBezTo>
                <a:cubicBezTo>
                  <a:pt x="248" y="136"/>
                  <a:pt x="253" y="133"/>
                  <a:pt x="256" y="133"/>
                </a:cubicBezTo>
                <a:cubicBezTo>
                  <a:pt x="258" y="134"/>
                  <a:pt x="258" y="135"/>
                  <a:pt x="262" y="133"/>
                </a:cubicBezTo>
                <a:cubicBezTo>
                  <a:pt x="260" y="133"/>
                  <a:pt x="260" y="133"/>
                  <a:pt x="260" y="133"/>
                </a:cubicBezTo>
                <a:cubicBezTo>
                  <a:pt x="265" y="130"/>
                  <a:pt x="265" y="133"/>
                  <a:pt x="268" y="131"/>
                </a:cubicBezTo>
                <a:cubicBezTo>
                  <a:pt x="267" y="132"/>
                  <a:pt x="267" y="131"/>
                  <a:pt x="268" y="130"/>
                </a:cubicBezTo>
                <a:cubicBezTo>
                  <a:pt x="273" y="129"/>
                  <a:pt x="273" y="130"/>
                  <a:pt x="278" y="132"/>
                </a:cubicBezTo>
                <a:cubicBezTo>
                  <a:pt x="277" y="130"/>
                  <a:pt x="277" y="130"/>
                  <a:pt x="277" y="130"/>
                </a:cubicBezTo>
                <a:cubicBezTo>
                  <a:pt x="281" y="130"/>
                  <a:pt x="290" y="130"/>
                  <a:pt x="290" y="127"/>
                </a:cubicBezTo>
                <a:cubicBezTo>
                  <a:pt x="289" y="133"/>
                  <a:pt x="300" y="127"/>
                  <a:pt x="304" y="126"/>
                </a:cubicBezTo>
                <a:cubicBezTo>
                  <a:pt x="302" y="126"/>
                  <a:pt x="302" y="125"/>
                  <a:pt x="302" y="125"/>
                </a:cubicBezTo>
                <a:cubicBezTo>
                  <a:pt x="310" y="126"/>
                  <a:pt x="318" y="120"/>
                  <a:pt x="326" y="118"/>
                </a:cubicBezTo>
                <a:cubicBezTo>
                  <a:pt x="327" y="114"/>
                  <a:pt x="327" y="114"/>
                  <a:pt x="327" y="114"/>
                </a:cubicBezTo>
                <a:cubicBezTo>
                  <a:pt x="331" y="113"/>
                  <a:pt x="334" y="120"/>
                  <a:pt x="339" y="118"/>
                </a:cubicBezTo>
                <a:cubicBezTo>
                  <a:pt x="337" y="117"/>
                  <a:pt x="337" y="117"/>
                  <a:pt x="337" y="117"/>
                </a:cubicBezTo>
                <a:cubicBezTo>
                  <a:pt x="345" y="116"/>
                  <a:pt x="348" y="114"/>
                  <a:pt x="355" y="112"/>
                </a:cubicBezTo>
                <a:cubicBezTo>
                  <a:pt x="354" y="110"/>
                  <a:pt x="354" y="110"/>
                  <a:pt x="354" y="110"/>
                </a:cubicBezTo>
                <a:cubicBezTo>
                  <a:pt x="357" y="110"/>
                  <a:pt x="360" y="109"/>
                  <a:pt x="363" y="110"/>
                </a:cubicBezTo>
                <a:cubicBezTo>
                  <a:pt x="367" y="103"/>
                  <a:pt x="385" y="107"/>
                  <a:pt x="394" y="98"/>
                </a:cubicBezTo>
                <a:cubicBezTo>
                  <a:pt x="396" y="102"/>
                  <a:pt x="396" y="102"/>
                  <a:pt x="396" y="102"/>
                </a:cubicBezTo>
                <a:cubicBezTo>
                  <a:pt x="399" y="101"/>
                  <a:pt x="405" y="101"/>
                  <a:pt x="406" y="97"/>
                </a:cubicBezTo>
                <a:cubicBezTo>
                  <a:pt x="405" y="98"/>
                  <a:pt x="405" y="98"/>
                  <a:pt x="405" y="98"/>
                </a:cubicBezTo>
                <a:cubicBezTo>
                  <a:pt x="404" y="94"/>
                  <a:pt x="409" y="97"/>
                  <a:pt x="411" y="95"/>
                </a:cubicBezTo>
                <a:cubicBezTo>
                  <a:pt x="413" y="95"/>
                  <a:pt x="415" y="97"/>
                  <a:pt x="414" y="98"/>
                </a:cubicBezTo>
                <a:cubicBezTo>
                  <a:pt x="419" y="96"/>
                  <a:pt x="425" y="94"/>
                  <a:pt x="431" y="92"/>
                </a:cubicBezTo>
                <a:cubicBezTo>
                  <a:pt x="437" y="91"/>
                  <a:pt x="442" y="89"/>
                  <a:pt x="445" y="86"/>
                </a:cubicBezTo>
                <a:cubicBezTo>
                  <a:pt x="456" y="85"/>
                  <a:pt x="464" y="87"/>
                  <a:pt x="475" y="84"/>
                </a:cubicBezTo>
                <a:cubicBezTo>
                  <a:pt x="475" y="84"/>
                  <a:pt x="475" y="84"/>
                  <a:pt x="475" y="84"/>
                </a:cubicBezTo>
                <a:cubicBezTo>
                  <a:pt x="479" y="82"/>
                  <a:pt x="486" y="79"/>
                  <a:pt x="485" y="76"/>
                </a:cubicBezTo>
                <a:cubicBezTo>
                  <a:pt x="493" y="75"/>
                  <a:pt x="500" y="79"/>
                  <a:pt x="509" y="75"/>
                </a:cubicBezTo>
                <a:cubicBezTo>
                  <a:pt x="507" y="74"/>
                  <a:pt x="507" y="74"/>
                  <a:pt x="507" y="74"/>
                </a:cubicBezTo>
                <a:cubicBezTo>
                  <a:pt x="509" y="73"/>
                  <a:pt x="513" y="73"/>
                  <a:pt x="514" y="74"/>
                </a:cubicBezTo>
                <a:cubicBezTo>
                  <a:pt x="515" y="73"/>
                  <a:pt x="514" y="73"/>
                  <a:pt x="514" y="72"/>
                </a:cubicBezTo>
                <a:cubicBezTo>
                  <a:pt x="516" y="71"/>
                  <a:pt x="518" y="72"/>
                  <a:pt x="520" y="72"/>
                </a:cubicBezTo>
                <a:cubicBezTo>
                  <a:pt x="519" y="71"/>
                  <a:pt x="519" y="71"/>
                  <a:pt x="519" y="71"/>
                </a:cubicBezTo>
                <a:cubicBezTo>
                  <a:pt x="526" y="67"/>
                  <a:pt x="539" y="69"/>
                  <a:pt x="549" y="67"/>
                </a:cubicBezTo>
                <a:cubicBezTo>
                  <a:pt x="547" y="67"/>
                  <a:pt x="548" y="65"/>
                  <a:pt x="548" y="65"/>
                </a:cubicBezTo>
                <a:cubicBezTo>
                  <a:pt x="553" y="68"/>
                  <a:pt x="564" y="65"/>
                  <a:pt x="568" y="65"/>
                </a:cubicBezTo>
                <a:cubicBezTo>
                  <a:pt x="565" y="64"/>
                  <a:pt x="565" y="64"/>
                  <a:pt x="565" y="64"/>
                </a:cubicBezTo>
                <a:cubicBezTo>
                  <a:pt x="574" y="65"/>
                  <a:pt x="572" y="58"/>
                  <a:pt x="580" y="59"/>
                </a:cubicBezTo>
                <a:cubicBezTo>
                  <a:pt x="576" y="62"/>
                  <a:pt x="576" y="62"/>
                  <a:pt x="576" y="62"/>
                </a:cubicBezTo>
                <a:cubicBezTo>
                  <a:pt x="579" y="61"/>
                  <a:pt x="582" y="61"/>
                  <a:pt x="581" y="63"/>
                </a:cubicBezTo>
                <a:cubicBezTo>
                  <a:pt x="585" y="61"/>
                  <a:pt x="581" y="60"/>
                  <a:pt x="587" y="59"/>
                </a:cubicBezTo>
                <a:cubicBezTo>
                  <a:pt x="587" y="57"/>
                  <a:pt x="583" y="59"/>
                  <a:pt x="584" y="57"/>
                </a:cubicBezTo>
                <a:cubicBezTo>
                  <a:pt x="592" y="52"/>
                  <a:pt x="592" y="52"/>
                  <a:pt x="592" y="52"/>
                </a:cubicBezTo>
                <a:cubicBezTo>
                  <a:pt x="592" y="52"/>
                  <a:pt x="593" y="52"/>
                  <a:pt x="596" y="51"/>
                </a:cubicBezTo>
                <a:cubicBezTo>
                  <a:pt x="596" y="57"/>
                  <a:pt x="602" y="50"/>
                  <a:pt x="599" y="56"/>
                </a:cubicBezTo>
                <a:cubicBezTo>
                  <a:pt x="610" y="54"/>
                  <a:pt x="619" y="49"/>
                  <a:pt x="629" y="50"/>
                </a:cubicBezTo>
                <a:cubicBezTo>
                  <a:pt x="633" y="44"/>
                  <a:pt x="649" y="46"/>
                  <a:pt x="647" y="40"/>
                </a:cubicBezTo>
                <a:cubicBezTo>
                  <a:pt x="652" y="39"/>
                  <a:pt x="657" y="40"/>
                  <a:pt x="661" y="42"/>
                </a:cubicBezTo>
                <a:cubicBezTo>
                  <a:pt x="660" y="43"/>
                  <a:pt x="658" y="42"/>
                  <a:pt x="657" y="42"/>
                </a:cubicBezTo>
                <a:cubicBezTo>
                  <a:pt x="659" y="43"/>
                  <a:pt x="665" y="42"/>
                  <a:pt x="668" y="42"/>
                </a:cubicBezTo>
                <a:cubicBezTo>
                  <a:pt x="664" y="41"/>
                  <a:pt x="658" y="41"/>
                  <a:pt x="655" y="39"/>
                </a:cubicBezTo>
                <a:cubicBezTo>
                  <a:pt x="660" y="39"/>
                  <a:pt x="667" y="40"/>
                  <a:pt x="670" y="40"/>
                </a:cubicBezTo>
                <a:cubicBezTo>
                  <a:pt x="671" y="37"/>
                  <a:pt x="671" y="37"/>
                  <a:pt x="671" y="37"/>
                </a:cubicBezTo>
                <a:cubicBezTo>
                  <a:pt x="676" y="38"/>
                  <a:pt x="674" y="34"/>
                  <a:pt x="679" y="36"/>
                </a:cubicBezTo>
                <a:cubicBezTo>
                  <a:pt x="678" y="37"/>
                  <a:pt x="678" y="37"/>
                  <a:pt x="678" y="37"/>
                </a:cubicBezTo>
                <a:cubicBezTo>
                  <a:pt x="686" y="36"/>
                  <a:pt x="686" y="39"/>
                  <a:pt x="694" y="38"/>
                </a:cubicBezTo>
                <a:cubicBezTo>
                  <a:pt x="693" y="37"/>
                  <a:pt x="693" y="37"/>
                  <a:pt x="693" y="37"/>
                </a:cubicBezTo>
                <a:cubicBezTo>
                  <a:pt x="695" y="36"/>
                  <a:pt x="700" y="39"/>
                  <a:pt x="702" y="35"/>
                </a:cubicBezTo>
                <a:cubicBezTo>
                  <a:pt x="697" y="36"/>
                  <a:pt x="697" y="36"/>
                  <a:pt x="697" y="36"/>
                </a:cubicBezTo>
                <a:cubicBezTo>
                  <a:pt x="697" y="34"/>
                  <a:pt x="700" y="32"/>
                  <a:pt x="702" y="31"/>
                </a:cubicBezTo>
                <a:cubicBezTo>
                  <a:pt x="707" y="31"/>
                  <a:pt x="704" y="34"/>
                  <a:pt x="707" y="34"/>
                </a:cubicBezTo>
                <a:cubicBezTo>
                  <a:pt x="707" y="32"/>
                  <a:pt x="707" y="33"/>
                  <a:pt x="705" y="31"/>
                </a:cubicBezTo>
                <a:cubicBezTo>
                  <a:pt x="710" y="31"/>
                  <a:pt x="718" y="31"/>
                  <a:pt x="722" y="33"/>
                </a:cubicBezTo>
                <a:cubicBezTo>
                  <a:pt x="723" y="33"/>
                  <a:pt x="722" y="32"/>
                  <a:pt x="722" y="32"/>
                </a:cubicBezTo>
                <a:cubicBezTo>
                  <a:pt x="728" y="31"/>
                  <a:pt x="734" y="34"/>
                  <a:pt x="737" y="32"/>
                </a:cubicBezTo>
                <a:cubicBezTo>
                  <a:pt x="736" y="32"/>
                  <a:pt x="736" y="32"/>
                  <a:pt x="736" y="32"/>
                </a:cubicBezTo>
                <a:cubicBezTo>
                  <a:pt x="740" y="28"/>
                  <a:pt x="748" y="33"/>
                  <a:pt x="748" y="28"/>
                </a:cubicBezTo>
                <a:cubicBezTo>
                  <a:pt x="750" y="26"/>
                  <a:pt x="743" y="28"/>
                  <a:pt x="746" y="25"/>
                </a:cubicBezTo>
                <a:cubicBezTo>
                  <a:pt x="753" y="23"/>
                  <a:pt x="752" y="29"/>
                  <a:pt x="757" y="27"/>
                </a:cubicBezTo>
                <a:cubicBezTo>
                  <a:pt x="757" y="27"/>
                  <a:pt x="757" y="27"/>
                  <a:pt x="757" y="26"/>
                </a:cubicBezTo>
                <a:cubicBezTo>
                  <a:pt x="761" y="26"/>
                  <a:pt x="767" y="26"/>
                  <a:pt x="772" y="26"/>
                </a:cubicBezTo>
                <a:cubicBezTo>
                  <a:pt x="777" y="21"/>
                  <a:pt x="790" y="25"/>
                  <a:pt x="796" y="19"/>
                </a:cubicBezTo>
                <a:cubicBezTo>
                  <a:pt x="794" y="21"/>
                  <a:pt x="798" y="21"/>
                  <a:pt x="798" y="22"/>
                </a:cubicBezTo>
                <a:cubicBezTo>
                  <a:pt x="798" y="22"/>
                  <a:pt x="798" y="21"/>
                  <a:pt x="798" y="21"/>
                </a:cubicBezTo>
                <a:close/>
                <a:moveTo>
                  <a:pt x="213" y="152"/>
                </a:moveTo>
                <a:cubicBezTo>
                  <a:pt x="212" y="151"/>
                  <a:pt x="212" y="151"/>
                  <a:pt x="212" y="151"/>
                </a:cubicBezTo>
                <a:cubicBezTo>
                  <a:pt x="212" y="151"/>
                  <a:pt x="212" y="151"/>
                  <a:pt x="212" y="151"/>
                </a:cubicBezTo>
                <a:cubicBezTo>
                  <a:pt x="213" y="151"/>
                  <a:pt x="214" y="151"/>
                  <a:pt x="215" y="150"/>
                </a:cubicBezTo>
                <a:cubicBezTo>
                  <a:pt x="215" y="151"/>
                  <a:pt x="214" y="152"/>
                  <a:pt x="213" y="152"/>
                </a:cubicBezTo>
                <a:close/>
                <a:moveTo>
                  <a:pt x="227" y="132"/>
                </a:moveTo>
                <a:cubicBezTo>
                  <a:pt x="226" y="133"/>
                  <a:pt x="225" y="132"/>
                  <a:pt x="225" y="131"/>
                </a:cubicBezTo>
                <a:cubicBezTo>
                  <a:pt x="227" y="131"/>
                  <a:pt x="228" y="130"/>
                  <a:pt x="229" y="130"/>
                </a:cubicBezTo>
                <a:cubicBezTo>
                  <a:pt x="228" y="131"/>
                  <a:pt x="226" y="132"/>
                  <a:pt x="227" y="132"/>
                </a:cubicBezTo>
                <a:close/>
              </a:path>
            </a:pathLst>
          </a:custGeom>
          <a:solidFill>
            <a:srgbClr val="D2E8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0" name="Zone de texte 19">
            <a:extLst>
              <a:ext uri="{FF2B5EF4-FFF2-40B4-BE49-F238E27FC236}">
                <a16:creationId xmlns:a16="http://schemas.microsoft.com/office/drawing/2014/main" xmlns="" id="{096B5962-015A-497C-5F9E-6A8688E3DF78}"/>
              </a:ext>
            </a:extLst>
          </p:cNvPr>
          <p:cNvSpPr txBox="1"/>
          <p:nvPr/>
        </p:nvSpPr>
        <p:spPr>
          <a:xfrm>
            <a:off x="662450" y="1653264"/>
            <a:ext cx="7588331" cy="233910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9500" b="1" dirty="0">
                <a:solidFill>
                  <a:srgbClr val="EA5049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Le printemps</a:t>
            </a:r>
            <a:br>
              <a:rPr lang="fr-FR" sz="9500" b="1" dirty="0">
                <a:solidFill>
                  <a:srgbClr val="EA5049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9500" b="1" dirty="0">
                <a:solidFill>
                  <a:srgbClr val="EA5049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 l’emploi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9647238" y="18159190"/>
            <a:ext cx="4500526" cy="830639"/>
            <a:chOff x="9647238" y="18159190"/>
            <a:chExt cx="4500526" cy="830639"/>
          </a:xfrm>
        </p:grpSpPr>
        <p:grpSp>
          <p:nvGrpSpPr>
            <p:cNvPr id="19" name="Groupe 18"/>
            <p:cNvGrpSpPr/>
            <p:nvPr/>
          </p:nvGrpSpPr>
          <p:grpSpPr>
            <a:xfrm>
              <a:off x="9688374" y="18159190"/>
              <a:ext cx="4459390" cy="830639"/>
              <a:chOff x="414668" y="3278178"/>
              <a:chExt cx="1658986" cy="309013"/>
            </a:xfrm>
          </p:grpSpPr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xmlns="" id="{8D32F2B8-3B42-4C34-B6F9-BBEBA77E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784" y="3278178"/>
                <a:ext cx="1377576" cy="148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000" dirty="0">
                    <a:solidFill>
                      <a:schemeClr val="bg1"/>
                    </a:solidFill>
                    <a:latin typeface="Pole Emploi PRO" panose="02000503040000020004" pitchFamily="50" charset="0"/>
                  </a:rPr>
                  <a:t>France Travail Île-de-France</a:t>
                </a:r>
              </a:p>
            </p:txBody>
          </p:sp>
          <p:sp>
            <p:nvSpPr>
              <p:cNvPr id="29" name="ZoneTexte 12">
                <a:extLst>
                  <a:ext uri="{FF2B5EF4-FFF2-40B4-BE49-F238E27FC236}">
                    <a16:creationId xmlns:a16="http://schemas.microsoft.com/office/drawing/2014/main" xmlns="" id="{D9980AA2-6717-45D5-83AD-60EBFE04C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268" y="3438343"/>
                <a:ext cx="961399" cy="148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000" dirty="0">
                    <a:solidFill>
                      <a:schemeClr val="bg1"/>
                    </a:solidFill>
                    <a:latin typeface="Pole Emploi PRO" panose="02000503040000020004" pitchFamily="50" charset="0"/>
                  </a:rPr>
                  <a:t>@</a:t>
                </a:r>
                <a:r>
                  <a:rPr lang="fr-FR" altLang="fr-FR" sz="2000" dirty="0" err="1">
                    <a:solidFill>
                      <a:schemeClr val="bg1"/>
                    </a:solidFill>
                    <a:latin typeface="Pole Emploi PRO" panose="02000503040000020004" pitchFamily="50" charset="0"/>
                  </a:rPr>
                  <a:t>FTravail_IDF</a:t>
                </a:r>
                <a:endParaRPr lang="fr-FR" altLang="fr-FR" sz="2000" dirty="0">
                  <a:solidFill>
                    <a:schemeClr val="bg1"/>
                  </a:solidFill>
                  <a:latin typeface="Pole Emploi PRO" panose="02000503040000020004" pitchFamily="50" charset="0"/>
                </a:endParaRPr>
              </a:p>
            </p:txBody>
          </p:sp>
          <p:sp>
            <p:nvSpPr>
              <p:cNvPr id="3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14668" y="3296343"/>
                <a:ext cx="127000" cy="12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943479" y="3294686"/>
                <a:ext cx="130175" cy="130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9652000" y="18200688"/>
              <a:ext cx="352425" cy="349250"/>
              <a:chOff x="6080" y="11465"/>
              <a:chExt cx="222" cy="220"/>
            </a:xfrm>
          </p:grpSpPr>
          <p:sp>
            <p:nvSpPr>
              <p:cNvPr id="2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080" y="11465"/>
                <a:ext cx="22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6079" y="11464"/>
                <a:ext cx="222" cy="220"/>
              </a:xfrm>
              <a:custGeom>
                <a:avLst/>
                <a:gdLst>
                  <a:gd name="T0" fmla="*/ 342 w 342"/>
                  <a:gd name="T1" fmla="*/ 171 h 339"/>
                  <a:gd name="T2" fmla="*/ 171 w 342"/>
                  <a:gd name="T3" fmla="*/ 0 h 339"/>
                  <a:gd name="T4" fmla="*/ 0 w 342"/>
                  <a:gd name="T5" fmla="*/ 171 h 339"/>
                  <a:gd name="T6" fmla="*/ 144 w 342"/>
                  <a:gd name="T7" fmla="*/ 339 h 339"/>
                  <a:gd name="T8" fmla="*/ 144 w 342"/>
                  <a:gd name="T9" fmla="*/ 220 h 339"/>
                  <a:gd name="T10" fmla="*/ 101 w 342"/>
                  <a:gd name="T11" fmla="*/ 220 h 339"/>
                  <a:gd name="T12" fmla="*/ 101 w 342"/>
                  <a:gd name="T13" fmla="*/ 171 h 339"/>
                  <a:gd name="T14" fmla="*/ 144 w 342"/>
                  <a:gd name="T15" fmla="*/ 171 h 339"/>
                  <a:gd name="T16" fmla="*/ 144 w 342"/>
                  <a:gd name="T17" fmla="*/ 133 h 339"/>
                  <a:gd name="T18" fmla="*/ 209 w 342"/>
                  <a:gd name="T19" fmla="*/ 67 h 339"/>
                  <a:gd name="T20" fmla="*/ 247 w 342"/>
                  <a:gd name="T21" fmla="*/ 70 h 339"/>
                  <a:gd name="T22" fmla="*/ 247 w 342"/>
                  <a:gd name="T23" fmla="*/ 112 h 339"/>
                  <a:gd name="T24" fmla="*/ 225 w 342"/>
                  <a:gd name="T25" fmla="*/ 112 h 339"/>
                  <a:gd name="T26" fmla="*/ 198 w 342"/>
                  <a:gd name="T27" fmla="*/ 139 h 339"/>
                  <a:gd name="T28" fmla="*/ 198 w 342"/>
                  <a:gd name="T29" fmla="*/ 171 h 339"/>
                  <a:gd name="T30" fmla="*/ 245 w 342"/>
                  <a:gd name="T31" fmla="*/ 171 h 339"/>
                  <a:gd name="T32" fmla="*/ 237 w 342"/>
                  <a:gd name="T33" fmla="*/ 220 h 339"/>
                  <a:gd name="T34" fmla="*/ 198 w 342"/>
                  <a:gd name="T35" fmla="*/ 220 h 339"/>
                  <a:gd name="T36" fmla="*/ 198 w 342"/>
                  <a:gd name="T37" fmla="*/ 339 h 339"/>
                  <a:gd name="T38" fmla="*/ 342 w 342"/>
                  <a:gd name="T39" fmla="*/ 17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2" h="339">
                    <a:moveTo>
                      <a:pt x="342" y="171"/>
                    </a:moveTo>
                    <a:cubicBezTo>
                      <a:pt x="342" y="76"/>
                      <a:pt x="265" y="0"/>
                      <a:pt x="171" y="0"/>
                    </a:cubicBezTo>
                    <a:cubicBezTo>
                      <a:pt x="77" y="0"/>
                      <a:pt x="0" y="76"/>
                      <a:pt x="0" y="171"/>
                    </a:cubicBezTo>
                    <a:cubicBezTo>
                      <a:pt x="0" y="256"/>
                      <a:pt x="62" y="326"/>
                      <a:pt x="144" y="339"/>
                    </a:cubicBezTo>
                    <a:cubicBezTo>
                      <a:pt x="144" y="220"/>
                      <a:pt x="144" y="220"/>
                      <a:pt x="144" y="220"/>
                    </a:cubicBezTo>
                    <a:cubicBezTo>
                      <a:pt x="101" y="220"/>
                      <a:pt x="101" y="220"/>
                      <a:pt x="101" y="220"/>
                    </a:cubicBezTo>
                    <a:cubicBezTo>
                      <a:pt x="101" y="171"/>
                      <a:pt x="101" y="171"/>
                      <a:pt x="101" y="171"/>
                    </a:cubicBezTo>
                    <a:cubicBezTo>
                      <a:pt x="144" y="171"/>
                      <a:pt x="144" y="171"/>
                      <a:pt x="144" y="171"/>
                    </a:cubicBezTo>
                    <a:cubicBezTo>
                      <a:pt x="144" y="133"/>
                      <a:pt x="144" y="133"/>
                      <a:pt x="144" y="133"/>
                    </a:cubicBezTo>
                    <a:cubicBezTo>
                      <a:pt x="144" y="90"/>
                      <a:pt x="170" y="67"/>
                      <a:pt x="209" y="67"/>
                    </a:cubicBezTo>
                    <a:cubicBezTo>
                      <a:pt x="227" y="67"/>
                      <a:pt x="247" y="70"/>
                      <a:pt x="247" y="70"/>
                    </a:cubicBezTo>
                    <a:cubicBezTo>
                      <a:pt x="247" y="112"/>
                      <a:pt x="247" y="112"/>
                      <a:pt x="247" y="112"/>
                    </a:cubicBezTo>
                    <a:cubicBezTo>
                      <a:pt x="225" y="112"/>
                      <a:pt x="225" y="112"/>
                      <a:pt x="225" y="112"/>
                    </a:cubicBezTo>
                    <a:cubicBezTo>
                      <a:pt x="204" y="112"/>
                      <a:pt x="198" y="125"/>
                      <a:pt x="198" y="139"/>
                    </a:cubicBezTo>
                    <a:cubicBezTo>
                      <a:pt x="198" y="171"/>
                      <a:pt x="198" y="171"/>
                      <a:pt x="198" y="171"/>
                    </a:cubicBezTo>
                    <a:cubicBezTo>
                      <a:pt x="245" y="171"/>
                      <a:pt x="245" y="171"/>
                      <a:pt x="245" y="171"/>
                    </a:cubicBezTo>
                    <a:cubicBezTo>
                      <a:pt x="237" y="220"/>
                      <a:pt x="237" y="220"/>
                      <a:pt x="237" y="220"/>
                    </a:cubicBezTo>
                    <a:cubicBezTo>
                      <a:pt x="198" y="220"/>
                      <a:pt x="198" y="220"/>
                      <a:pt x="198" y="220"/>
                    </a:cubicBezTo>
                    <a:cubicBezTo>
                      <a:pt x="198" y="339"/>
                      <a:pt x="198" y="339"/>
                      <a:pt x="198" y="339"/>
                    </a:cubicBezTo>
                    <a:cubicBezTo>
                      <a:pt x="279" y="326"/>
                      <a:pt x="342" y="256"/>
                      <a:pt x="342" y="17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" name="Group 8"/>
            <p:cNvGrpSpPr>
              <a:grpSpLocks noChangeAspect="1"/>
            </p:cNvGrpSpPr>
            <p:nvPr/>
          </p:nvGrpSpPr>
          <p:grpSpPr bwMode="auto">
            <a:xfrm>
              <a:off x="9647238" y="18621375"/>
              <a:ext cx="352425" cy="352425"/>
              <a:chOff x="6077" y="11730"/>
              <a:chExt cx="222" cy="222"/>
            </a:xfrm>
          </p:grpSpPr>
          <p:sp>
            <p:nvSpPr>
              <p:cNvPr id="2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6077" y="11730"/>
                <a:ext cx="222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6137" y="11786"/>
                <a:ext cx="102" cy="111"/>
              </a:xfrm>
              <a:custGeom>
                <a:avLst/>
                <a:gdLst>
                  <a:gd name="T0" fmla="*/ 0 w 102"/>
                  <a:gd name="T1" fmla="*/ 0 h 111"/>
                  <a:gd name="T2" fmla="*/ 83 w 102"/>
                  <a:gd name="T3" fmla="*/ 111 h 111"/>
                  <a:gd name="T4" fmla="*/ 102 w 102"/>
                  <a:gd name="T5" fmla="*/ 111 h 111"/>
                  <a:gd name="T6" fmla="*/ 19 w 102"/>
                  <a:gd name="T7" fmla="*/ 0 h 111"/>
                  <a:gd name="T8" fmla="*/ 0 w 102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1">
                    <a:moveTo>
                      <a:pt x="0" y="0"/>
                    </a:moveTo>
                    <a:lnTo>
                      <a:pt x="83" y="111"/>
                    </a:lnTo>
                    <a:lnTo>
                      <a:pt x="102" y="111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10"/>
              <p:cNvSpPr>
                <a:spLocks noEditPoints="1"/>
              </p:cNvSpPr>
              <p:nvPr/>
            </p:nvSpPr>
            <p:spPr bwMode="auto">
              <a:xfrm>
                <a:off x="6077" y="11731"/>
                <a:ext cx="221" cy="221"/>
              </a:xfrm>
              <a:custGeom>
                <a:avLst/>
                <a:gdLst>
                  <a:gd name="T0" fmla="*/ 171 w 341"/>
                  <a:gd name="T1" fmla="*/ 0 h 341"/>
                  <a:gd name="T2" fmla="*/ 0 w 341"/>
                  <a:gd name="T3" fmla="*/ 171 h 341"/>
                  <a:gd name="T4" fmla="*/ 171 w 341"/>
                  <a:gd name="T5" fmla="*/ 341 h 341"/>
                  <a:gd name="T6" fmla="*/ 341 w 341"/>
                  <a:gd name="T7" fmla="*/ 171 h 341"/>
                  <a:gd name="T8" fmla="*/ 171 w 341"/>
                  <a:gd name="T9" fmla="*/ 0 h 341"/>
                  <a:gd name="T10" fmla="*/ 213 w 341"/>
                  <a:gd name="T11" fmla="*/ 269 h 341"/>
                  <a:gd name="T12" fmla="*/ 155 w 341"/>
                  <a:gd name="T13" fmla="*/ 192 h 341"/>
                  <a:gd name="T14" fmla="*/ 84 w 341"/>
                  <a:gd name="T15" fmla="*/ 269 h 341"/>
                  <a:gd name="T16" fmla="*/ 65 w 341"/>
                  <a:gd name="T17" fmla="*/ 269 h 341"/>
                  <a:gd name="T18" fmla="*/ 147 w 341"/>
                  <a:gd name="T19" fmla="*/ 181 h 341"/>
                  <a:gd name="T20" fmla="*/ 66 w 341"/>
                  <a:gd name="T21" fmla="*/ 72 h 341"/>
                  <a:gd name="T22" fmla="*/ 129 w 341"/>
                  <a:gd name="T23" fmla="*/ 72 h 341"/>
                  <a:gd name="T24" fmla="*/ 182 w 341"/>
                  <a:gd name="T25" fmla="*/ 143 h 341"/>
                  <a:gd name="T26" fmla="*/ 248 w 341"/>
                  <a:gd name="T27" fmla="*/ 72 h 341"/>
                  <a:gd name="T28" fmla="*/ 266 w 341"/>
                  <a:gd name="T29" fmla="*/ 72 h 341"/>
                  <a:gd name="T30" fmla="*/ 190 w 341"/>
                  <a:gd name="T31" fmla="*/ 154 h 341"/>
                  <a:gd name="T32" fmla="*/ 276 w 341"/>
                  <a:gd name="T33" fmla="*/ 269 h 341"/>
                  <a:gd name="T34" fmla="*/ 213 w 341"/>
                  <a:gd name="T35" fmla="*/ 26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1" h="341">
                    <a:moveTo>
                      <a:pt x="171" y="0"/>
                    </a:moveTo>
                    <a:cubicBezTo>
                      <a:pt x="77" y="0"/>
                      <a:pt x="0" y="77"/>
                      <a:pt x="0" y="171"/>
                    </a:cubicBezTo>
                    <a:cubicBezTo>
                      <a:pt x="0" y="265"/>
                      <a:pt x="77" y="341"/>
                      <a:pt x="171" y="341"/>
                    </a:cubicBezTo>
                    <a:cubicBezTo>
                      <a:pt x="265" y="341"/>
                      <a:pt x="341" y="265"/>
                      <a:pt x="341" y="171"/>
                    </a:cubicBezTo>
                    <a:cubicBezTo>
                      <a:pt x="341" y="77"/>
                      <a:pt x="265" y="0"/>
                      <a:pt x="171" y="0"/>
                    </a:cubicBezTo>
                    <a:close/>
                    <a:moveTo>
                      <a:pt x="213" y="269"/>
                    </a:moveTo>
                    <a:cubicBezTo>
                      <a:pt x="155" y="192"/>
                      <a:pt x="155" y="192"/>
                      <a:pt x="155" y="192"/>
                    </a:cubicBezTo>
                    <a:cubicBezTo>
                      <a:pt x="84" y="269"/>
                      <a:pt x="84" y="269"/>
                      <a:pt x="84" y="269"/>
                    </a:cubicBezTo>
                    <a:cubicBezTo>
                      <a:pt x="65" y="269"/>
                      <a:pt x="65" y="269"/>
                      <a:pt x="65" y="269"/>
                    </a:cubicBezTo>
                    <a:cubicBezTo>
                      <a:pt x="147" y="181"/>
                      <a:pt x="147" y="181"/>
                      <a:pt x="147" y="181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129" y="72"/>
                      <a:pt x="129" y="72"/>
                      <a:pt x="129" y="72"/>
                    </a:cubicBezTo>
                    <a:cubicBezTo>
                      <a:pt x="182" y="143"/>
                      <a:pt x="182" y="143"/>
                      <a:pt x="182" y="143"/>
                    </a:cubicBezTo>
                    <a:cubicBezTo>
                      <a:pt x="248" y="72"/>
                      <a:pt x="248" y="72"/>
                      <a:pt x="248" y="72"/>
                    </a:cubicBezTo>
                    <a:cubicBezTo>
                      <a:pt x="266" y="72"/>
                      <a:pt x="266" y="72"/>
                      <a:pt x="266" y="72"/>
                    </a:cubicBezTo>
                    <a:cubicBezTo>
                      <a:pt x="190" y="154"/>
                      <a:pt x="190" y="154"/>
                      <a:pt x="190" y="154"/>
                    </a:cubicBezTo>
                    <a:cubicBezTo>
                      <a:pt x="276" y="269"/>
                      <a:pt x="276" y="269"/>
                      <a:pt x="276" y="269"/>
                    </a:cubicBezTo>
                    <a:lnTo>
                      <a:pt x="213" y="2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pic>
        <p:nvPicPr>
          <p:cNvPr id="8" name="Image 7">
            <a:hlinkClick r:id="rId4"/>
            <a:extLst>
              <a:ext uri="{FF2B5EF4-FFF2-40B4-BE49-F238E27FC236}">
                <a16:creationId xmlns:a16="http://schemas.microsoft.com/office/drawing/2014/main" xmlns="" id="{56DAEB7C-1BC8-37B1-30FE-517004919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21" y="18052214"/>
            <a:ext cx="992274" cy="992274"/>
          </a:xfrm>
          <a:prstGeom prst="rect">
            <a:avLst/>
          </a:prstGeom>
        </p:spPr>
      </p:pic>
      <p:sp>
        <p:nvSpPr>
          <p:cNvPr id="32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10589440" y="3332161"/>
            <a:ext cx="3628793" cy="6691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</a:pPr>
            <a:r>
              <a:rPr lang="fr-FR" sz="3500" dirty="0" smtClean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 a</a:t>
            </a:r>
            <a:r>
              <a:rPr lang="fr-FR" sz="3500" dirty="0" smtClean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telier </a:t>
            </a:r>
            <a:r>
              <a:rPr lang="fr-FR" sz="3500" dirty="0" err="1" smtClean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fr-FR" sz="3500" dirty="0">
              <a:solidFill>
                <a:srgbClr val="2C358C"/>
              </a:solidFill>
            </a:endParaRPr>
          </a:p>
        </p:txBody>
      </p:sp>
      <p:sp>
        <p:nvSpPr>
          <p:cNvPr id="33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10324458" y="5797567"/>
            <a:ext cx="3092661" cy="1361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</a:pPr>
            <a:r>
              <a:rPr lang="fr-FR" sz="8000" b="1" dirty="0" smtClean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+500</a:t>
            </a:r>
            <a:endParaRPr lang="fr-FR" sz="8000" b="1" dirty="0">
              <a:solidFill>
                <a:srgbClr val="2C358C"/>
              </a:solidFill>
            </a:endParaRPr>
          </a:p>
        </p:txBody>
      </p:sp>
      <p:sp>
        <p:nvSpPr>
          <p:cNvPr id="35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10324457" y="6898322"/>
            <a:ext cx="3092661" cy="900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2400"/>
              </a:spcAft>
            </a:pPr>
            <a:r>
              <a:rPr lang="fr-FR" sz="2500" b="1" cap="all" dirty="0" smtClean="0">
                <a:solidFill>
                  <a:srgbClr val="2C358C"/>
                </a:solidFill>
                <a:latin typeface="Pole Emploi PRO" panose="02000503040000020004" pitchFamily="2" charset="77"/>
                <a:cs typeface="Times New Roman" panose="02020603050405020304" pitchFamily="18" charset="0"/>
              </a:rPr>
              <a:t>Postes</a:t>
            </a:r>
            <a:br>
              <a:rPr lang="fr-FR" sz="2500" b="1" cap="all" dirty="0" smtClean="0">
                <a:solidFill>
                  <a:srgbClr val="2C358C"/>
                </a:solidFill>
                <a:latin typeface="Pole Emploi PRO" panose="02000503040000020004" pitchFamily="2" charset="77"/>
                <a:cs typeface="Times New Roman" panose="02020603050405020304" pitchFamily="18" charset="0"/>
              </a:rPr>
            </a:br>
            <a:r>
              <a:rPr lang="fr-FR" sz="2500" b="1" cap="all" dirty="0" smtClean="0">
                <a:solidFill>
                  <a:srgbClr val="2C358C"/>
                </a:solidFill>
                <a:latin typeface="Pole Emploi PRO" panose="02000503040000020004" pitchFamily="2" charset="77"/>
                <a:cs typeface="Times New Roman" panose="02020603050405020304" pitchFamily="18" charset="0"/>
              </a:rPr>
              <a:t>à pourvoir</a:t>
            </a:r>
            <a:endParaRPr lang="fr-FR" sz="2500" b="1" cap="all" dirty="0">
              <a:solidFill>
                <a:srgbClr val="2C358C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4413" y="1910816"/>
            <a:ext cx="320180" cy="24013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746900">
            <a:off x="9510166" y="3727975"/>
            <a:ext cx="320180" cy="24013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591377">
            <a:off x="9135236" y="2487072"/>
            <a:ext cx="320180" cy="240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1607" y="2515962"/>
            <a:ext cx="1096804" cy="1549613"/>
          </a:xfrm>
          <a:prstGeom prst="rect">
            <a:avLst/>
          </a:prstGeom>
        </p:spPr>
      </p:pic>
      <p:sp>
        <p:nvSpPr>
          <p:cNvPr id="38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10402673" y="2783472"/>
            <a:ext cx="3628793" cy="6691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</a:pPr>
            <a:r>
              <a:rPr lang="fr-FR" sz="3500" dirty="0" smtClean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4 conférences</a:t>
            </a:r>
            <a:endParaRPr lang="fr-FR" sz="3500" dirty="0">
              <a:solidFill>
                <a:srgbClr val="2C358C"/>
              </a:solidFill>
            </a:endParaRPr>
          </a:p>
        </p:txBody>
      </p:sp>
      <p:sp>
        <p:nvSpPr>
          <p:cNvPr id="39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10215906" y="2181373"/>
            <a:ext cx="3146116" cy="6691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</a:pPr>
            <a:r>
              <a:rPr lang="fr-FR" sz="3500" dirty="0" smtClean="0">
                <a:solidFill>
                  <a:srgbClr val="2C358C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10 entreprises</a:t>
            </a:r>
            <a:endParaRPr lang="fr-FR" sz="3500" dirty="0">
              <a:solidFill>
                <a:srgbClr val="2C358C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45" y="19867349"/>
            <a:ext cx="1489656" cy="9931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0" y="19367998"/>
            <a:ext cx="1789664" cy="17989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2865" r="2698" b="14034"/>
          <a:stretch/>
        </p:blipFill>
        <p:spPr>
          <a:xfrm>
            <a:off x="4604674" y="19778819"/>
            <a:ext cx="1982224" cy="1105471"/>
          </a:xfrm>
          <a:prstGeom prst="rect">
            <a:avLst/>
          </a:prstGeom>
        </p:spPr>
      </p:pic>
      <p:pic>
        <p:nvPicPr>
          <p:cNvPr id="42" name="Image 41">
            <a:hlinkClick r:id="rId11"/>
            <a:extLst>
              <a:ext uri="{FF2B5EF4-FFF2-40B4-BE49-F238E27FC236}">
                <a16:creationId xmlns:a16="http://schemas.microsoft.com/office/drawing/2014/main" xmlns="" id="{56DAEB7C-1BC8-37B1-30FE-5170049198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59" y="18052214"/>
            <a:ext cx="992274" cy="992274"/>
          </a:xfrm>
          <a:prstGeom prst="rect">
            <a:avLst/>
          </a:prstGeom>
        </p:spPr>
      </p:pic>
      <p:pic>
        <p:nvPicPr>
          <p:cNvPr id="44" name="Image 43">
            <a:hlinkClick r:id="rId13"/>
            <a:extLst>
              <a:ext uri="{FF2B5EF4-FFF2-40B4-BE49-F238E27FC236}">
                <a16:creationId xmlns:a16="http://schemas.microsoft.com/office/drawing/2014/main" xmlns="" id="{56DAEB7C-1BC8-37B1-30FE-5170049198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54" y="18052214"/>
            <a:ext cx="992274" cy="992274"/>
          </a:xfrm>
          <a:prstGeom prst="rect">
            <a:avLst/>
          </a:prstGeom>
        </p:spPr>
      </p:pic>
      <p:sp>
        <p:nvSpPr>
          <p:cNvPr id="45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2077945" y="18209797"/>
            <a:ext cx="956515" cy="6771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200" b="1" cap="all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9h </a:t>
            </a:r>
            <a:br>
              <a:rPr lang="fr-FR" sz="2200" b="1" cap="all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cap="all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11h</a:t>
            </a:r>
            <a:endParaRPr lang="fr-FR" sz="2200" b="1" cap="all" dirty="0">
              <a:solidFill>
                <a:schemeClr val="bg1"/>
              </a:solidFill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4547245" y="18209797"/>
            <a:ext cx="956515" cy="6771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200" b="1" cap="all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11h </a:t>
            </a:r>
            <a:br>
              <a:rPr lang="fr-FR" sz="2200" b="1" cap="all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cap="all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13h</a:t>
            </a:r>
            <a:endParaRPr lang="fr-FR" sz="2200" b="1" cap="all" dirty="0">
              <a:solidFill>
                <a:schemeClr val="bg1"/>
              </a:solidFill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7067098" y="18209797"/>
            <a:ext cx="956515" cy="6771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200" b="1" cap="all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14h </a:t>
            </a:r>
            <a:br>
              <a:rPr lang="fr-FR" sz="2200" b="1" cap="all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cap="all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16h</a:t>
            </a:r>
            <a:endParaRPr lang="fr-FR" sz="2200" b="1" cap="all" dirty="0">
              <a:solidFill>
                <a:schemeClr val="bg1"/>
              </a:solidFill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71" y="20107111"/>
            <a:ext cx="1841300" cy="4412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07760" y="4180516"/>
            <a:ext cx="4259673" cy="16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2">
      <a:dk1>
        <a:srgbClr val="18073A"/>
      </a:dk1>
      <a:lt1>
        <a:srgbClr val="FFFFFF"/>
      </a:lt1>
      <a:dk2>
        <a:srgbClr val="003C7C"/>
      </a:dk2>
      <a:lt2>
        <a:srgbClr val="E7E6E6"/>
      </a:lt2>
      <a:accent1>
        <a:srgbClr val="DA0719"/>
      </a:accent1>
      <a:accent2>
        <a:srgbClr val="16519F"/>
      </a:accent2>
      <a:accent3>
        <a:srgbClr val="0E79BF"/>
      </a:accent3>
      <a:accent4>
        <a:srgbClr val="FF5950"/>
      </a:accent4>
      <a:accent5>
        <a:srgbClr val="B6302C"/>
      </a:accent5>
      <a:accent6>
        <a:srgbClr val="F58B83"/>
      </a:accent6>
      <a:hlink>
        <a:srgbClr val="16519F"/>
      </a:hlink>
      <a:folHlink>
        <a:srgbClr val="16519F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814E29B5D8343BC8AD89EDB249B27" ma:contentTypeVersion="15" ma:contentTypeDescription="Crée un document." ma:contentTypeScope="" ma:versionID="f2d928d22dbdabc335a17043a7483050">
  <xsd:schema xmlns:xsd="http://www.w3.org/2001/XMLSchema" xmlns:xs="http://www.w3.org/2001/XMLSchema" xmlns:p="http://schemas.microsoft.com/office/2006/metadata/properties" xmlns:ns2="01bf5e45-3c2e-4817-93b7-7828ffe5a206" xmlns:ns3="42e2b773-6701-4c55-9d8c-ce8cbdab39d6" targetNamespace="http://schemas.microsoft.com/office/2006/metadata/properties" ma:root="true" ma:fieldsID="2548977a4c544b4ec304075489da7521" ns2:_="" ns3:_="">
    <xsd:import namespace="01bf5e45-3c2e-4817-93b7-7828ffe5a206"/>
    <xsd:import namespace="42e2b773-6701-4c55-9d8c-ce8cbdab3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f5e45-3c2e-4817-93b7-7828ffe5a2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281f9de-dbd9-438f-9c50-0f15139160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2b773-6701-4c55-9d8c-ce8cbdab3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6a023bf-d2d6-4c30-8c81-5050a54387e1}" ma:internalName="TaxCatchAll" ma:showField="CatchAllData" ma:web="42e2b773-6701-4c55-9d8c-ce8cbdab39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1724F7-F538-4434-83A3-C3830CE33D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04FBBF-EE96-40FE-AB1C-EA6D8E8F6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bf5e45-3c2e-4817-93b7-7828ffe5a206"/>
    <ds:schemaRef ds:uri="42e2b773-6701-4c55-9d8c-ce8cbdab3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3371</TotalTime>
  <Words>38</Words>
  <Application>Microsoft Office PowerPoint</Application>
  <PresentationFormat>Personnalisé</PresentationFormat>
  <Paragraphs>17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Pole Emploi PRO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Affiches évenements locaux sur l'alternance</dc:title>
  <dc:creator>RENNES Carole</dc:creator>
  <cp:lastModifiedBy>RENNES Carole</cp:lastModifiedBy>
  <cp:revision>282</cp:revision>
  <dcterms:created xsi:type="dcterms:W3CDTF">2022-06-10T10:00:56Z</dcterms:created>
  <dcterms:modified xsi:type="dcterms:W3CDTF">2024-03-08T11:54:54Z</dcterms:modified>
</cp:coreProperties>
</file>